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6" r:id="rId4"/>
    <p:sldId id="258" r:id="rId5"/>
    <p:sldId id="259" r:id="rId6"/>
    <p:sldId id="260" r:id="rId7"/>
    <p:sldId id="262" r:id="rId8"/>
    <p:sldId id="267" r:id="rId9"/>
    <p:sldId id="264" r:id="rId10"/>
  </p:sldIdLst>
  <p:sldSz cx="9109075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590" autoAdjust="0"/>
  </p:normalViewPr>
  <p:slideViewPr>
    <p:cSldViewPr>
      <p:cViewPr varScale="1">
        <p:scale>
          <a:sx n="86" d="100"/>
          <a:sy n="86" d="100"/>
        </p:scale>
        <p:origin x="-1104" y="-90"/>
      </p:cViewPr>
      <p:guideLst>
        <p:guide orient="horz" pos="2160"/>
        <p:guide pos="28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86;&#1083;&#1086;&#1084;&#1080;&#1077;&#1094;\Desktop\&#1052;&#1086;&#1080;%20&#1076;&#1086;&#1082;&#1091;&#1082;&#1084;&#1077;&#1085;&#1090;&#1099;\&#1052;&#1086;&#1080;%20&#1076;&#1086;&#1082;&#1091;&#1084;&#1077;&#1085;&#1090;&#1099;\&#1055;&#1056;&#1054;&#1043;&#1053;&#1054;&#1047;&#1067;%20&#1042;&#1057;&#1045;\2020\&#1087;&#1088;&#1086;&#1075;&#1085;&#1086;&#1079;%202020%20&#1052;&#1059;&#1051;&#1068;&#1058;&#1048;&#1050;&#1048;\&#1057;&#1086;&#1094;.-&#1069;&#1082;&#1086;&#1085;&#1086;&#1084;.&#1087;&#1088;&#1086;&#1075;&#1085;&#1086;&#1079;%20202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50;&#1086;&#1083;&#1086;&#1084;&#1080;&#1077;&#1094;\Desktop\&#1052;&#1086;&#1080;%20&#1076;&#1086;&#1082;&#1091;&#1082;&#1084;&#1077;&#1085;&#1090;&#1099;\&#1052;&#1086;&#1080;%20&#1076;&#1086;&#1082;&#1091;&#1084;&#1077;&#1085;&#1090;&#1099;\&#1055;&#1056;&#1054;&#1043;&#1053;&#1054;&#1047;&#1067;%20&#1042;&#1057;&#1045;\2020\&#1087;&#1088;&#1086;&#1075;&#1085;&#1086;&#1079;%202020%20&#1052;&#1059;&#1051;&#1068;&#1058;&#1048;&#1050;&#1048;\&#1057;&#1086;&#1094;.-&#1069;&#1082;&#1086;&#1085;&#1086;&#1084;.&#1087;&#1088;&#1086;&#1075;&#1085;&#1086;&#1079;%2020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86;&#1083;&#1086;&#1084;&#1080;&#1077;&#1094;\Desktop\&#1052;&#1086;&#1080;%20&#1076;&#1086;&#1082;&#1091;&#1082;&#1084;&#1077;&#1085;&#1090;&#1099;\&#1052;&#1086;&#1080;%20&#1076;&#1086;&#1082;&#1091;&#1084;&#1077;&#1085;&#1090;&#1099;\&#1055;&#1056;&#1054;&#1043;&#1053;&#1054;&#1047;&#1067;%20&#1042;&#1057;&#1045;\2020\&#1087;&#1088;&#1086;&#1075;&#1085;&#1086;&#1079;%202020%20&#1052;&#1059;&#1051;&#1068;&#1058;&#1048;&#1050;&#1048;\&#1057;&#1086;&#1094;.-&#1069;&#1082;&#1086;&#1085;&#1086;&#1084;.&#1087;&#1088;&#1086;&#1075;&#1085;&#1086;&#1079;%2020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86;&#1083;&#1086;&#1084;&#1080;&#1077;&#1094;\Desktop\&#1052;&#1086;&#1080;%20&#1076;&#1086;&#1082;&#1091;&#1082;&#1084;&#1077;&#1085;&#1090;&#1099;\&#1052;&#1086;&#1080;%20&#1076;&#1086;&#1082;&#1091;&#1084;&#1077;&#1085;&#1090;&#1099;\&#1055;&#1056;&#1054;&#1043;&#1053;&#1054;&#1047;&#1067;%20&#1042;&#1057;&#1045;\2020\&#1087;&#1088;&#1086;&#1075;&#1085;&#1086;&#1079;%202020%20&#1052;&#1059;&#1051;&#1068;&#1058;&#1048;&#1050;&#1048;\&#1057;&#1086;&#1094;.-&#1069;&#1082;&#1086;&#1085;&#1086;&#1084;.&#1087;&#1088;&#1086;&#1075;&#1085;&#1086;&#1079;%20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/>
              <a:t>Объем отгруженных товаров, млн.руб.</a:t>
            </a:r>
          </a:p>
        </c:rich>
      </c:tx>
      <c:layout/>
    </c:title>
    <c:view3D>
      <c:rotX val="10"/>
      <c:rotY val="30"/>
      <c:depthPercent val="100"/>
      <c:perspective val="0"/>
    </c:view3D>
    <c:plotArea>
      <c:layout/>
      <c:bar3DChart>
        <c:barDir val="col"/>
        <c:grouping val="standard"/>
        <c:ser>
          <c:idx val="0"/>
          <c:order val="0"/>
          <c:tx>
            <c:v>объем отгруженных товаров млн.руб.</c:v>
          </c:tx>
          <c:dLbls>
            <c:showVal val="1"/>
          </c:dLbls>
          <c:cat>
            <c:numRef>
              <c:f>'объем отгруж.товаров'!$B$2:$I$2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'объем отгруж.товаров'!$B$3:$I$3</c:f>
              <c:numCache>
                <c:formatCode>General</c:formatCode>
                <c:ptCount val="8"/>
                <c:pt idx="0">
                  <c:v>3442.3</c:v>
                </c:pt>
                <c:pt idx="1">
                  <c:v>3640.9</c:v>
                </c:pt>
                <c:pt idx="2">
                  <c:v>3814.9</c:v>
                </c:pt>
                <c:pt idx="3">
                  <c:v>3887.4</c:v>
                </c:pt>
                <c:pt idx="4">
                  <c:v>4077.9</c:v>
                </c:pt>
                <c:pt idx="5">
                  <c:v>4330.7</c:v>
                </c:pt>
                <c:pt idx="6">
                  <c:v>4508.2</c:v>
                </c:pt>
                <c:pt idx="7">
                  <c:v>4657</c:v>
                </c:pt>
              </c:numCache>
            </c:numRef>
          </c:val>
        </c:ser>
        <c:dLbls>
          <c:showVal val="1"/>
        </c:dLbls>
        <c:shape val="cylinder"/>
        <c:axId val="67876352"/>
        <c:axId val="67877888"/>
        <c:axId val="65827712"/>
      </c:bar3DChart>
      <c:catAx>
        <c:axId val="67876352"/>
        <c:scaling>
          <c:orientation val="minMax"/>
        </c:scaling>
        <c:axPos val="b"/>
        <c:numFmt formatCode="General" sourceLinked="1"/>
        <c:majorTickMark val="none"/>
        <c:tickLblPos val="nextTo"/>
        <c:crossAx val="67877888"/>
        <c:crosses val="autoZero"/>
        <c:auto val="1"/>
        <c:lblAlgn val="ctr"/>
        <c:lblOffset val="100"/>
      </c:catAx>
      <c:valAx>
        <c:axId val="67877888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7876352"/>
        <c:crosses val="autoZero"/>
        <c:crossBetween val="between"/>
      </c:valAx>
      <c:serAx>
        <c:axId val="65827712"/>
        <c:scaling>
          <c:orientation val="minMax"/>
        </c:scaling>
        <c:delete val="1"/>
        <c:axPos val="b"/>
        <c:tickLblPos val="nextTo"/>
        <c:crossAx val="67877888"/>
        <c:crosses val="autoZero"/>
      </c:ser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Фонд оплаты труда наёмных работников, млн.руб.</a:t>
            </a:r>
          </a:p>
        </c:rich>
      </c:tx>
      <c:layout/>
    </c:title>
    <c:view3D>
      <c:rotX val="10"/>
      <c:depthPercent val="170"/>
      <c:perspective val="10"/>
    </c:view3D>
    <c:plotArea>
      <c:layout>
        <c:manualLayout>
          <c:layoutTarget val="inner"/>
          <c:xMode val="edge"/>
          <c:yMode val="edge"/>
          <c:x val="8.3720134874759225E-2"/>
          <c:y val="0.14637626262626274"/>
          <c:w val="0.81036592806679508"/>
          <c:h val="0.61902076318742982"/>
        </c:manualLayout>
      </c:layout>
      <c:bar3DChart>
        <c:barDir val="col"/>
        <c:grouping val="clustered"/>
        <c:ser>
          <c:idx val="0"/>
          <c:order val="0"/>
          <c:tx>
            <c:v>фонд оплаты труда наёмных работников</c:v>
          </c:tx>
          <c:dLbls>
            <c:showVal val="1"/>
          </c:dLbls>
          <c:cat>
            <c:numRef>
              <c:f>'оплата труда'!$B$2:$I$2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'оплата труда'!$B$3:$I$3</c:f>
              <c:numCache>
                <c:formatCode>General</c:formatCode>
                <c:ptCount val="8"/>
                <c:pt idx="0">
                  <c:v>3074.8</c:v>
                </c:pt>
                <c:pt idx="1">
                  <c:v>3384.5</c:v>
                </c:pt>
                <c:pt idx="2">
                  <c:v>3527.9</c:v>
                </c:pt>
                <c:pt idx="3">
                  <c:v>3686.7</c:v>
                </c:pt>
                <c:pt idx="4">
                  <c:v>3907.9</c:v>
                </c:pt>
                <c:pt idx="5">
                  <c:v>4142.4000000000005</c:v>
                </c:pt>
                <c:pt idx="6">
                  <c:v>4390.9000000000005</c:v>
                </c:pt>
                <c:pt idx="7">
                  <c:v>4654.4000000000005</c:v>
                </c:pt>
              </c:numCache>
            </c:numRef>
          </c:val>
        </c:ser>
        <c:dLbls>
          <c:showVal val="1"/>
        </c:dLbls>
        <c:gapWidth val="75"/>
        <c:gapDepth val="75"/>
        <c:shape val="cylinder"/>
        <c:axId val="69753472"/>
        <c:axId val="69759360"/>
        <c:axId val="0"/>
      </c:bar3DChart>
      <c:catAx>
        <c:axId val="69753472"/>
        <c:scaling>
          <c:orientation val="minMax"/>
        </c:scaling>
        <c:axPos val="b"/>
        <c:numFmt formatCode="General" sourceLinked="1"/>
        <c:majorTickMark val="none"/>
        <c:tickLblPos val="nextTo"/>
        <c:crossAx val="69759360"/>
        <c:crosses val="autoZero"/>
        <c:auto val="1"/>
        <c:lblAlgn val="ctr"/>
        <c:lblOffset val="100"/>
      </c:catAx>
      <c:valAx>
        <c:axId val="69759360"/>
        <c:scaling>
          <c:orientation val="minMax"/>
        </c:scaling>
        <c:axPos val="l"/>
        <c:numFmt formatCode="General" sourceLinked="1"/>
        <c:tickLblPos val="nextTo"/>
        <c:crossAx val="69753472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0"/>
    </c:view3D>
    <c:plotArea>
      <c:layout/>
      <c:bar3DChart>
        <c:barDir val="col"/>
        <c:grouping val="clustered"/>
        <c:ser>
          <c:idx val="0"/>
          <c:order val="0"/>
          <c:tx>
            <c:v>Объём продукции сельского хозяйства, млн.рублей</c:v>
          </c:tx>
          <c:dLbls>
            <c:showVal val="1"/>
          </c:dLbls>
          <c:cat>
            <c:numRef>
              <c:f>'Объём продукции сельского хозяй'!$A$2:$A$9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'Объём продукции сельского хозяй'!$B$2:$B$9</c:f>
              <c:numCache>
                <c:formatCode>General</c:formatCode>
                <c:ptCount val="8"/>
                <c:pt idx="0">
                  <c:v>3055.1</c:v>
                </c:pt>
                <c:pt idx="1">
                  <c:v>2539.6999999999998</c:v>
                </c:pt>
                <c:pt idx="2">
                  <c:v>2302.3000000000002</c:v>
                </c:pt>
                <c:pt idx="3">
                  <c:v>2283.1999999999998</c:v>
                </c:pt>
                <c:pt idx="4">
                  <c:v>2330.8000000000002</c:v>
                </c:pt>
                <c:pt idx="5">
                  <c:v>2371</c:v>
                </c:pt>
                <c:pt idx="6">
                  <c:v>2432.1999999999998</c:v>
                </c:pt>
                <c:pt idx="7">
                  <c:v>2489</c:v>
                </c:pt>
              </c:numCache>
            </c:numRef>
          </c:val>
        </c:ser>
        <c:gapWidth val="300"/>
        <c:gapDepth val="300"/>
        <c:shape val="box"/>
        <c:axId val="47851392"/>
        <c:axId val="47852928"/>
        <c:axId val="0"/>
      </c:bar3DChart>
      <c:catAx>
        <c:axId val="47851392"/>
        <c:scaling>
          <c:orientation val="minMax"/>
        </c:scaling>
        <c:axPos val="b"/>
        <c:numFmt formatCode="General" sourceLinked="1"/>
        <c:majorTickMark val="none"/>
        <c:tickLblPos val="nextTo"/>
        <c:crossAx val="47852928"/>
        <c:crosses val="autoZero"/>
        <c:auto val="1"/>
        <c:lblAlgn val="ctr"/>
        <c:lblOffset val="100"/>
      </c:catAx>
      <c:valAx>
        <c:axId val="4785292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7851392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Оборот</a:t>
            </a:r>
            <a:r>
              <a:rPr lang="ru-RU" sz="1400" baseline="0"/>
              <a:t> розничной торговли, млн.руб.</a:t>
            </a:r>
            <a:endParaRPr lang="ru-RU" sz="1400"/>
          </a:p>
        </c:rich>
      </c:tx>
      <c:layout>
        <c:manualLayout>
          <c:xMode val="edge"/>
          <c:yMode val="edge"/>
          <c:x val="0.29415545954985745"/>
          <c:y val="0"/>
        </c:manualLayout>
      </c:layout>
      <c:overlay val="1"/>
    </c:title>
    <c:view3D>
      <c:rotX val="60"/>
      <c:rotY val="60"/>
      <c:rAngAx val="1"/>
    </c:view3D>
    <c:plotArea>
      <c:layout>
        <c:manualLayout>
          <c:layoutTarget val="inner"/>
          <c:xMode val="edge"/>
          <c:yMode val="edge"/>
          <c:x val="0.18313551514025347"/>
          <c:y val="7.787148778529332E-2"/>
          <c:w val="0.77719516255158394"/>
          <c:h val="0.82908608038491594"/>
        </c:manualLayout>
      </c:layout>
      <c:bar3DChart>
        <c:barDir val="bar"/>
        <c:grouping val="clustered"/>
        <c:ser>
          <c:idx val="0"/>
          <c:order val="0"/>
          <c:tx>
            <c:v>Оборот розничной торговли, млн.рублей</c:v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numRef>
              <c:f>'потребительский рынок'!$B$2:$B$9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'потребительский рынок'!$C$2:$C$9</c:f>
              <c:numCache>
                <c:formatCode>General</c:formatCode>
                <c:ptCount val="8"/>
                <c:pt idx="0">
                  <c:v>1183.2</c:v>
                </c:pt>
                <c:pt idx="1">
                  <c:v>1398.7</c:v>
                </c:pt>
                <c:pt idx="2">
                  <c:v>1542</c:v>
                </c:pt>
                <c:pt idx="3">
                  <c:v>1626.2</c:v>
                </c:pt>
                <c:pt idx="4">
                  <c:v>1726.8</c:v>
                </c:pt>
                <c:pt idx="5">
                  <c:v>1835.5</c:v>
                </c:pt>
                <c:pt idx="6">
                  <c:v>1958.5</c:v>
                </c:pt>
                <c:pt idx="7">
                  <c:v>2095.9</c:v>
                </c:pt>
              </c:numCache>
            </c:numRef>
          </c:val>
        </c:ser>
        <c:ser>
          <c:idx val="1"/>
          <c:order val="1"/>
          <c:tx>
            <c:v>в % соотношении к предыдущему году</c:v>
          </c:tx>
          <c:cat>
            <c:numRef>
              <c:f>'потребительский рынок'!$B$2:$B$9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'потребительский рынок'!$D$2:$D$9</c:f>
              <c:numCache>
                <c:formatCode>General</c:formatCode>
                <c:ptCount val="8"/>
                <c:pt idx="0">
                  <c:v>121.5</c:v>
                </c:pt>
                <c:pt idx="1">
                  <c:v>128.5</c:v>
                </c:pt>
                <c:pt idx="2">
                  <c:v>105.8</c:v>
                </c:pt>
                <c:pt idx="3">
                  <c:v>101.8</c:v>
                </c:pt>
                <c:pt idx="4">
                  <c:v>102.2</c:v>
                </c:pt>
                <c:pt idx="5">
                  <c:v>102.3</c:v>
                </c:pt>
                <c:pt idx="6">
                  <c:v>102.6</c:v>
                </c:pt>
                <c:pt idx="7">
                  <c:v>102.9</c:v>
                </c:pt>
              </c:numCache>
            </c:numRef>
          </c:val>
        </c:ser>
        <c:shape val="box"/>
        <c:axId val="48135168"/>
        <c:axId val="48145152"/>
        <c:axId val="0"/>
      </c:bar3DChart>
      <c:catAx>
        <c:axId val="4813516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 i="1"/>
            </a:pPr>
            <a:endParaRPr lang="ru-RU"/>
          </a:p>
        </c:txPr>
        <c:crossAx val="48145152"/>
        <c:crosses val="autoZero"/>
        <c:auto val="1"/>
        <c:lblAlgn val="ctr"/>
        <c:lblOffset val="100"/>
      </c:catAx>
      <c:valAx>
        <c:axId val="481451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 i="1"/>
            </a:pPr>
            <a:endParaRPr lang="ru-RU"/>
          </a:p>
        </c:txPr>
        <c:crossAx val="4813516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</c:chart>
  <c:spPr>
    <a:effectLst>
      <a:glow rad="101600">
        <a:schemeClr val="accent5">
          <a:lumMod val="60000"/>
          <a:lumOff val="40000"/>
          <a:alpha val="31000"/>
        </a:schemeClr>
      </a:glow>
      <a:softEdge rad="63500"/>
    </a:effectLst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34A90-32D9-421D-8830-3FAA54A51D9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EBA866-6738-4B95-A927-66CAD8AC7862}">
      <dgm:prSet phldrT="[Текст]" custT="1"/>
      <dgm:spPr/>
      <dgm:t>
        <a:bodyPr/>
        <a:lstStyle/>
        <a:p>
          <a:r>
            <a:rPr lang="ru-RU" sz="2400" dirty="0" smtClean="0"/>
            <a:t>консервативный</a:t>
          </a:r>
          <a:endParaRPr lang="ru-RU" sz="2400" dirty="0"/>
        </a:p>
      </dgm:t>
    </dgm:pt>
    <dgm:pt modelId="{A6EABFA8-2D5E-492B-AE35-353B878FEF9A}" type="parTrans" cxnId="{0B47321C-FD99-4E78-80CD-1044C1A08F27}">
      <dgm:prSet/>
      <dgm:spPr/>
      <dgm:t>
        <a:bodyPr/>
        <a:lstStyle/>
        <a:p>
          <a:endParaRPr lang="ru-RU" sz="1400"/>
        </a:p>
      </dgm:t>
    </dgm:pt>
    <dgm:pt modelId="{FEFF8C22-C5B1-4C9C-98A7-29DE215F51A8}" type="sibTrans" cxnId="{0B47321C-FD99-4E78-80CD-1044C1A08F27}">
      <dgm:prSet/>
      <dgm:spPr/>
      <dgm:t>
        <a:bodyPr/>
        <a:lstStyle/>
        <a:p>
          <a:endParaRPr lang="ru-RU" sz="1400"/>
        </a:p>
      </dgm:t>
    </dgm:pt>
    <dgm:pt modelId="{D8FFA537-A647-4F44-BFB4-A990F35BDCBB}">
      <dgm:prSet phldrT="[Текст]" custT="1"/>
      <dgm:spPr/>
      <dgm:t>
        <a:bodyPr/>
        <a:lstStyle/>
        <a:p>
          <a:r>
            <a:rPr lang="ru-RU" sz="2400" dirty="0" smtClean="0"/>
            <a:t>целевой</a:t>
          </a:r>
          <a:endParaRPr lang="ru-RU" sz="2400" dirty="0"/>
        </a:p>
      </dgm:t>
    </dgm:pt>
    <dgm:pt modelId="{F8D288AF-BBB5-4305-A66F-4D2B9ACBED94}" type="parTrans" cxnId="{B7D2A010-6E77-41FB-9588-069B465762DA}">
      <dgm:prSet/>
      <dgm:spPr/>
      <dgm:t>
        <a:bodyPr/>
        <a:lstStyle/>
        <a:p>
          <a:endParaRPr lang="ru-RU" sz="1400"/>
        </a:p>
      </dgm:t>
    </dgm:pt>
    <dgm:pt modelId="{D6AAE848-F59C-4C88-9CBC-A15FAB86534E}" type="sibTrans" cxnId="{B7D2A010-6E77-41FB-9588-069B465762DA}">
      <dgm:prSet/>
      <dgm:spPr/>
      <dgm:t>
        <a:bodyPr/>
        <a:lstStyle/>
        <a:p>
          <a:endParaRPr lang="ru-RU" sz="1400"/>
        </a:p>
      </dgm:t>
    </dgm:pt>
    <dgm:pt modelId="{01FA17D8-A074-4C37-9731-5172C934DA05}">
      <dgm:prSet/>
      <dgm:spPr/>
      <dgm:t>
        <a:bodyPr/>
        <a:lstStyle/>
        <a:p>
          <a:endParaRPr lang="ru-RU"/>
        </a:p>
      </dgm:t>
    </dgm:pt>
    <dgm:pt modelId="{3FA13AB0-8117-4957-8328-7F2BE8669760}" type="parTrans" cxnId="{23E352AD-10C0-40D9-B1A2-363506B59469}">
      <dgm:prSet/>
      <dgm:spPr/>
      <dgm:t>
        <a:bodyPr/>
        <a:lstStyle/>
        <a:p>
          <a:endParaRPr lang="ru-RU"/>
        </a:p>
      </dgm:t>
    </dgm:pt>
    <dgm:pt modelId="{117FA022-AF18-4769-8473-46473C6D7E4B}" type="sibTrans" cxnId="{23E352AD-10C0-40D9-B1A2-363506B59469}">
      <dgm:prSet/>
      <dgm:spPr/>
      <dgm:t>
        <a:bodyPr/>
        <a:lstStyle/>
        <a:p>
          <a:endParaRPr lang="ru-RU"/>
        </a:p>
      </dgm:t>
    </dgm:pt>
    <dgm:pt modelId="{AA13E1C3-27AD-4016-B441-0B576B0484A8}">
      <dgm:prSet custT="1"/>
      <dgm:spPr/>
      <dgm:t>
        <a:bodyPr/>
        <a:lstStyle/>
        <a:p>
          <a:r>
            <a:rPr lang="ru-RU" sz="3600" dirty="0" smtClean="0"/>
            <a:t>базовый</a:t>
          </a:r>
          <a:endParaRPr lang="ru-RU" sz="3600" dirty="0"/>
        </a:p>
      </dgm:t>
    </dgm:pt>
    <dgm:pt modelId="{148C1D81-617D-4B4B-A056-3A7A4DB51717}" type="parTrans" cxnId="{9FDB898F-97FB-4AD2-90C4-016C0B397F2C}">
      <dgm:prSet/>
      <dgm:spPr/>
      <dgm:t>
        <a:bodyPr/>
        <a:lstStyle/>
        <a:p>
          <a:endParaRPr lang="ru-RU"/>
        </a:p>
      </dgm:t>
    </dgm:pt>
    <dgm:pt modelId="{59AAF54F-8A78-4CA6-BA33-5D8B8554DD53}" type="sibTrans" cxnId="{9FDB898F-97FB-4AD2-90C4-016C0B397F2C}">
      <dgm:prSet/>
      <dgm:spPr/>
      <dgm:t>
        <a:bodyPr/>
        <a:lstStyle/>
        <a:p>
          <a:endParaRPr lang="ru-RU"/>
        </a:p>
      </dgm:t>
    </dgm:pt>
    <dgm:pt modelId="{69A83296-4E32-4300-933B-AD03DCBF82C7}">
      <dgm:prSet/>
      <dgm:spPr/>
      <dgm:t>
        <a:bodyPr/>
        <a:lstStyle/>
        <a:p>
          <a:r>
            <a:rPr lang="ru-RU" dirty="0" smtClean="0"/>
            <a:t>Сохранение инерционных темпов, сложившихся в последний период</a:t>
          </a:r>
          <a:endParaRPr lang="ru-RU" dirty="0"/>
        </a:p>
      </dgm:t>
    </dgm:pt>
    <dgm:pt modelId="{5F23ED73-8CCC-42CF-B85E-D12DFEF0AD3D}" type="parTrans" cxnId="{413F5285-6CE9-49BA-A7D2-BC1109499CAF}">
      <dgm:prSet/>
      <dgm:spPr/>
    </dgm:pt>
    <dgm:pt modelId="{17DCA5CB-E122-4F7F-BED5-A4D7DB2AF3AA}" type="sibTrans" cxnId="{413F5285-6CE9-49BA-A7D2-BC1109499CAF}">
      <dgm:prSet/>
      <dgm:spPr/>
    </dgm:pt>
    <dgm:pt modelId="{0E001435-7AF6-4CB6-AF11-0E2010316344}">
      <dgm:prSet/>
      <dgm:spPr/>
      <dgm:t>
        <a:bodyPr/>
        <a:lstStyle/>
        <a:p>
          <a:r>
            <a:rPr lang="ru-RU" smtClean="0"/>
            <a:t>Стабилизация ситуации в экономике с переходом к незначительному росту в последующие годы</a:t>
          </a:r>
          <a:endParaRPr lang="ru-RU"/>
        </a:p>
      </dgm:t>
    </dgm:pt>
    <dgm:pt modelId="{D0CC1252-BA36-41D1-AF25-7CE7968EA5FE}" type="parTrans" cxnId="{6007D6F3-C660-47BA-89E4-B3B7CAF0C154}">
      <dgm:prSet/>
      <dgm:spPr/>
    </dgm:pt>
    <dgm:pt modelId="{27A62113-8F58-4AC9-9C5B-633C06178CED}" type="sibTrans" cxnId="{6007D6F3-C660-47BA-89E4-B3B7CAF0C154}">
      <dgm:prSet/>
      <dgm:spPr/>
    </dgm:pt>
    <dgm:pt modelId="{4470DEB2-EA97-43C1-865D-76B55403BF65}">
      <dgm:prSet/>
      <dgm:spPr/>
      <dgm:t>
        <a:bodyPr/>
        <a:lstStyle/>
        <a:p>
          <a:r>
            <a:rPr lang="ru-RU" smtClean="0"/>
            <a:t>Значительный экономический рост за счет повышения инвестиционной активности</a:t>
          </a:r>
          <a:endParaRPr lang="ru-RU"/>
        </a:p>
      </dgm:t>
    </dgm:pt>
    <dgm:pt modelId="{28FF4F07-2CCD-409B-AF70-68C599172750}" type="parTrans" cxnId="{5AA01A0C-E0F1-40F3-A24A-62162D62C6B7}">
      <dgm:prSet/>
      <dgm:spPr/>
      <dgm:t>
        <a:bodyPr/>
        <a:lstStyle/>
        <a:p>
          <a:endParaRPr lang="ru-RU"/>
        </a:p>
      </dgm:t>
    </dgm:pt>
    <dgm:pt modelId="{684C4577-C7DB-4600-BE92-DF7613849E17}" type="sibTrans" cxnId="{5AA01A0C-E0F1-40F3-A24A-62162D62C6B7}">
      <dgm:prSet/>
      <dgm:spPr/>
      <dgm:t>
        <a:bodyPr/>
        <a:lstStyle/>
        <a:p>
          <a:endParaRPr lang="ru-RU"/>
        </a:p>
      </dgm:t>
    </dgm:pt>
    <dgm:pt modelId="{B7334252-2B42-4FEF-AACD-128A48EBFAB5}" type="pres">
      <dgm:prSet presAssocID="{72334A90-32D9-421D-8830-3FAA54A51D9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2139C52-C7D1-46EE-9290-007E9F4F2FC4}" type="pres">
      <dgm:prSet presAssocID="{6FEBA866-6738-4B95-A927-66CAD8AC7862}" presName="linNode" presStyleCnt="0"/>
      <dgm:spPr/>
    </dgm:pt>
    <dgm:pt modelId="{9768F497-A588-41D5-85BC-CE1F4A82375B}" type="pres">
      <dgm:prSet presAssocID="{6FEBA866-6738-4B95-A927-66CAD8AC7862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0E4903-88D0-40D9-B24C-49E449E30B1D}" type="pres">
      <dgm:prSet presAssocID="{6FEBA866-6738-4B95-A927-66CAD8AC7862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E241D-3AF4-4878-A9F1-617E08F92FED}" type="pres">
      <dgm:prSet presAssocID="{FEFF8C22-C5B1-4C9C-98A7-29DE215F51A8}" presName="spacing" presStyleCnt="0"/>
      <dgm:spPr/>
    </dgm:pt>
    <dgm:pt modelId="{B7B8A089-1600-4CFF-B446-00F9E531BF0F}" type="pres">
      <dgm:prSet presAssocID="{AA13E1C3-27AD-4016-B441-0B576B0484A8}" presName="linNode" presStyleCnt="0"/>
      <dgm:spPr/>
    </dgm:pt>
    <dgm:pt modelId="{3C0112AA-EDAB-44E2-944B-CF3663EC6885}" type="pres">
      <dgm:prSet presAssocID="{AA13E1C3-27AD-4016-B441-0B576B0484A8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0CBBE-65D0-489B-B845-9E8745E27CEF}" type="pres">
      <dgm:prSet presAssocID="{AA13E1C3-27AD-4016-B441-0B576B0484A8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EFC8F-4F19-483A-9428-F2F6676CA994}" type="pres">
      <dgm:prSet presAssocID="{59AAF54F-8A78-4CA6-BA33-5D8B8554DD53}" presName="spacing" presStyleCnt="0"/>
      <dgm:spPr/>
    </dgm:pt>
    <dgm:pt modelId="{F97AE7E0-B770-455F-BB13-47C421AEAFDC}" type="pres">
      <dgm:prSet presAssocID="{D8FFA537-A647-4F44-BFB4-A990F35BDCBB}" presName="linNode" presStyleCnt="0"/>
      <dgm:spPr/>
    </dgm:pt>
    <dgm:pt modelId="{6C2D30C5-FC0D-4AB4-A078-89CF951F6266}" type="pres">
      <dgm:prSet presAssocID="{D8FFA537-A647-4F44-BFB4-A990F35BDCBB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97136-53A0-4989-BE32-308AB658DA1F}" type="pres">
      <dgm:prSet presAssocID="{D8FFA537-A647-4F44-BFB4-A990F35BDCBB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A01A0C-E0F1-40F3-A24A-62162D62C6B7}" srcId="{D8FFA537-A647-4F44-BFB4-A990F35BDCBB}" destId="{4470DEB2-EA97-43C1-865D-76B55403BF65}" srcOrd="1" destOrd="0" parTransId="{28FF4F07-2CCD-409B-AF70-68C599172750}" sibTransId="{684C4577-C7DB-4600-BE92-DF7613849E17}"/>
    <dgm:cxn modelId="{B7D2A010-6E77-41FB-9588-069B465762DA}" srcId="{72334A90-32D9-421D-8830-3FAA54A51D9E}" destId="{D8FFA537-A647-4F44-BFB4-A990F35BDCBB}" srcOrd="2" destOrd="0" parTransId="{F8D288AF-BBB5-4305-A66F-4D2B9ACBED94}" sibTransId="{D6AAE848-F59C-4C88-9CBC-A15FAB86534E}"/>
    <dgm:cxn modelId="{9FDB898F-97FB-4AD2-90C4-016C0B397F2C}" srcId="{72334A90-32D9-421D-8830-3FAA54A51D9E}" destId="{AA13E1C3-27AD-4016-B441-0B576B0484A8}" srcOrd="1" destOrd="0" parTransId="{148C1D81-617D-4B4B-A056-3A7A4DB51717}" sibTransId="{59AAF54F-8A78-4CA6-BA33-5D8B8554DD53}"/>
    <dgm:cxn modelId="{1D31318A-B109-4D20-B165-7090BD4E7C02}" type="presOf" srcId="{0E001435-7AF6-4CB6-AF11-0E2010316344}" destId="{7520CBBE-65D0-489B-B845-9E8745E27CEF}" srcOrd="0" destOrd="0" presId="urn:microsoft.com/office/officeart/2005/8/layout/vList6"/>
    <dgm:cxn modelId="{F3AE0267-B000-4A61-AE00-24BFE5D5C9BB}" type="presOf" srcId="{D8FFA537-A647-4F44-BFB4-A990F35BDCBB}" destId="{6C2D30C5-FC0D-4AB4-A078-89CF951F6266}" srcOrd="0" destOrd="0" presId="urn:microsoft.com/office/officeart/2005/8/layout/vList6"/>
    <dgm:cxn modelId="{B17480F6-CC4A-4E64-9145-68EA1ECA82D2}" type="presOf" srcId="{4470DEB2-EA97-43C1-865D-76B55403BF65}" destId="{E3E97136-53A0-4989-BE32-308AB658DA1F}" srcOrd="0" destOrd="1" presId="urn:microsoft.com/office/officeart/2005/8/layout/vList6"/>
    <dgm:cxn modelId="{413F5285-6CE9-49BA-A7D2-BC1109499CAF}" srcId="{6FEBA866-6738-4B95-A927-66CAD8AC7862}" destId="{69A83296-4E32-4300-933B-AD03DCBF82C7}" srcOrd="0" destOrd="0" parTransId="{5F23ED73-8CCC-42CF-B85E-D12DFEF0AD3D}" sibTransId="{17DCA5CB-E122-4F7F-BED5-A4D7DB2AF3AA}"/>
    <dgm:cxn modelId="{BCB35B30-80E4-4F51-9E42-D148E1F099D8}" type="presOf" srcId="{69A83296-4E32-4300-933B-AD03DCBF82C7}" destId="{390E4903-88D0-40D9-B24C-49E449E30B1D}" srcOrd="0" destOrd="0" presId="urn:microsoft.com/office/officeart/2005/8/layout/vList6"/>
    <dgm:cxn modelId="{0B47321C-FD99-4E78-80CD-1044C1A08F27}" srcId="{72334A90-32D9-421D-8830-3FAA54A51D9E}" destId="{6FEBA866-6738-4B95-A927-66CAD8AC7862}" srcOrd="0" destOrd="0" parTransId="{A6EABFA8-2D5E-492B-AE35-353B878FEF9A}" sibTransId="{FEFF8C22-C5B1-4C9C-98A7-29DE215F51A8}"/>
    <dgm:cxn modelId="{EE4EEA5A-F908-48D1-B405-FA8B666A96A5}" type="presOf" srcId="{AA13E1C3-27AD-4016-B441-0B576B0484A8}" destId="{3C0112AA-EDAB-44E2-944B-CF3663EC6885}" srcOrd="0" destOrd="0" presId="urn:microsoft.com/office/officeart/2005/8/layout/vList6"/>
    <dgm:cxn modelId="{23E352AD-10C0-40D9-B1A2-363506B59469}" srcId="{D8FFA537-A647-4F44-BFB4-A990F35BDCBB}" destId="{01FA17D8-A074-4C37-9731-5172C934DA05}" srcOrd="0" destOrd="0" parTransId="{3FA13AB0-8117-4957-8328-7F2BE8669760}" sibTransId="{117FA022-AF18-4769-8473-46473C6D7E4B}"/>
    <dgm:cxn modelId="{3ED48DF1-CFAE-40C3-A17C-3401162393F5}" type="presOf" srcId="{72334A90-32D9-421D-8830-3FAA54A51D9E}" destId="{B7334252-2B42-4FEF-AACD-128A48EBFAB5}" srcOrd="0" destOrd="0" presId="urn:microsoft.com/office/officeart/2005/8/layout/vList6"/>
    <dgm:cxn modelId="{6007D6F3-C660-47BA-89E4-B3B7CAF0C154}" srcId="{AA13E1C3-27AD-4016-B441-0B576B0484A8}" destId="{0E001435-7AF6-4CB6-AF11-0E2010316344}" srcOrd="0" destOrd="0" parTransId="{D0CC1252-BA36-41D1-AF25-7CE7968EA5FE}" sibTransId="{27A62113-8F58-4AC9-9C5B-633C06178CED}"/>
    <dgm:cxn modelId="{937DC916-E036-4D36-A056-0E6FBA304CD1}" type="presOf" srcId="{01FA17D8-A074-4C37-9731-5172C934DA05}" destId="{E3E97136-53A0-4989-BE32-308AB658DA1F}" srcOrd="0" destOrd="0" presId="urn:microsoft.com/office/officeart/2005/8/layout/vList6"/>
    <dgm:cxn modelId="{E032C258-0D24-45BE-B986-F8CACDE21131}" type="presOf" srcId="{6FEBA866-6738-4B95-A927-66CAD8AC7862}" destId="{9768F497-A588-41D5-85BC-CE1F4A82375B}" srcOrd="0" destOrd="0" presId="urn:microsoft.com/office/officeart/2005/8/layout/vList6"/>
    <dgm:cxn modelId="{1FD22C6F-5A4A-43D4-B832-7D7EC6E88057}" type="presParOf" srcId="{B7334252-2B42-4FEF-AACD-128A48EBFAB5}" destId="{F2139C52-C7D1-46EE-9290-007E9F4F2FC4}" srcOrd="0" destOrd="0" presId="urn:microsoft.com/office/officeart/2005/8/layout/vList6"/>
    <dgm:cxn modelId="{D87973F9-9D51-4489-BA34-641C6D88E22C}" type="presParOf" srcId="{F2139C52-C7D1-46EE-9290-007E9F4F2FC4}" destId="{9768F497-A588-41D5-85BC-CE1F4A82375B}" srcOrd="0" destOrd="0" presId="urn:microsoft.com/office/officeart/2005/8/layout/vList6"/>
    <dgm:cxn modelId="{3C22047D-1C59-4A50-A386-73ABE85C7819}" type="presParOf" srcId="{F2139C52-C7D1-46EE-9290-007E9F4F2FC4}" destId="{390E4903-88D0-40D9-B24C-49E449E30B1D}" srcOrd="1" destOrd="0" presId="urn:microsoft.com/office/officeart/2005/8/layout/vList6"/>
    <dgm:cxn modelId="{E6D3AD41-B8AD-4AED-851D-CCD3F5AE69AE}" type="presParOf" srcId="{B7334252-2B42-4FEF-AACD-128A48EBFAB5}" destId="{DA1E241D-3AF4-4878-A9F1-617E08F92FED}" srcOrd="1" destOrd="0" presId="urn:microsoft.com/office/officeart/2005/8/layout/vList6"/>
    <dgm:cxn modelId="{9069BC51-383B-473F-A520-C88A324337E6}" type="presParOf" srcId="{B7334252-2B42-4FEF-AACD-128A48EBFAB5}" destId="{B7B8A089-1600-4CFF-B446-00F9E531BF0F}" srcOrd="2" destOrd="0" presId="urn:microsoft.com/office/officeart/2005/8/layout/vList6"/>
    <dgm:cxn modelId="{A5352501-8BB6-44C3-A048-E99698A6C722}" type="presParOf" srcId="{B7B8A089-1600-4CFF-B446-00F9E531BF0F}" destId="{3C0112AA-EDAB-44E2-944B-CF3663EC6885}" srcOrd="0" destOrd="0" presId="urn:microsoft.com/office/officeart/2005/8/layout/vList6"/>
    <dgm:cxn modelId="{2C687FE6-4801-42C8-83C6-85C259A3CB3C}" type="presParOf" srcId="{B7B8A089-1600-4CFF-B446-00F9E531BF0F}" destId="{7520CBBE-65D0-489B-B845-9E8745E27CEF}" srcOrd="1" destOrd="0" presId="urn:microsoft.com/office/officeart/2005/8/layout/vList6"/>
    <dgm:cxn modelId="{F40BCE3A-E6C2-4D6E-9425-403BFAF2665E}" type="presParOf" srcId="{B7334252-2B42-4FEF-AACD-128A48EBFAB5}" destId="{479EFC8F-4F19-483A-9428-F2F6676CA994}" srcOrd="3" destOrd="0" presId="urn:microsoft.com/office/officeart/2005/8/layout/vList6"/>
    <dgm:cxn modelId="{D2C8BD21-C9C9-4142-8163-6FF88E9CE0B0}" type="presParOf" srcId="{B7334252-2B42-4FEF-AACD-128A48EBFAB5}" destId="{F97AE7E0-B770-455F-BB13-47C421AEAFDC}" srcOrd="4" destOrd="0" presId="urn:microsoft.com/office/officeart/2005/8/layout/vList6"/>
    <dgm:cxn modelId="{835049C8-ECF0-43EE-8310-A895380C7E79}" type="presParOf" srcId="{F97AE7E0-B770-455F-BB13-47C421AEAFDC}" destId="{6C2D30C5-FC0D-4AB4-A078-89CF951F6266}" srcOrd="0" destOrd="0" presId="urn:microsoft.com/office/officeart/2005/8/layout/vList6"/>
    <dgm:cxn modelId="{F3673C8B-89ED-4D17-BBD0-1316F552C6E9}" type="presParOf" srcId="{F97AE7E0-B770-455F-BB13-47C421AEAFDC}" destId="{E3E97136-53A0-4989-BE32-308AB658DA1F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0F11B5-1076-4869-991A-3F06F6B110B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5725F6-1DC9-4B9E-BA22-9C3194184D4F}">
      <dgm:prSet phldrT="[Текст]" custT="1"/>
      <dgm:spPr/>
      <dgm:t>
        <a:bodyPr/>
        <a:lstStyle/>
        <a:p>
          <a:r>
            <a:rPr lang="ru-RU" sz="1400" b="1" dirty="0" smtClean="0"/>
            <a:t>3 место</a:t>
          </a:r>
          <a:endParaRPr lang="ru-RU" sz="1400" b="1" dirty="0"/>
        </a:p>
      </dgm:t>
    </dgm:pt>
    <dgm:pt modelId="{632BE27E-781C-4C85-A002-39245887C214}" type="parTrans" cxnId="{6A869339-4A67-47D2-B5DF-84EBE9C4630C}">
      <dgm:prSet/>
      <dgm:spPr/>
      <dgm:t>
        <a:bodyPr/>
        <a:lstStyle/>
        <a:p>
          <a:endParaRPr lang="ru-RU"/>
        </a:p>
      </dgm:t>
    </dgm:pt>
    <dgm:pt modelId="{24292529-0BBC-44B3-B52A-A48B290C64D2}" type="sibTrans" cxnId="{6A869339-4A67-47D2-B5DF-84EBE9C4630C}">
      <dgm:prSet/>
      <dgm:spPr/>
      <dgm:t>
        <a:bodyPr/>
        <a:lstStyle/>
        <a:p>
          <a:endParaRPr lang="ru-RU"/>
        </a:p>
      </dgm:t>
    </dgm:pt>
    <dgm:pt modelId="{9C6A3059-3971-4031-8626-2A0FE4F32630}">
      <dgm:prSet phldrT="[Текст]" custT="1"/>
      <dgm:spPr/>
      <dgm:t>
        <a:bodyPr/>
        <a:lstStyle/>
        <a:p>
          <a:r>
            <a:rPr lang="ru-RU" sz="1400" dirty="0" smtClean="0"/>
            <a:t> по числу зарегистрированных преступлений на 10000 человек населения </a:t>
          </a:r>
          <a:endParaRPr lang="ru-RU" sz="1400" dirty="0"/>
        </a:p>
      </dgm:t>
    </dgm:pt>
    <dgm:pt modelId="{19B7FB19-7B19-489D-A545-4065E1D4E993}" type="parTrans" cxnId="{12F666DB-23F1-4FF9-A7B6-F74C1880E082}">
      <dgm:prSet/>
      <dgm:spPr/>
      <dgm:t>
        <a:bodyPr/>
        <a:lstStyle/>
        <a:p>
          <a:endParaRPr lang="ru-RU"/>
        </a:p>
      </dgm:t>
    </dgm:pt>
    <dgm:pt modelId="{97072840-7005-4AD8-9853-41E31A995414}" type="sibTrans" cxnId="{12F666DB-23F1-4FF9-A7B6-F74C1880E082}">
      <dgm:prSet/>
      <dgm:spPr/>
      <dgm:t>
        <a:bodyPr/>
        <a:lstStyle/>
        <a:p>
          <a:endParaRPr lang="ru-RU"/>
        </a:p>
      </dgm:t>
    </dgm:pt>
    <dgm:pt modelId="{312F7B1A-DD54-4650-8855-F21BE2B7D175}">
      <dgm:prSet phldrT="[Текст]" custT="1"/>
      <dgm:spPr/>
      <dgm:t>
        <a:bodyPr/>
        <a:lstStyle/>
        <a:p>
          <a:r>
            <a:rPr lang="ru-RU" sz="1400" b="1" dirty="0" smtClean="0"/>
            <a:t>13 место</a:t>
          </a:r>
          <a:endParaRPr lang="ru-RU" sz="1400" b="1" dirty="0"/>
        </a:p>
      </dgm:t>
    </dgm:pt>
    <dgm:pt modelId="{ADD7331F-265A-4A46-8FFD-121C4FDAD7C1}" type="parTrans" cxnId="{95F707A9-4303-41C1-A8B9-7029E073FF31}">
      <dgm:prSet/>
      <dgm:spPr/>
      <dgm:t>
        <a:bodyPr/>
        <a:lstStyle/>
        <a:p>
          <a:endParaRPr lang="ru-RU"/>
        </a:p>
      </dgm:t>
    </dgm:pt>
    <dgm:pt modelId="{DA42DC9B-973D-41E5-BA63-5D286EE8AEC5}" type="sibTrans" cxnId="{95F707A9-4303-41C1-A8B9-7029E073FF31}">
      <dgm:prSet/>
      <dgm:spPr/>
      <dgm:t>
        <a:bodyPr/>
        <a:lstStyle/>
        <a:p>
          <a:endParaRPr lang="ru-RU"/>
        </a:p>
      </dgm:t>
    </dgm:pt>
    <dgm:pt modelId="{46E29898-DA1B-4586-B13E-C4B378B60177}">
      <dgm:prSet phldrT="[Текст]" custT="1"/>
      <dgm:spPr/>
      <dgm:t>
        <a:bodyPr/>
        <a:lstStyle/>
        <a:p>
          <a:r>
            <a:rPr lang="ru-RU" sz="1200" b="1" dirty="0" smtClean="0"/>
            <a:t>19 место</a:t>
          </a:r>
          <a:endParaRPr lang="ru-RU" sz="1200" b="1" dirty="0"/>
        </a:p>
      </dgm:t>
    </dgm:pt>
    <dgm:pt modelId="{B2C867AA-FCF3-44BE-BD60-E1BFBC663F51}" type="parTrans" cxnId="{9F7F34D4-EA13-4E23-8C2D-AFF06AD90C43}">
      <dgm:prSet/>
      <dgm:spPr/>
      <dgm:t>
        <a:bodyPr/>
        <a:lstStyle/>
        <a:p>
          <a:endParaRPr lang="ru-RU"/>
        </a:p>
      </dgm:t>
    </dgm:pt>
    <dgm:pt modelId="{50B5E537-60CE-49C2-8962-D62AE24638FE}" type="sibTrans" cxnId="{9F7F34D4-EA13-4E23-8C2D-AFF06AD90C43}">
      <dgm:prSet/>
      <dgm:spPr/>
      <dgm:t>
        <a:bodyPr/>
        <a:lstStyle/>
        <a:p>
          <a:endParaRPr lang="ru-RU"/>
        </a:p>
      </dgm:t>
    </dgm:pt>
    <dgm:pt modelId="{952A4AC1-967C-44B6-9C8E-3CC7FCDA71DF}">
      <dgm:prSet phldrT="[Текст]" custT="1"/>
      <dgm:spPr/>
      <dgm:t>
        <a:bodyPr/>
        <a:lstStyle/>
        <a:p>
          <a:r>
            <a:rPr lang="ru-RU" sz="1200" dirty="0" smtClean="0"/>
            <a:t>по уровню зарегистрированной безработицы</a:t>
          </a:r>
          <a:endParaRPr lang="ru-RU" sz="1200" dirty="0"/>
        </a:p>
      </dgm:t>
    </dgm:pt>
    <dgm:pt modelId="{D5AE60B7-D54E-43AF-B632-0F9D8BA0C0C4}" type="parTrans" cxnId="{4511234B-36DD-41A9-9A04-51EFDAA28A8C}">
      <dgm:prSet/>
      <dgm:spPr/>
      <dgm:t>
        <a:bodyPr/>
        <a:lstStyle/>
        <a:p>
          <a:endParaRPr lang="ru-RU"/>
        </a:p>
      </dgm:t>
    </dgm:pt>
    <dgm:pt modelId="{4025D68A-EF64-42EA-895F-01290D6B8F5E}" type="sibTrans" cxnId="{4511234B-36DD-41A9-9A04-51EFDAA28A8C}">
      <dgm:prSet/>
      <dgm:spPr/>
      <dgm:t>
        <a:bodyPr/>
        <a:lstStyle/>
        <a:p>
          <a:endParaRPr lang="ru-RU"/>
        </a:p>
      </dgm:t>
    </dgm:pt>
    <dgm:pt modelId="{8B2C632E-1E46-483A-924C-C72B8FF283ED}">
      <dgm:prSet custT="1"/>
      <dgm:spPr/>
      <dgm:t>
        <a:bodyPr/>
        <a:lstStyle/>
        <a:p>
          <a:r>
            <a:rPr lang="ru-RU" sz="1200" dirty="0" smtClean="0"/>
            <a:t>по объему продукции сельского хозяйства в хозяйствах всех категорий; по обороту розничной торговли</a:t>
          </a:r>
          <a:endParaRPr lang="ru-RU" sz="1200" dirty="0"/>
        </a:p>
      </dgm:t>
    </dgm:pt>
    <dgm:pt modelId="{791727A2-52C7-49A3-9A1B-99A7B410BCB8}" type="parTrans" cxnId="{EF2D4F45-C90A-4219-AF74-B4DD00DC8600}">
      <dgm:prSet/>
      <dgm:spPr/>
      <dgm:t>
        <a:bodyPr/>
        <a:lstStyle/>
        <a:p>
          <a:endParaRPr lang="ru-RU"/>
        </a:p>
      </dgm:t>
    </dgm:pt>
    <dgm:pt modelId="{B8AEC2BA-F22E-4E1C-8599-F8C138F1509D}" type="sibTrans" cxnId="{EF2D4F45-C90A-4219-AF74-B4DD00DC8600}">
      <dgm:prSet/>
      <dgm:spPr/>
      <dgm:t>
        <a:bodyPr/>
        <a:lstStyle/>
        <a:p>
          <a:endParaRPr lang="ru-RU"/>
        </a:p>
      </dgm:t>
    </dgm:pt>
    <dgm:pt modelId="{A682D20C-668B-4EC2-AA72-F251423E6D39}">
      <dgm:prSet custT="1"/>
      <dgm:spPr/>
      <dgm:t>
        <a:bodyPr/>
        <a:lstStyle/>
        <a:p>
          <a:r>
            <a:rPr lang="ru-RU" sz="1200" b="1" dirty="0" smtClean="0"/>
            <a:t>27 место</a:t>
          </a:r>
          <a:endParaRPr lang="ru-RU" sz="1200" b="1" dirty="0"/>
        </a:p>
      </dgm:t>
    </dgm:pt>
    <dgm:pt modelId="{046A1645-D091-4ED6-967F-D78180A5BC8D}" type="parTrans" cxnId="{5335BC74-893D-4C31-AE33-1EBCA402EC2E}">
      <dgm:prSet/>
      <dgm:spPr/>
      <dgm:t>
        <a:bodyPr/>
        <a:lstStyle/>
        <a:p>
          <a:endParaRPr lang="ru-RU"/>
        </a:p>
      </dgm:t>
    </dgm:pt>
    <dgm:pt modelId="{C615C6AD-27C8-4FB5-9C75-5C3D45E17A06}" type="sibTrans" cxnId="{5335BC74-893D-4C31-AE33-1EBCA402EC2E}">
      <dgm:prSet/>
      <dgm:spPr/>
      <dgm:t>
        <a:bodyPr/>
        <a:lstStyle/>
        <a:p>
          <a:endParaRPr lang="ru-RU"/>
        </a:p>
      </dgm:t>
    </dgm:pt>
    <dgm:pt modelId="{ABD126AD-2EAE-457B-971C-1D3A1A287716}">
      <dgm:prSet custT="1"/>
      <dgm:spPr/>
      <dgm:t>
        <a:bodyPr/>
        <a:lstStyle/>
        <a:p>
          <a:r>
            <a:rPr lang="ru-RU" sz="1400" dirty="0" smtClean="0"/>
            <a:t>по обороту организаций</a:t>
          </a:r>
          <a:endParaRPr lang="ru-RU" sz="1400" dirty="0"/>
        </a:p>
      </dgm:t>
    </dgm:pt>
    <dgm:pt modelId="{3CF3B452-E113-415F-9767-AAE2EDB16EBB}" type="parTrans" cxnId="{C3FF7A80-A189-4602-8EC2-79EBEB800E66}">
      <dgm:prSet/>
      <dgm:spPr/>
      <dgm:t>
        <a:bodyPr/>
        <a:lstStyle/>
        <a:p>
          <a:endParaRPr lang="ru-RU"/>
        </a:p>
      </dgm:t>
    </dgm:pt>
    <dgm:pt modelId="{F15876B9-E63C-4D96-8691-FD1BD768D5D9}" type="sibTrans" cxnId="{C3FF7A80-A189-4602-8EC2-79EBEB800E66}">
      <dgm:prSet/>
      <dgm:spPr/>
      <dgm:t>
        <a:bodyPr/>
        <a:lstStyle/>
        <a:p>
          <a:endParaRPr lang="ru-RU"/>
        </a:p>
      </dgm:t>
    </dgm:pt>
    <dgm:pt modelId="{188323B8-EF10-49B1-8CA6-62F45C3F9878}">
      <dgm:prSet custT="1"/>
      <dgm:spPr/>
      <dgm:t>
        <a:bodyPr/>
        <a:lstStyle/>
        <a:p>
          <a:r>
            <a:rPr lang="ru-RU" sz="1200" b="1" dirty="0" smtClean="0"/>
            <a:t>29 место</a:t>
          </a:r>
          <a:endParaRPr lang="ru-RU" sz="1200" b="1" dirty="0"/>
        </a:p>
      </dgm:t>
    </dgm:pt>
    <dgm:pt modelId="{D4E86148-D3BD-4203-AD51-789891569963}" type="parTrans" cxnId="{7464000C-DE61-499F-BA1B-0701159F74A4}">
      <dgm:prSet/>
      <dgm:spPr/>
      <dgm:t>
        <a:bodyPr/>
        <a:lstStyle/>
        <a:p>
          <a:endParaRPr lang="ru-RU"/>
        </a:p>
      </dgm:t>
    </dgm:pt>
    <dgm:pt modelId="{50EBBEA9-57CF-4FF1-9700-F61CFA0C7B56}" type="sibTrans" cxnId="{7464000C-DE61-499F-BA1B-0701159F74A4}">
      <dgm:prSet/>
      <dgm:spPr/>
      <dgm:t>
        <a:bodyPr/>
        <a:lstStyle/>
        <a:p>
          <a:endParaRPr lang="ru-RU"/>
        </a:p>
      </dgm:t>
    </dgm:pt>
    <dgm:pt modelId="{10D05614-F411-4EAF-B586-3AEF2099D2EE}">
      <dgm:prSet custT="1"/>
      <dgm:spPr/>
      <dgm:t>
        <a:bodyPr/>
        <a:lstStyle/>
        <a:p>
          <a:r>
            <a:rPr lang="ru-RU" sz="1400" dirty="0" smtClean="0"/>
            <a:t>по инвестициям в основной капитал</a:t>
          </a:r>
          <a:endParaRPr lang="ru-RU" sz="1400" dirty="0"/>
        </a:p>
      </dgm:t>
    </dgm:pt>
    <dgm:pt modelId="{5ECF9AF6-2101-483D-BDBC-F08AA0D17E9D}" type="parTrans" cxnId="{D39D056D-8389-4656-B4AD-78B6F3331C0F}">
      <dgm:prSet/>
      <dgm:spPr/>
      <dgm:t>
        <a:bodyPr/>
        <a:lstStyle/>
        <a:p>
          <a:endParaRPr lang="ru-RU"/>
        </a:p>
      </dgm:t>
    </dgm:pt>
    <dgm:pt modelId="{9E39CB8B-BE67-46E3-A003-FC43715AA9AC}" type="sibTrans" cxnId="{D39D056D-8389-4656-B4AD-78B6F3331C0F}">
      <dgm:prSet/>
      <dgm:spPr/>
      <dgm:t>
        <a:bodyPr/>
        <a:lstStyle/>
        <a:p>
          <a:endParaRPr lang="ru-RU"/>
        </a:p>
      </dgm:t>
    </dgm:pt>
    <dgm:pt modelId="{F22C7C52-C5C4-4985-B480-766D0709E186}">
      <dgm:prSet custT="1"/>
      <dgm:spPr/>
      <dgm:t>
        <a:bodyPr/>
        <a:lstStyle/>
        <a:p>
          <a:r>
            <a:rPr lang="ru-RU" sz="1400" dirty="0" smtClean="0"/>
            <a:t>по среднемесячной номинальной начисленной заработной плате </a:t>
          </a:r>
          <a:endParaRPr lang="ru-RU" sz="1400" dirty="0"/>
        </a:p>
      </dgm:t>
    </dgm:pt>
    <dgm:pt modelId="{AB129E32-700D-44D1-A43B-452F0DE5B67E}" type="sibTrans" cxnId="{D638FA31-7A30-4E1A-95FF-7C5AF0E5FD5D}">
      <dgm:prSet/>
      <dgm:spPr/>
      <dgm:t>
        <a:bodyPr/>
        <a:lstStyle/>
        <a:p>
          <a:endParaRPr lang="ru-RU"/>
        </a:p>
      </dgm:t>
    </dgm:pt>
    <dgm:pt modelId="{A744E7DD-0AFD-4BEA-83B8-7C628D451671}" type="parTrans" cxnId="{D638FA31-7A30-4E1A-95FF-7C5AF0E5FD5D}">
      <dgm:prSet/>
      <dgm:spPr/>
      <dgm:t>
        <a:bodyPr/>
        <a:lstStyle/>
        <a:p>
          <a:endParaRPr lang="ru-RU"/>
        </a:p>
      </dgm:t>
    </dgm:pt>
    <dgm:pt modelId="{DF2AD079-614B-4904-94D7-D58197B0981D}">
      <dgm:prSet custT="1"/>
      <dgm:spPr/>
      <dgm:t>
        <a:bodyPr/>
        <a:lstStyle/>
        <a:p>
          <a:endParaRPr lang="ru-RU"/>
        </a:p>
      </dgm:t>
    </dgm:pt>
    <dgm:pt modelId="{F01DEB68-EF21-4427-9D39-51BDAD41C724}" type="parTrans" cxnId="{F74DFA43-07A3-4FAE-A695-63922C50400F}">
      <dgm:prSet/>
      <dgm:spPr/>
      <dgm:t>
        <a:bodyPr/>
        <a:lstStyle/>
        <a:p>
          <a:endParaRPr lang="ru-RU"/>
        </a:p>
      </dgm:t>
    </dgm:pt>
    <dgm:pt modelId="{13A9E92D-365A-4A6B-ADBA-D88EEDDD73D5}" type="sibTrans" cxnId="{F74DFA43-07A3-4FAE-A695-63922C50400F}">
      <dgm:prSet/>
      <dgm:spPr/>
      <dgm:t>
        <a:bodyPr/>
        <a:lstStyle/>
        <a:p>
          <a:endParaRPr lang="ru-RU"/>
        </a:p>
      </dgm:t>
    </dgm:pt>
    <dgm:pt modelId="{F6588DA7-0A3D-45E7-B8BD-DF59D3FDDBCD}" type="pres">
      <dgm:prSet presAssocID="{CC0F11B5-1076-4869-991A-3F06F6B110B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288FB4-6AEA-41D4-837A-3F7FF42DD073}" type="pres">
      <dgm:prSet presAssocID="{CC0F11B5-1076-4869-991A-3F06F6B110BF}" presName="dummyMaxCanvas" presStyleCnt="0">
        <dgm:presLayoutVars/>
      </dgm:prSet>
      <dgm:spPr/>
    </dgm:pt>
    <dgm:pt modelId="{3D6C0A4F-5458-472D-B78D-C07397EB9B3F}" type="pres">
      <dgm:prSet presAssocID="{CC0F11B5-1076-4869-991A-3F06F6B110B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670D9-EFAB-49D3-9317-E47AA92B76C7}" type="pres">
      <dgm:prSet presAssocID="{CC0F11B5-1076-4869-991A-3F06F6B110B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775DC-7AA9-4873-8DB8-07223DB598BE}" type="pres">
      <dgm:prSet presAssocID="{CC0F11B5-1076-4869-991A-3F06F6B110BF}" presName="FiveNodes_3" presStyleLbl="node1" presStyleIdx="2" presStyleCnt="5" custScaleY="111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5E103-7858-404F-8BC6-DF756CB4ED7F}" type="pres">
      <dgm:prSet presAssocID="{CC0F11B5-1076-4869-991A-3F06F6B110BF}" presName="FiveNodes_4" presStyleLbl="node1" presStyleIdx="3" presStyleCnt="5" custLinFactNeighborX="358" custLinFactNeighborY="3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2320A0-3BD8-4997-A5B6-0B7586730437}" type="pres">
      <dgm:prSet presAssocID="{CC0F11B5-1076-4869-991A-3F06F6B110BF}" presName="FiveNodes_5" presStyleLbl="node1" presStyleIdx="4" presStyleCnt="5" custLinFactNeighborX="-108" custLinFactNeighborY="-11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976D9-E169-4095-926B-6A1AED20B912}" type="pres">
      <dgm:prSet presAssocID="{CC0F11B5-1076-4869-991A-3F06F6B110B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A07EE1-40E7-46F3-8C14-0B4FDD87CD59}" type="pres">
      <dgm:prSet presAssocID="{CC0F11B5-1076-4869-991A-3F06F6B110B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DFE34-9A61-4036-94C0-22A1A137B7FB}" type="pres">
      <dgm:prSet presAssocID="{CC0F11B5-1076-4869-991A-3F06F6B110B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33078F-CC55-4696-84FE-AE85B0EDD73A}" type="pres">
      <dgm:prSet presAssocID="{CC0F11B5-1076-4869-991A-3F06F6B110B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81460-4C94-4D70-A0FA-30561D552967}" type="pres">
      <dgm:prSet presAssocID="{CC0F11B5-1076-4869-991A-3F06F6B110B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4B8DB-42E6-4E76-A01C-84568D332490}" type="pres">
      <dgm:prSet presAssocID="{CC0F11B5-1076-4869-991A-3F06F6B110B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26E418-9B15-46A8-957E-B2C3A446D886}" type="pres">
      <dgm:prSet presAssocID="{CC0F11B5-1076-4869-991A-3F06F6B110B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E1A0B-8360-4C0A-B8E7-A134278B69CD}" type="pres">
      <dgm:prSet presAssocID="{CC0F11B5-1076-4869-991A-3F06F6B110B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2FEA2-C4E4-4E37-AC5A-CFBC9C01753B}" type="pres">
      <dgm:prSet presAssocID="{CC0F11B5-1076-4869-991A-3F06F6B110B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56D3B6-28A4-4291-A2A2-E29D07D7D78B}" type="presOf" srcId="{DA42DC9B-973D-41E5-BA63-5D286EE8AEC5}" destId="{05A07EE1-40E7-46F3-8C14-0B4FDD87CD59}" srcOrd="0" destOrd="0" presId="urn:microsoft.com/office/officeart/2005/8/layout/vProcess5"/>
    <dgm:cxn modelId="{7D375EB8-9C6D-4384-A2C4-C569370FC877}" type="presOf" srcId="{ABD126AD-2EAE-457B-971C-1D3A1A287716}" destId="{AD05E103-7858-404F-8BC6-DF756CB4ED7F}" srcOrd="0" destOrd="1" presId="urn:microsoft.com/office/officeart/2005/8/layout/vProcess5"/>
    <dgm:cxn modelId="{C3FF7A80-A189-4602-8EC2-79EBEB800E66}" srcId="{A682D20C-668B-4EC2-AA72-F251423E6D39}" destId="{ABD126AD-2EAE-457B-971C-1D3A1A287716}" srcOrd="0" destOrd="0" parTransId="{3CF3B452-E113-415F-9767-AAE2EDB16EBB}" sibTransId="{F15876B9-E63C-4D96-8691-FD1BD768D5D9}"/>
    <dgm:cxn modelId="{E6261096-2A71-4E25-A042-D45A24F8B1BC}" type="presOf" srcId="{312F7B1A-DD54-4650-8855-F21BE2B7D175}" destId="{3D84B8DB-42E6-4E76-A01C-84568D332490}" srcOrd="1" destOrd="0" presId="urn:microsoft.com/office/officeart/2005/8/layout/vProcess5"/>
    <dgm:cxn modelId="{E4CCF73E-8EF3-49EB-B6B9-99C060D4E593}" type="presOf" srcId="{A682D20C-668B-4EC2-AA72-F251423E6D39}" destId="{AD05E103-7858-404F-8BC6-DF756CB4ED7F}" srcOrd="0" destOrd="0" presId="urn:microsoft.com/office/officeart/2005/8/layout/vProcess5"/>
    <dgm:cxn modelId="{D0A48BDD-3595-4F76-9081-AD69A074F234}" type="presOf" srcId="{8B2C632E-1E46-483A-924C-C72B8FF283ED}" destId="{DDF775DC-7AA9-4873-8DB8-07223DB598BE}" srcOrd="0" destOrd="2" presId="urn:microsoft.com/office/officeart/2005/8/layout/vProcess5"/>
    <dgm:cxn modelId="{D39D056D-8389-4656-B4AD-78B6F3331C0F}" srcId="{188323B8-EF10-49B1-8CA6-62F45C3F9878}" destId="{10D05614-F411-4EAF-B586-3AEF2099D2EE}" srcOrd="0" destOrd="0" parTransId="{5ECF9AF6-2101-483D-BDBC-F08AA0D17E9D}" sibTransId="{9E39CB8B-BE67-46E3-A003-FC43715AA9AC}"/>
    <dgm:cxn modelId="{5F7C2F0A-ECF6-48D0-94BC-E57C1DEC74F2}" type="presOf" srcId="{8B2C632E-1E46-483A-924C-C72B8FF283ED}" destId="{9126E418-9B15-46A8-957E-B2C3A446D886}" srcOrd="1" destOrd="2" presId="urn:microsoft.com/office/officeart/2005/8/layout/vProcess5"/>
    <dgm:cxn modelId="{8BAD40F2-37F7-4BF1-AE04-F9E64BD9F55E}" type="presOf" srcId="{188323B8-EF10-49B1-8CA6-62F45C3F9878}" destId="{53F2FEA2-C4E4-4E37-AC5A-CFBC9C01753B}" srcOrd="1" destOrd="0" presId="urn:microsoft.com/office/officeart/2005/8/layout/vProcess5"/>
    <dgm:cxn modelId="{574B7D29-E0C7-4DB9-BF04-02462D246ADF}" type="presOf" srcId="{50B5E537-60CE-49C2-8962-D62AE24638FE}" destId="{2B3DFE34-9A61-4036-94C0-22A1A137B7FB}" srcOrd="0" destOrd="0" presId="urn:microsoft.com/office/officeart/2005/8/layout/vProcess5"/>
    <dgm:cxn modelId="{CDE63CAA-F92F-4B46-B4A4-695BFD27DFDA}" type="presOf" srcId="{24292529-0BBC-44B3-B52A-A48B290C64D2}" destId="{2D1976D9-E169-4095-926B-6A1AED20B912}" srcOrd="0" destOrd="0" presId="urn:microsoft.com/office/officeart/2005/8/layout/vProcess5"/>
    <dgm:cxn modelId="{6A869339-4A67-47D2-B5DF-84EBE9C4630C}" srcId="{CC0F11B5-1076-4869-991A-3F06F6B110BF}" destId="{A05725F6-1DC9-4B9E-BA22-9C3194184D4F}" srcOrd="0" destOrd="0" parTransId="{632BE27E-781C-4C85-A002-39245887C214}" sibTransId="{24292529-0BBC-44B3-B52A-A48B290C64D2}"/>
    <dgm:cxn modelId="{659372B1-AA09-48D3-A6BB-3EC6AB0E126B}" type="presOf" srcId="{46E29898-DA1B-4586-B13E-C4B378B60177}" destId="{9126E418-9B15-46A8-957E-B2C3A446D886}" srcOrd="1" destOrd="0" presId="urn:microsoft.com/office/officeart/2005/8/layout/vProcess5"/>
    <dgm:cxn modelId="{5AB45312-3529-4F00-B31B-C87DBD20E43E}" type="presOf" srcId="{A05725F6-1DC9-4B9E-BA22-9C3194184D4F}" destId="{3D6C0A4F-5458-472D-B78D-C07397EB9B3F}" srcOrd="0" destOrd="0" presId="urn:microsoft.com/office/officeart/2005/8/layout/vProcess5"/>
    <dgm:cxn modelId="{0A990935-42AD-4267-84E5-593E55A1A817}" type="presOf" srcId="{952A4AC1-967C-44B6-9C8E-3CC7FCDA71DF}" destId="{9126E418-9B15-46A8-957E-B2C3A446D886}" srcOrd="1" destOrd="1" presId="urn:microsoft.com/office/officeart/2005/8/layout/vProcess5"/>
    <dgm:cxn modelId="{D638FA31-7A30-4E1A-95FF-7C5AF0E5FD5D}" srcId="{312F7B1A-DD54-4650-8855-F21BE2B7D175}" destId="{F22C7C52-C5C4-4985-B480-766D0709E186}" srcOrd="0" destOrd="0" parTransId="{A744E7DD-0AFD-4BEA-83B8-7C628D451671}" sibTransId="{AB129E32-700D-44D1-A43B-452F0DE5B67E}"/>
    <dgm:cxn modelId="{95F707A9-4303-41C1-A8B9-7029E073FF31}" srcId="{CC0F11B5-1076-4869-991A-3F06F6B110BF}" destId="{312F7B1A-DD54-4650-8855-F21BE2B7D175}" srcOrd="1" destOrd="0" parTransId="{ADD7331F-265A-4A46-8FFD-121C4FDAD7C1}" sibTransId="{DA42DC9B-973D-41E5-BA63-5D286EE8AEC5}"/>
    <dgm:cxn modelId="{157F4B14-2684-4843-A583-F0FD4EF6958D}" type="presOf" srcId="{ABD126AD-2EAE-457B-971C-1D3A1A287716}" destId="{D64E1A0B-8360-4C0A-B8E7-A134278B69CD}" srcOrd="1" destOrd="1" presId="urn:microsoft.com/office/officeart/2005/8/layout/vProcess5"/>
    <dgm:cxn modelId="{5335BC74-893D-4C31-AE33-1EBCA402EC2E}" srcId="{CC0F11B5-1076-4869-991A-3F06F6B110BF}" destId="{A682D20C-668B-4EC2-AA72-F251423E6D39}" srcOrd="3" destOrd="0" parTransId="{046A1645-D091-4ED6-967F-D78180A5BC8D}" sibTransId="{C615C6AD-27C8-4FB5-9C75-5C3D45E17A06}"/>
    <dgm:cxn modelId="{4511234B-36DD-41A9-9A04-51EFDAA28A8C}" srcId="{46E29898-DA1B-4586-B13E-C4B378B60177}" destId="{952A4AC1-967C-44B6-9C8E-3CC7FCDA71DF}" srcOrd="0" destOrd="0" parTransId="{D5AE60B7-D54E-43AF-B632-0F9D8BA0C0C4}" sibTransId="{4025D68A-EF64-42EA-895F-01290D6B8F5E}"/>
    <dgm:cxn modelId="{6ECECA3D-76C2-4440-82E5-1764AD57FF4B}" type="presOf" srcId="{9C6A3059-3971-4031-8626-2A0FE4F32630}" destId="{3D6C0A4F-5458-472D-B78D-C07397EB9B3F}" srcOrd="0" destOrd="1" presId="urn:microsoft.com/office/officeart/2005/8/layout/vProcess5"/>
    <dgm:cxn modelId="{6946DC73-13E3-466D-A67C-155A1E9CD4F2}" type="presOf" srcId="{312F7B1A-DD54-4650-8855-F21BE2B7D175}" destId="{9BA670D9-EFAB-49D3-9317-E47AA92B76C7}" srcOrd="0" destOrd="0" presId="urn:microsoft.com/office/officeart/2005/8/layout/vProcess5"/>
    <dgm:cxn modelId="{2B15167C-08AF-40B3-BD31-DA90FABFCC9C}" type="presOf" srcId="{A05725F6-1DC9-4B9E-BA22-9C3194184D4F}" destId="{B4281460-4C94-4D70-A0FA-30561D552967}" srcOrd="1" destOrd="0" presId="urn:microsoft.com/office/officeart/2005/8/layout/vProcess5"/>
    <dgm:cxn modelId="{F74DFA43-07A3-4FAE-A695-63922C50400F}" srcId="{CC0F11B5-1076-4869-991A-3F06F6B110BF}" destId="{DF2AD079-614B-4904-94D7-D58197B0981D}" srcOrd="5" destOrd="0" parTransId="{F01DEB68-EF21-4427-9D39-51BDAD41C724}" sibTransId="{13A9E92D-365A-4A6B-ADBA-D88EEDDD73D5}"/>
    <dgm:cxn modelId="{531E8868-9540-479E-92F3-FF2D82AB66FA}" type="presOf" srcId="{A682D20C-668B-4EC2-AA72-F251423E6D39}" destId="{D64E1A0B-8360-4C0A-B8E7-A134278B69CD}" srcOrd="1" destOrd="0" presId="urn:microsoft.com/office/officeart/2005/8/layout/vProcess5"/>
    <dgm:cxn modelId="{53529EDF-353A-40B8-AD6B-AFBF75FC110A}" type="presOf" srcId="{9C6A3059-3971-4031-8626-2A0FE4F32630}" destId="{B4281460-4C94-4D70-A0FA-30561D552967}" srcOrd="1" destOrd="1" presId="urn:microsoft.com/office/officeart/2005/8/layout/vProcess5"/>
    <dgm:cxn modelId="{2A439CCF-B1DF-4DD2-92F1-D95195A3BC49}" type="presOf" srcId="{F22C7C52-C5C4-4985-B480-766D0709E186}" destId="{9BA670D9-EFAB-49D3-9317-E47AA92B76C7}" srcOrd="0" destOrd="1" presId="urn:microsoft.com/office/officeart/2005/8/layout/vProcess5"/>
    <dgm:cxn modelId="{5F88F9A3-D730-42BB-BB06-C382199CBF88}" type="presOf" srcId="{F22C7C52-C5C4-4985-B480-766D0709E186}" destId="{3D84B8DB-42E6-4E76-A01C-84568D332490}" srcOrd="1" destOrd="1" presId="urn:microsoft.com/office/officeart/2005/8/layout/vProcess5"/>
    <dgm:cxn modelId="{9F7F34D4-EA13-4E23-8C2D-AFF06AD90C43}" srcId="{CC0F11B5-1076-4869-991A-3F06F6B110BF}" destId="{46E29898-DA1B-4586-B13E-C4B378B60177}" srcOrd="2" destOrd="0" parTransId="{B2C867AA-FCF3-44BE-BD60-E1BFBC663F51}" sibTransId="{50B5E537-60CE-49C2-8962-D62AE24638FE}"/>
    <dgm:cxn modelId="{BBDA0960-6014-4449-A371-2C7D5853DF8B}" type="presOf" srcId="{C615C6AD-27C8-4FB5-9C75-5C3D45E17A06}" destId="{7A33078F-CC55-4696-84FE-AE85B0EDD73A}" srcOrd="0" destOrd="0" presId="urn:microsoft.com/office/officeart/2005/8/layout/vProcess5"/>
    <dgm:cxn modelId="{0F03E1F3-E15B-465D-8606-944E8142AF72}" type="presOf" srcId="{10D05614-F411-4EAF-B586-3AEF2099D2EE}" destId="{53F2FEA2-C4E4-4E37-AC5A-CFBC9C01753B}" srcOrd="1" destOrd="1" presId="urn:microsoft.com/office/officeart/2005/8/layout/vProcess5"/>
    <dgm:cxn modelId="{12F666DB-23F1-4FF9-A7B6-F74C1880E082}" srcId="{A05725F6-1DC9-4B9E-BA22-9C3194184D4F}" destId="{9C6A3059-3971-4031-8626-2A0FE4F32630}" srcOrd="0" destOrd="0" parTransId="{19B7FB19-7B19-489D-A545-4065E1D4E993}" sibTransId="{97072840-7005-4AD8-9853-41E31A995414}"/>
    <dgm:cxn modelId="{EF2D4F45-C90A-4219-AF74-B4DD00DC8600}" srcId="{46E29898-DA1B-4586-B13E-C4B378B60177}" destId="{8B2C632E-1E46-483A-924C-C72B8FF283ED}" srcOrd="1" destOrd="0" parTransId="{791727A2-52C7-49A3-9A1B-99A7B410BCB8}" sibTransId="{B8AEC2BA-F22E-4E1C-8599-F8C138F1509D}"/>
    <dgm:cxn modelId="{1B8B4C29-CAC0-40D6-9E99-687223F76921}" type="presOf" srcId="{46E29898-DA1B-4586-B13E-C4B378B60177}" destId="{DDF775DC-7AA9-4873-8DB8-07223DB598BE}" srcOrd="0" destOrd="0" presId="urn:microsoft.com/office/officeart/2005/8/layout/vProcess5"/>
    <dgm:cxn modelId="{F1C65DEC-81D0-4D56-B311-6FF44942965A}" type="presOf" srcId="{188323B8-EF10-49B1-8CA6-62F45C3F9878}" destId="{8F2320A0-3BD8-4997-A5B6-0B7586730437}" srcOrd="0" destOrd="0" presId="urn:microsoft.com/office/officeart/2005/8/layout/vProcess5"/>
    <dgm:cxn modelId="{48155B37-F23E-42AB-9A53-6EF130299678}" type="presOf" srcId="{10D05614-F411-4EAF-B586-3AEF2099D2EE}" destId="{8F2320A0-3BD8-4997-A5B6-0B7586730437}" srcOrd="0" destOrd="1" presId="urn:microsoft.com/office/officeart/2005/8/layout/vProcess5"/>
    <dgm:cxn modelId="{4588CF2D-DEF0-4BBF-A5B1-5112285E18FF}" type="presOf" srcId="{CC0F11B5-1076-4869-991A-3F06F6B110BF}" destId="{F6588DA7-0A3D-45E7-B8BD-DF59D3FDDBCD}" srcOrd="0" destOrd="0" presId="urn:microsoft.com/office/officeart/2005/8/layout/vProcess5"/>
    <dgm:cxn modelId="{B5410BF6-48F9-48E0-B094-D6889EE7E610}" type="presOf" srcId="{952A4AC1-967C-44B6-9C8E-3CC7FCDA71DF}" destId="{DDF775DC-7AA9-4873-8DB8-07223DB598BE}" srcOrd="0" destOrd="1" presId="urn:microsoft.com/office/officeart/2005/8/layout/vProcess5"/>
    <dgm:cxn modelId="{7464000C-DE61-499F-BA1B-0701159F74A4}" srcId="{CC0F11B5-1076-4869-991A-3F06F6B110BF}" destId="{188323B8-EF10-49B1-8CA6-62F45C3F9878}" srcOrd="4" destOrd="0" parTransId="{D4E86148-D3BD-4203-AD51-789891569963}" sibTransId="{50EBBEA9-57CF-4FF1-9700-F61CFA0C7B56}"/>
    <dgm:cxn modelId="{244C0013-325F-45DF-AA79-B010141627D1}" type="presParOf" srcId="{F6588DA7-0A3D-45E7-B8BD-DF59D3FDDBCD}" destId="{F9288FB4-6AEA-41D4-837A-3F7FF42DD073}" srcOrd="0" destOrd="0" presId="urn:microsoft.com/office/officeart/2005/8/layout/vProcess5"/>
    <dgm:cxn modelId="{5296F27C-55C8-4C6C-9C87-92C412856A2B}" type="presParOf" srcId="{F6588DA7-0A3D-45E7-B8BD-DF59D3FDDBCD}" destId="{3D6C0A4F-5458-472D-B78D-C07397EB9B3F}" srcOrd="1" destOrd="0" presId="urn:microsoft.com/office/officeart/2005/8/layout/vProcess5"/>
    <dgm:cxn modelId="{5F3BB120-DFC7-4A72-B163-129610897B16}" type="presParOf" srcId="{F6588DA7-0A3D-45E7-B8BD-DF59D3FDDBCD}" destId="{9BA670D9-EFAB-49D3-9317-E47AA92B76C7}" srcOrd="2" destOrd="0" presId="urn:microsoft.com/office/officeart/2005/8/layout/vProcess5"/>
    <dgm:cxn modelId="{E9B7155C-6F65-48C7-B46E-769E1C5AE1C7}" type="presParOf" srcId="{F6588DA7-0A3D-45E7-B8BD-DF59D3FDDBCD}" destId="{DDF775DC-7AA9-4873-8DB8-07223DB598BE}" srcOrd="3" destOrd="0" presId="urn:microsoft.com/office/officeart/2005/8/layout/vProcess5"/>
    <dgm:cxn modelId="{316DBC43-9BF4-4B57-90BA-5E2EE867C9C3}" type="presParOf" srcId="{F6588DA7-0A3D-45E7-B8BD-DF59D3FDDBCD}" destId="{AD05E103-7858-404F-8BC6-DF756CB4ED7F}" srcOrd="4" destOrd="0" presId="urn:microsoft.com/office/officeart/2005/8/layout/vProcess5"/>
    <dgm:cxn modelId="{264E0803-8DB6-4975-9E3C-2C8C77904E06}" type="presParOf" srcId="{F6588DA7-0A3D-45E7-B8BD-DF59D3FDDBCD}" destId="{8F2320A0-3BD8-4997-A5B6-0B7586730437}" srcOrd="5" destOrd="0" presId="urn:microsoft.com/office/officeart/2005/8/layout/vProcess5"/>
    <dgm:cxn modelId="{9EFFBB61-4190-490F-B0F8-3B550D1E011F}" type="presParOf" srcId="{F6588DA7-0A3D-45E7-B8BD-DF59D3FDDBCD}" destId="{2D1976D9-E169-4095-926B-6A1AED20B912}" srcOrd="6" destOrd="0" presId="urn:microsoft.com/office/officeart/2005/8/layout/vProcess5"/>
    <dgm:cxn modelId="{981FCD39-0EC2-4BB8-888F-6551E0F3C80E}" type="presParOf" srcId="{F6588DA7-0A3D-45E7-B8BD-DF59D3FDDBCD}" destId="{05A07EE1-40E7-46F3-8C14-0B4FDD87CD59}" srcOrd="7" destOrd="0" presId="urn:microsoft.com/office/officeart/2005/8/layout/vProcess5"/>
    <dgm:cxn modelId="{E7C08ABA-D10B-4BC2-88C5-F2C3CB815066}" type="presParOf" srcId="{F6588DA7-0A3D-45E7-B8BD-DF59D3FDDBCD}" destId="{2B3DFE34-9A61-4036-94C0-22A1A137B7FB}" srcOrd="8" destOrd="0" presId="urn:microsoft.com/office/officeart/2005/8/layout/vProcess5"/>
    <dgm:cxn modelId="{6C3AA22D-58C8-434E-82A4-C9132D692E51}" type="presParOf" srcId="{F6588DA7-0A3D-45E7-B8BD-DF59D3FDDBCD}" destId="{7A33078F-CC55-4696-84FE-AE85B0EDD73A}" srcOrd="9" destOrd="0" presId="urn:microsoft.com/office/officeart/2005/8/layout/vProcess5"/>
    <dgm:cxn modelId="{F17CBC83-A212-4C86-B0FA-0FCC5B6C1D61}" type="presParOf" srcId="{F6588DA7-0A3D-45E7-B8BD-DF59D3FDDBCD}" destId="{B4281460-4C94-4D70-A0FA-30561D552967}" srcOrd="10" destOrd="0" presId="urn:microsoft.com/office/officeart/2005/8/layout/vProcess5"/>
    <dgm:cxn modelId="{A19DCABC-AF33-453B-BBC4-F1FEC9EB9682}" type="presParOf" srcId="{F6588DA7-0A3D-45E7-B8BD-DF59D3FDDBCD}" destId="{3D84B8DB-42E6-4E76-A01C-84568D332490}" srcOrd="11" destOrd="0" presId="urn:microsoft.com/office/officeart/2005/8/layout/vProcess5"/>
    <dgm:cxn modelId="{D0C6B8A3-3E6D-4357-9E56-853567CDA0FC}" type="presParOf" srcId="{F6588DA7-0A3D-45E7-B8BD-DF59D3FDDBCD}" destId="{9126E418-9B15-46A8-957E-B2C3A446D886}" srcOrd="12" destOrd="0" presId="urn:microsoft.com/office/officeart/2005/8/layout/vProcess5"/>
    <dgm:cxn modelId="{C94AD676-EC52-44AB-BB61-D4ED3A822F17}" type="presParOf" srcId="{F6588DA7-0A3D-45E7-B8BD-DF59D3FDDBCD}" destId="{D64E1A0B-8360-4C0A-B8E7-A134278B69CD}" srcOrd="13" destOrd="0" presId="urn:microsoft.com/office/officeart/2005/8/layout/vProcess5"/>
    <dgm:cxn modelId="{6DFEDBBB-43A4-48C4-9513-FD5841BD5FE5}" type="presParOf" srcId="{F6588DA7-0A3D-45E7-B8BD-DF59D3FDDBCD}" destId="{53F2FEA2-C4E4-4E37-AC5A-CFBC9C01753B}" srcOrd="14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6D7A79-85A2-44A8-8D46-467228E8ACA2}" type="doc">
      <dgm:prSet loTypeId="urn:microsoft.com/office/officeart/2005/8/layout/lProcess3" loCatId="process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911FF5AB-8F09-4279-A3E5-CF0C99AA615D}">
      <dgm:prSet phldrT="[Текст]" custT="1"/>
      <dgm:spPr/>
      <dgm:t>
        <a:bodyPr/>
        <a:lstStyle/>
        <a:p>
          <a:r>
            <a:rPr lang="ru-RU" sz="1600"/>
            <a:t>2017 г</a:t>
          </a:r>
        </a:p>
      </dgm:t>
    </dgm:pt>
    <dgm:pt modelId="{AC862587-64AE-4EFF-8927-1B75B75BD7FB}" type="parTrans" cxnId="{CBAB4A3D-8B09-4697-BCB2-E2C1A90E63AA}">
      <dgm:prSet/>
      <dgm:spPr/>
      <dgm:t>
        <a:bodyPr/>
        <a:lstStyle/>
        <a:p>
          <a:endParaRPr lang="ru-RU" sz="1600"/>
        </a:p>
      </dgm:t>
    </dgm:pt>
    <dgm:pt modelId="{AACF208F-E8AE-470E-A59C-3BECFFECD652}" type="sibTrans" cxnId="{CBAB4A3D-8B09-4697-BCB2-E2C1A90E63AA}">
      <dgm:prSet/>
      <dgm:spPr/>
      <dgm:t>
        <a:bodyPr/>
        <a:lstStyle/>
        <a:p>
          <a:endParaRPr lang="ru-RU" sz="1600"/>
        </a:p>
      </dgm:t>
    </dgm:pt>
    <dgm:pt modelId="{BA272F44-CF7D-46B4-B77A-B03625D3DE61}">
      <dgm:prSet phldrT="[Текст]" custT="1"/>
      <dgm:spPr/>
      <dgm:t>
        <a:bodyPr/>
        <a:lstStyle/>
        <a:p>
          <a:r>
            <a:rPr lang="ru-RU" sz="1400"/>
            <a:t>4</a:t>
          </a:r>
          <a:r>
            <a:rPr lang="ru-RU" sz="1600"/>
            <a:t>6,8 тыс.чел</a:t>
          </a:r>
        </a:p>
      </dgm:t>
    </dgm:pt>
    <dgm:pt modelId="{021B6CC0-BFD8-418A-93AB-3F4339B654EC}" type="parTrans" cxnId="{6809A82E-F141-4DF8-BE9D-F84F80F56A89}">
      <dgm:prSet/>
      <dgm:spPr/>
      <dgm:t>
        <a:bodyPr/>
        <a:lstStyle/>
        <a:p>
          <a:endParaRPr lang="ru-RU" sz="1600"/>
        </a:p>
      </dgm:t>
    </dgm:pt>
    <dgm:pt modelId="{59393262-3921-4A24-BDBC-3FFA7B9296B7}" type="sibTrans" cxnId="{6809A82E-F141-4DF8-BE9D-F84F80F56A89}">
      <dgm:prSet/>
      <dgm:spPr/>
      <dgm:t>
        <a:bodyPr/>
        <a:lstStyle/>
        <a:p>
          <a:endParaRPr lang="ru-RU" sz="1600"/>
        </a:p>
      </dgm:t>
    </dgm:pt>
    <dgm:pt modelId="{0AE2B05A-4B84-4AB7-926E-B73288206FE2}">
      <dgm:prSet phldrT="[Текст]" custT="1"/>
      <dgm:spPr/>
      <dgm:t>
        <a:bodyPr/>
        <a:lstStyle/>
        <a:p>
          <a:r>
            <a:rPr lang="ru-RU" sz="1600"/>
            <a:t>2018 г</a:t>
          </a:r>
        </a:p>
      </dgm:t>
    </dgm:pt>
    <dgm:pt modelId="{DBF59D31-F81D-4EFF-8AB2-C3FE575DEE47}" type="parTrans" cxnId="{C20F14F3-F1DD-4D45-BF3C-2A2851F91B87}">
      <dgm:prSet/>
      <dgm:spPr/>
      <dgm:t>
        <a:bodyPr/>
        <a:lstStyle/>
        <a:p>
          <a:endParaRPr lang="ru-RU" sz="1600"/>
        </a:p>
      </dgm:t>
    </dgm:pt>
    <dgm:pt modelId="{3D5C9693-85D1-46D4-A90E-B16D34FBBBD4}" type="sibTrans" cxnId="{C20F14F3-F1DD-4D45-BF3C-2A2851F91B87}">
      <dgm:prSet/>
      <dgm:spPr/>
      <dgm:t>
        <a:bodyPr/>
        <a:lstStyle/>
        <a:p>
          <a:endParaRPr lang="ru-RU" sz="1600"/>
        </a:p>
      </dgm:t>
    </dgm:pt>
    <dgm:pt modelId="{5AF21A8F-802D-4C97-9D91-809E45B2FC26}">
      <dgm:prSet phldrT="[Текст]" custT="1"/>
      <dgm:spPr/>
      <dgm:t>
        <a:bodyPr/>
        <a:lstStyle/>
        <a:p>
          <a:r>
            <a:rPr lang="ru-RU" sz="1600"/>
            <a:t>46,3 </a:t>
          </a:r>
          <a:r>
            <a:rPr lang="ru-RU" sz="1400"/>
            <a:t>тыс.чел</a:t>
          </a:r>
        </a:p>
      </dgm:t>
    </dgm:pt>
    <dgm:pt modelId="{CA1A9C3B-CE32-49C1-A419-7AC8DFA59361}" type="parTrans" cxnId="{26640957-5832-48A8-A193-2B0DC634B2C0}">
      <dgm:prSet/>
      <dgm:spPr/>
      <dgm:t>
        <a:bodyPr/>
        <a:lstStyle/>
        <a:p>
          <a:endParaRPr lang="ru-RU" sz="1600"/>
        </a:p>
      </dgm:t>
    </dgm:pt>
    <dgm:pt modelId="{3A4727C3-9001-48D5-933C-1F657F18F23A}" type="sibTrans" cxnId="{26640957-5832-48A8-A193-2B0DC634B2C0}">
      <dgm:prSet/>
      <dgm:spPr/>
      <dgm:t>
        <a:bodyPr/>
        <a:lstStyle/>
        <a:p>
          <a:endParaRPr lang="ru-RU" sz="1600"/>
        </a:p>
      </dgm:t>
    </dgm:pt>
    <dgm:pt modelId="{AA98B177-607E-4046-A480-1F794E2F20D9}">
      <dgm:prSet phldrT="[Текст]" custT="1"/>
      <dgm:spPr/>
      <dgm:t>
        <a:bodyPr/>
        <a:lstStyle/>
        <a:p>
          <a:r>
            <a:rPr lang="ru-RU" sz="1600" dirty="0"/>
            <a:t>2019 г</a:t>
          </a:r>
        </a:p>
      </dgm:t>
    </dgm:pt>
    <dgm:pt modelId="{50016785-1665-43CD-8112-FF130A0DA3A9}" type="parTrans" cxnId="{4E8B9B3A-D754-4B80-95A6-0530D094D0DA}">
      <dgm:prSet/>
      <dgm:spPr/>
      <dgm:t>
        <a:bodyPr/>
        <a:lstStyle/>
        <a:p>
          <a:endParaRPr lang="ru-RU" sz="1600"/>
        </a:p>
      </dgm:t>
    </dgm:pt>
    <dgm:pt modelId="{ACDC8260-8A13-4F7D-A828-8AAA3B8C8CDF}" type="sibTrans" cxnId="{4E8B9B3A-D754-4B80-95A6-0530D094D0DA}">
      <dgm:prSet/>
      <dgm:spPr/>
      <dgm:t>
        <a:bodyPr/>
        <a:lstStyle/>
        <a:p>
          <a:endParaRPr lang="ru-RU" sz="1600"/>
        </a:p>
      </dgm:t>
    </dgm:pt>
    <dgm:pt modelId="{3FDE2E1B-EAA1-4E73-9A7B-743003B7CDF6}">
      <dgm:prSet phldrT="[Текст]" custT="1"/>
      <dgm:spPr/>
      <dgm:t>
        <a:bodyPr/>
        <a:lstStyle/>
        <a:p>
          <a:r>
            <a:rPr lang="ru-RU" sz="1600"/>
            <a:t>2020 г</a:t>
          </a:r>
        </a:p>
      </dgm:t>
    </dgm:pt>
    <dgm:pt modelId="{1B4EFA41-F0FC-4DF9-BD92-4722F6A6AA95}" type="parTrans" cxnId="{C7C3DF7B-7935-4F7B-9EC2-54FE29CC64D8}">
      <dgm:prSet/>
      <dgm:spPr/>
      <dgm:t>
        <a:bodyPr/>
        <a:lstStyle/>
        <a:p>
          <a:endParaRPr lang="ru-RU" sz="1600"/>
        </a:p>
      </dgm:t>
    </dgm:pt>
    <dgm:pt modelId="{E31E9D84-5EDA-4814-AE31-54F1F2B1491E}" type="sibTrans" cxnId="{C7C3DF7B-7935-4F7B-9EC2-54FE29CC64D8}">
      <dgm:prSet/>
      <dgm:spPr/>
      <dgm:t>
        <a:bodyPr/>
        <a:lstStyle/>
        <a:p>
          <a:endParaRPr lang="ru-RU" sz="1600"/>
        </a:p>
      </dgm:t>
    </dgm:pt>
    <dgm:pt modelId="{9248E987-7B76-4239-8DA4-6459342D3000}">
      <dgm:prSet custT="1"/>
      <dgm:spPr/>
      <dgm:t>
        <a:bodyPr/>
        <a:lstStyle/>
        <a:p>
          <a:r>
            <a:rPr lang="ru-RU" sz="1600"/>
            <a:t>46,1 тыс.чел</a:t>
          </a:r>
        </a:p>
      </dgm:t>
    </dgm:pt>
    <dgm:pt modelId="{1D122B89-C1E5-4AA8-9244-A6ECD4325EBE}" type="parTrans" cxnId="{836B29A4-2C50-4924-A790-9169F4193DC5}">
      <dgm:prSet/>
      <dgm:spPr/>
      <dgm:t>
        <a:bodyPr/>
        <a:lstStyle/>
        <a:p>
          <a:endParaRPr lang="ru-RU" sz="1600"/>
        </a:p>
      </dgm:t>
    </dgm:pt>
    <dgm:pt modelId="{6552BB05-ABF3-4227-8AEE-392B670F8A5F}" type="sibTrans" cxnId="{836B29A4-2C50-4924-A790-9169F4193DC5}">
      <dgm:prSet/>
      <dgm:spPr/>
      <dgm:t>
        <a:bodyPr/>
        <a:lstStyle/>
        <a:p>
          <a:endParaRPr lang="ru-RU" sz="1600"/>
        </a:p>
      </dgm:t>
    </dgm:pt>
    <dgm:pt modelId="{49742EDD-2ACF-4245-A8EF-832734FE2184}">
      <dgm:prSet custT="1"/>
      <dgm:spPr/>
      <dgm:t>
        <a:bodyPr/>
        <a:lstStyle/>
        <a:p>
          <a:r>
            <a:rPr lang="ru-RU" sz="1600"/>
            <a:t>46,0 </a:t>
          </a:r>
          <a:r>
            <a:rPr lang="ru-RU" sz="1400"/>
            <a:t>тыс.чел</a:t>
          </a:r>
          <a:r>
            <a:rPr lang="ru-RU" sz="1600"/>
            <a:t>.</a:t>
          </a:r>
        </a:p>
      </dgm:t>
    </dgm:pt>
    <dgm:pt modelId="{07F5874E-D00F-4A57-85A0-3843C42AE778}" type="parTrans" cxnId="{59E1F755-0E0D-4614-9F94-EA82B8D2AE18}">
      <dgm:prSet/>
      <dgm:spPr/>
      <dgm:t>
        <a:bodyPr/>
        <a:lstStyle/>
        <a:p>
          <a:endParaRPr lang="ru-RU" sz="1600"/>
        </a:p>
      </dgm:t>
    </dgm:pt>
    <dgm:pt modelId="{1C674FBA-D2B7-49DB-A6DB-66DECB4619D6}" type="sibTrans" cxnId="{59E1F755-0E0D-4614-9F94-EA82B8D2AE18}">
      <dgm:prSet/>
      <dgm:spPr/>
      <dgm:t>
        <a:bodyPr/>
        <a:lstStyle/>
        <a:p>
          <a:endParaRPr lang="ru-RU" sz="1600"/>
        </a:p>
      </dgm:t>
    </dgm:pt>
    <dgm:pt modelId="{8BD9289E-5E5D-426E-A82E-B9223C91AC56}">
      <dgm:prSet custT="1"/>
      <dgm:spPr/>
      <dgm:t>
        <a:bodyPr/>
        <a:lstStyle/>
        <a:p>
          <a:r>
            <a:rPr lang="ru-RU" sz="1600"/>
            <a:t>к 2024 г</a:t>
          </a:r>
        </a:p>
      </dgm:t>
    </dgm:pt>
    <dgm:pt modelId="{22E035DF-F713-4731-9D12-EA038B0F367D}" type="parTrans" cxnId="{8409270F-1718-4603-A787-962C6B57D7C2}">
      <dgm:prSet/>
      <dgm:spPr/>
      <dgm:t>
        <a:bodyPr/>
        <a:lstStyle/>
        <a:p>
          <a:endParaRPr lang="ru-RU" sz="1600"/>
        </a:p>
      </dgm:t>
    </dgm:pt>
    <dgm:pt modelId="{93F8A015-47E2-4BB9-A702-9F2E78E3C001}" type="sibTrans" cxnId="{8409270F-1718-4603-A787-962C6B57D7C2}">
      <dgm:prSet/>
      <dgm:spPr/>
      <dgm:t>
        <a:bodyPr/>
        <a:lstStyle/>
        <a:p>
          <a:endParaRPr lang="ru-RU" sz="1600"/>
        </a:p>
      </dgm:t>
    </dgm:pt>
    <dgm:pt modelId="{B90DDD0C-75B0-4BB7-AEC7-19ED10016D77}">
      <dgm:prSet custT="1"/>
      <dgm:spPr/>
      <dgm:t>
        <a:bodyPr/>
        <a:lstStyle/>
        <a:p>
          <a:r>
            <a:rPr lang="ru-RU" sz="1600" dirty="0" smtClean="0"/>
            <a:t>46,0 </a:t>
          </a:r>
          <a:r>
            <a:rPr lang="ru-RU" sz="1400" dirty="0" smtClean="0"/>
            <a:t>тыс.чел</a:t>
          </a:r>
          <a:endParaRPr lang="ru-RU" sz="1600" dirty="0"/>
        </a:p>
      </dgm:t>
    </dgm:pt>
    <dgm:pt modelId="{0B61E476-F28B-464C-85EE-3A082F7B66E8}" type="parTrans" cxnId="{B7D9AF76-3BF8-40A2-9FC0-ECB79A59B006}">
      <dgm:prSet/>
      <dgm:spPr/>
      <dgm:t>
        <a:bodyPr/>
        <a:lstStyle/>
        <a:p>
          <a:endParaRPr lang="ru-RU" sz="1600"/>
        </a:p>
      </dgm:t>
    </dgm:pt>
    <dgm:pt modelId="{096A725F-B76C-4A52-85F5-81DC788000D7}" type="sibTrans" cxnId="{B7D9AF76-3BF8-40A2-9FC0-ECB79A59B006}">
      <dgm:prSet/>
      <dgm:spPr/>
      <dgm:t>
        <a:bodyPr/>
        <a:lstStyle/>
        <a:p>
          <a:endParaRPr lang="ru-RU" sz="1600"/>
        </a:p>
      </dgm:t>
    </dgm:pt>
    <dgm:pt modelId="{C52BFC8F-2E7E-4BBC-AA9E-AF05DED55FEE}" type="pres">
      <dgm:prSet presAssocID="{446D7A79-85A2-44A8-8D46-467228E8ACA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9E4D6B7-DF85-489A-9042-7AE8A9E583FE}" type="pres">
      <dgm:prSet presAssocID="{911FF5AB-8F09-4279-A3E5-CF0C99AA615D}" presName="horFlow" presStyleCnt="0"/>
      <dgm:spPr/>
    </dgm:pt>
    <dgm:pt modelId="{4C319A57-8FC6-430A-9987-B06735D45BCE}" type="pres">
      <dgm:prSet presAssocID="{911FF5AB-8F09-4279-A3E5-CF0C99AA615D}" presName="bigChev" presStyleLbl="node1" presStyleIdx="0" presStyleCnt="5"/>
      <dgm:spPr/>
      <dgm:t>
        <a:bodyPr/>
        <a:lstStyle/>
        <a:p>
          <a:endParaRPr lang="ru-RU"/>
        </a:p>
      </dgm:t>
    </dgm:pt>
    <dgm:pt modelId="{F7EE55FB-BCF0-4C69-B8C8-658843AAAF29}" type="pres">
      <dgm:prSet presAssocID="{021B6CC0-BFD8-418A-93AB-3F4339B654EC}" presName="parTrans" presStyleCnt="0"/>
      <dgm:spPr/>
    </dgm:pt>
    <dgm:pt modelId="{03270C07-DBE6-40FF-8910-5B0D3E7CECEF}" type="pres">
      <dgm:prSet presAssocID="{BA272F44-CF7D-46B4-B77A-B03625D3DE61}" presName="node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8F2AB-FF6F-47EA-89A9-F45E6EFE2058}" type="pres">
      <dgm:prSet presAssocID="{911FF5AB-8F09-4279-A3E5-CF0C99AA615D}" presName="vSp" presStyleCnt="0"/>
      <dgm:spPr/>
    </dgm:pt>
    <dgm:pt modelId="{E4851416-0BF5-4299-83F4-B46A2BED483B}" type="pres">
      <dgm:prSet presAssocID="{0AE2B05A-4B84-4AB7-926E-B73288206FE2}" presName="horFlow" presStyleCnt="0"/>
      <dgm:spPr/>
    </dgm:pt>
    <dgm:pt modelId="{3135C77A-8FBD-4EA8-9136-1C62C74CE85B}" type="pres">
      <dgm:prSet presAssocID="{0AE2B05A-4B84-4AB7-926E-B73288206FE2}" presName="bigChev" presStyleLbl="node1" presStyleIdx="1" presStyleCnt="5"/>
      <dgm:spPr/>
      <dgm:t>
        <a:bodyPr/>
        <a:lstStyle/>
        <a:p>
          <a:endParaRPr lang="ru-RU"/>
        </a:p>
      </dgm:t>
    </dgm:pt>
    <dgm:pt modelId="{05DB1FB0-4E1C-4640-9F02-EFF10962842F}" type="pres">
      <dgm:prSet presAssocID="{CA1A9C3B-CE32-49C1-A419-7AC8DFA59361}" presName="parTrans" presStyleCnt="0"/>
      <dgm:spPr/>
    </dgm:pt>
    <dgm:pt modelId="{C280182C-53E8-4CD5-B4AC-4F3C9C0DA40A}" type="pres">
      <dgm:prSet presAssocID="{5AF21A8F-802D-4C97-9D91-809E45B2FC26}" presName="node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493124-A68C-482D-A594-F9DA49961556}" type="pres">
      <dgm:prSet presAssocID="{0AE2B05A-4B84-4AB7-926E-B73288206FE2}" presName="vSp" presStyleCnt="0"/>
      <dgm:spPr/>
    </dgm:pt>
    <dgm:pt modelId="{7AFCB338-949E-4154-9396-520488828A7D}" type="pres">
      <dgm:prSet presAssocID="{AA98B177-607E-4046-A480-1F794E2F20D9}" presName="horFlow" presStyleCnt="0"/>
      <dgm:spPr/>
    </dgm:pt>
    <dgm:pt modelId="{095ED2E8-2874-43BC-AA9E-555B9D85761A}" type="pres">
      <dgm:prSet presAssocID="{AA98B177-607E-4046-A480-1F794E2F20D9}" presName="bigChev" presStyleLbl="node1" presStyleIdx="2" presStyleCnt="5"/>
      <dgm:spPr/>
      <dgm:t>
        <a:bodyPr/>
        <a:lstStyle/>
        <a:p>
          <a:endParaRPr lang="ru-RU"/>
        </a:p>
      </dgm:t>
    </dgm:pt>
    <dgm:pt modelId="{26F0DEA9-8A6A-468B-8696-147ABD492838}" type="pres">
      <dgm:prSet presAssocID="{1D122B89-C1E5-4AA8-9244-A6ECD4325EBE}" presName="parTrans" presStyleCnt="0"/>
      <dgm:spPr/>
    </dgm:pt>
    <dgm:pt modelId="{12796085-BABB-4778-93AC-AD472ABE62C9}" type="pres">
      <dgm:prSet presAssocID="{9248E987-7B76-4239-8DA4-6459342D3000}" presName="node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20B1E-1F12-49EC-B547-A3FBF957B320}" type="pres">
      <dgm:prSet presAssocID="{AA98B177-607E-4046-A480-1F794E2F20D9}" presName="vSp" presStyleCnt="0"/>
      <dgm:spPr/>
    </dgm:pt>
    <dgm:pt modelId="{EFC44D94-196F-4118-9D48-69E63C920A86}" type="pres">
      <dgm:prSet presAssocID="{3FDE2E1B-EAA1-4E73-9A7B-743003B7CDF6}" presName="horFlow" presStyleCnt="0"/>
      <dgm:spPr/>
    </dgm:pt>
    <dgm:pt modelId="{59A185F3-7F89-4EF5-8280-09D27891C604}" type="pres">
      <dgm:prSet presAssocID="{3FDE2E1B-EAA1-4E73-9A7B-743003B7CDF6}" presName="bigChev" presStyleLbl="node1" presStyleIdx="3" presStyleCnt="5"/>
      <dgm:spPr/>
      <dgm:t>
        <a:bodyPr/>
        <a:lstStyle/>
        <a:p>
          <a:endParaRPr lang="ru-RU"/>
        </a:p>
      </dgm:t>
    </dgm:pt>
    <dgm:pt modelId="{FFEFB44A-F41A-413A-BC6F-9AA379C0F18E}" type="pres">
      <dgm:prSet presAssocID="{07F5874E-D00F-4A57-85A0-3843C42AE778}" presName="parTrans" presStyleCnt="0"/>
      <dgm:spPr/>
    </dgm:pt>
    <dgm:pt modelId="{E8497825-7EEC-46DD-A643-7AE264592D5C}" type="pres">
      <dgm:prSet presAssocID="{49742EDD-2ACF-4245-A8EF-832734FE2184}" presName="node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AC8A3-0EF1-4532-9F6D-259C7B9173FC}" type="pres">
      <dgm:prSet presAssocID="{3FDE2E1B-EAA1-4E73-9A7B-743003B7CDF6}" presName="vSp" presStyleCnt="0"/>
      <dgm:spPr/>
    </dgm:pt>
    <dgm:pt modelId="{ED273504-4B35-4015-AC0F-4ECE0E920781}" type="pres">
      <dgm:prSet presAssocID="{8BD9289E-5E5D-426E-A82E-B9223C91AC56}" presName="horFlow" presStyleCnt="0"/>
      <dgm:spPr/>
    </dgm:pt>
    <dgm:pt modelId="{34B4449E-03FD-42C3-83D5-C8D5FFD2BA20}" type="pres">
      <dgm:prSet presAssocID="{8BD9289E-5E5D-426E-A82E-B9223C91AC56}" presName="bigChev" presStyleLbl="node1" presStyleIdx="4" presStyleCnt="5"/>
      <dgm:spPr/>
      <dgm:t>
        <a:bodyPr/>
        <a:lstStyle/>
        <a:p>
          <a:endParaRPr lang="ru-RU"/>
        </a:p>
      </dgm:t>
    </dgm:pt>
    <dgm:pt modelId="{9BA869ED-2543-41CB-8BDD-DA5333F2E437}" type="pres">
      <dgm:prSet presAssocID="{0B61E476-F28B-464C-85EE-3A082F7B66E8}" presName="parTrans" presStyleCnt="0"/>
      <dgm:spPr/>
    </dgm:pt>
    <dgm:pt modelId="{087B2058-12D7-4653-9121-B8BE61C140DA}" type="pres">
      <dgm:prSet presAssocID="{B90DDD0C-75B0-4BB7-AEC7-19ED10016D77}" presName="node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640957-5832-48A8-A193-2B0DC634B2C0}" srcId="{0AE2B05A-4B84-4AB7-926E-B73288206FE2}" destId="{5AF21A8F-802D-4C97-9D91-809E45B2FC26}" srcOrd="0" destOrd="0" parTransId="{CA1A9C3B-CE32-49C1-A419-7AC8DFA59361}" sibTransId="{3A4727C3-9001-48D5-933C-1F657F18F23A}"/>
    <dgm:cxn modelId="{2F8723F0-6D04-403F-A7E1-D9C8568A3152}" type="presOf" srcId="{BA272F44-CF7D-46B4-B77A-B03625D3DE61}" destId="{03270C07-DBE6-40FF-8910-5B0D3E7CECEF}" srcOrd="0" destOrd="0" presId="urn:microsoft.com/office/officeart/2005/8/layout/lProcess3"/>
    <dgm:cxn modelId="{B7D9AF76-3BF8-40A2-9FC0-ECB79A59B006}" srcId="{8BD9289E-5E5D-426E-A82E-B9223C91AC56}" destId="{B90DDD0C-75B0-4BB7-AEC7-19ED10016D77}" srcOrd="0" destOrd="0" parTransId="{0B61E476-F28B-464C-85EE-3A082F7B66E8}" sibTransId="{096A725F-B76C-4A52-85F5-81DC788000D7}"/>
    <dgm:cxn modelId="{5E5B3B8C-629A-477F-94AF-033014B5E5F0}" type="presOf" srcId="{9248E987-7B76-4239-8DA4-6459342D3000}" destId="{12796085-BABB-4778-93AC-AD472ABE62C9}" srcOrd="0" destOrd="0" presId="urn:microsoft.com/office/officeart/2005/8/layout/lProcess3"/>
    <dgm:cxn modelId="{4E8B9B3A-D754-4B80-95A6-0530D094D0DA}" srcId="{446D7A79-85A2-44A8-8D46-467228E8ACA2}" destId="{AA98B177-607E-4046-A480-1F794E2F20D9}" srcOrd="2" destOrd="0" parTransId="{50016785-1665-43CD-8112-FF130A0DA3A9}" sibTransId="{ACDC8260-8A13-4F7D-A828-8AAA3B8C8CDF}"/>
    <dgm:cxn modelId="{D00CD636-647E-410B-8535-9ADC85C60999}" type="presOf" srcId="{911FF5AB-8F09-4279-A3E5-CF0C99AA615D}" destId="{4C319A57-8FC6-430A-9987-B06735D45BCE}" srcOrd="0" destOrd="0" presId="urn:microsoft.com/office/officeart/2005/8/layout/lProcess3"/>
    <dgm:cxn modelId="{101E150D-B71A-41ED-B894-526E832A34A3}" type="presOf" srcId="{446D7A79-85A2-44A8-8D46-467228E8ACA2}" destId="{C52BFC8F-2E7E-4BBC-AA9E-AF05DED55FEE}" srcOrd="0" destOrd="0" presId="urn:microsoft.com/office/officeart/2005/8/layout/lProcess3"/>
    <dgm:cxn modelId="{42440CED-E97C-4259-8265-585A51E653C5}" type="presOf" srcId="{0AE2B05A-4B84-4AB7-926E-B73288206FE2}" destId="{3135C77A-8FBD-4EA8-9136-1C62C74CE85B}" srcOrd="0" destOrd="0" presId="urn:microsoft.com/office/officeart/2005/8/layout/lProcess3"/>
    <dgm:cxn modelId="{0483B3B9-D3B6-4369-9924-861707CCB21F}" type="presOf" srcId="{5AF21A8F-802D-4C97-9D91-809E45B2FC26}" destId="{C280182C-53E8-4CD5-B4AC-4F3C9C0DA40A}" srcOrd="0" destOrd="0" presId="urn:microsoft.com/office/officeart/2005/8/layout/lProcess3"/>
    <dgm:cxn modelId="{F4F56164-DC16-4A15-AF28-375DD76AE762}" type="presOf" srcId="{B90DDD0C-75B0-4BB7-AEC7-19ED10016D77}" destId="{087B2058-12D7-4653-9121-B8BE61C140DA}" srcOrd="0" destOrd="0" presId="urn:microsoft.com/office/officeart/2005/8/layout/lProcess3"/>
    <dgm:cxn modelId="{59E1F755-0E0D-4614-9F94-EA82B8D2AE18}" srcId="{3FDE2E1B-EAA1-4E73-9A7B-743003B7CDF6}" destId="{49742EDD-2ACF-4245-A8EF-832734FE2184}" srcOrd="0" destOrd="0" parTransId="{07F5874E-D00F-4A57-85A0-3843C42AE778}" sibTransId="{1C674FBA-D2B7-49DB-A6DB-66DECB4619D6}"/>
    <dgm:cxn modelId="{6809A82E-F141-4DF8-BE9D-F84F80F56A89}" srcId="{911FF5AB-8F09-4279-A3E5-CF0C99AA615D}" destId="{BA272F44-CF7D-46B4-B77A-B03625D3DE61}" srcOrd="0" destOrd="0" parTransId="{021B6CC0-BFD8-418A-93AB-3F4339B654EC}" sibTransId="{59393262-3921-4A24-BDBC-3FFA7B9296B7}"/>
    <dgm:cxn modelId="{C20F14F3-F1DD-4D45-BF3C-2A2851F91B87}" srcId="{446D7A79-85A2-44A8-8D46-467228E8ACA2}" destId="{0AE2B05A-4B84-4AB7-926E-B73288206FE2}" srcOrd="1" destOrd="0" parTransId="{DBF59D31-F81D-4EFF-8AB2-C3FE575DEE47}" sibTransId="{3D5C9693-85D1-46D4-A90E-B16D34FBBBD4}"/>
    <dgm:cxn modelId="{C31DD7D2-4DA9-4D57-A30A-97217A8F464C}" type="presOf" srcId="{AA98B177-607E-4046-A480-1F794E2F20D9}" destId="{095ED2E8-2874-43BC-AA9E-555B9D85761A}" srcOrd="0" destOrd="0" presId="urn:microsoft.com/office/officeart/2005/8/layout/lProcess3"/>
    <dgm:cxn modelId="{C7C3DF7B-7935-4F7B-9EC2-54FE29CC64D8}" srcId="{446D7A79-85A2-44A8-8D46-467228E8ACA2}" destId="{3FDE2E1B-EAA1-4E73-9A7B-743003B7CDF6}" srcOrd="3" destOrd="0" parTransId="{1B4EFA41-F0FC-4DF9-BD92-4722F6A6AA95}" sibTransId="{E31E9D84-5EDA-4814-AE31-54F1F2B1491E}"/>
    <dgm:cxn modelId="{8409270F-1718-4603-A787-962C6B57D7C2}" srcId="{446D7A79-85A2-44A8-8D46-467228E8ACA2}" destId="{8BD9289E-5E5D-426E-A82E-B9223C91AC56}" srcOrd="4" destOrd="0" parTransId="{22E035DF-F713-4731-9D12-EA038B0F367D}" sibTransId="{93F8A015-47E2-4BB9-A702-9F2E78E3C001}"/>
    <dgm:cxn modelId="{836B29A4-2C50-4924-A790-9169F4193DC5}" srcId="{AA98B177-607E-4046-A480-1F794E2F20D9}" destId="{9248E987-7B76-4239-8DA4-6459342D3000}" srcOrd="0" destOrd="0" parTransId="{1D122B89-C1E5-4AA8-9244-A6ECD4325EBE}" sibTransId="{6552BB05-ABF3-4227-8AEE-392B670F8A5F}"/>
    <dgm:cxn modelId="{DC39FA09-8BC9-4493-93F4-0EA3FFF55172}" type="presOf" srcId="{49742EDD-2ACF-4245-A8EF-832734FE2184}" destId="{E8497825-7EEC-46DD-A643-7AE264592D5C}" srcOrd="0" destOrd="0" presId="urn:microsoft.com/office/officeart/2005/8/layout/lProcess3"/>
    <dgm:cxn modelId="{4A859F8B-EBAC-464B-A396-6D0CC2873743}" type="presOf" srcId="{3FDE2E1B-EAA1-4E73-9A7B-743003B7CDF6}" destId="{59A185F3-7F89-4EF5-8280-09D27891C604}" srcOrd="0" destOrd="0" presId="urn:microsoft.com/office/officeart/2005/8/layout/lProcess3"/>
    <dgm:cxn modelId="{CBAB4A3D-8B09-4697-BCB2-E2C1A90E63AA}" srcId="{446D7A79-85A2-44A8-8D46-467228E8ACA2}" destId="{911FF5AB-8F09-4279-A3E5-CF0C99AA615D}" srcOrd="0" destOrd="0" parTransId="{AC862587-64AE-4EFF-8927-1B75B75BD7FB}" sibTransId="{AACF208F-E8AE-470E-A59C-3BECFFECD652}"/>
    <dgm:cxn modelId="{C2ED58FA-CD91-4CFA-B3C7-DD83D2268986}" type="presOf" srcId="{8BD9289E-5E5D-426E-A82E-B9223C91AC56}" destId="{34B4449E-03FD-42C3-83D5-C8D5FFD2BA20}" srcOrd="0" destOrd="0" presId="urn:microsoft.com/office/officeart/2005/8/layout/lProcess3"/>
    <dgm:cxn modelId="{EEB649AC-46E0-461E-BDE9-174BF08C86CC}" type="presParOf" srcId="{C52BFC8F-2E7E-4BBC-AA9E-AF05DED55FEE}" destId="{59E4D6B7-DF85-489A-9042-7AE8A9E583FE}" srcOrd="0" destOrd="0" presId="urn:microsoft.com/office/officeart/2005/8/layout/lProcess3"/>
    <dgm:cxn modelId="{53605670-3A4B-4B0E-9C84-0D6B0338153F}" type="presParOf" srcId="{59E4D6B7-DF85-489A-9042-7AE8A9E583FE}" destId="{4C319A57-8FC6-430A-9987-B06735D45BCE}" srcOrd="0" destOrd="0" presId="urn:microsoft.com/office/officeart/2005/8/layout/lProcess3"/>
    <dgm:cxn modelId="{21BEA674-BA6B-43C9-959D-C124DA86B745}" type="presParOf" srcId="{59E4D6B7-DF85-489A-9042-7AE8A9E583FE}" destId="{F7EE55FB-BCF0-4C69-B8C8-658843AAAF29}" srcOrd="1" destOrd="0" presId="urn:microsoft.com/office/officeart/2005/8/layout/lProcess3"/>
    <dgm:cxn modelId="{A9B61E53-BA85-431F-8DFC-BF0D106B5D89}" type="presParOf" srcId="{59E4D6B7-DF85-489A-9042-7AE8A9E583FE}" destId="{03270C07-DBE6-40FF-8910-5B0D3E7CECEF}" srcOrd="2" destOrd="0" presId="urn:microsoft.com/office/officeart/2005/8/layout/lProcess3"/>
    <dgm:cxn modelId="{CC6DE3A3-38F2-4E9F-9825-8E8FB847CB48}" type="presParOf" srcId="{C52BFC8F-2E7E-4BBC-AA9E-AF05DED55FEE}" destId="{FA58F2AB-FF6F-47EA-89A9-F45E6EFE2058}" srcOrd="1" destOrd="0" presId="urn:microsoft.com/office/officeart/2005/8/layout/lProcess3"/>
    <dgm:cxn modelId="{C14D7CAE-573F-4110-B575-9A30995FC882}" type="presParOf" srcId="{C52BFC8F-2E7E-4BBC-AA9E-AF05DED55FEE}" destId="{E4851416-0BF5-4299-83F4-B46A2BED483B}" srcOrd="2" destOrd="0" presId="urn:microsoft.com/office/officeart/2005/8/layout/lProcess3"/>
    <dgm:cxn modelId="{9353F5E3-F893-44D4-9D9A-F817663C694C}" type="presParOf" srcId="{E4851416-0BF5-4299-83F4-B46A2BED483B}" destId="{3135C77A-8FBD-4EA8-9136-1C62C74CE85B}" srcOrd="0" destOrd="0" presId="urn:microsoft.com/office/officeart/2005/8/layout/lProcess3"/>
    <dgm:cxn modelId="{BBDD5ED4-4288-49B6-A266-45DC85DA2939}" type="presParOf" srcId="{E4851416-0BF5-4299-83F4-B46A2BED483B}" destId="{05DB1FB0-4E1C-4640-9F02-EFF10962842F}" srcOrd="1" destOrd="0" presId="urn:microsoft.com/office/officeart/2005/8/layout/lProcess3"/>
    <dgm:cxn modelId="{6E18A1A4-2A94-4662-9489-9FAA742238E0}" type="presParOf" srcId="{E4851416-0BF5-4299-83F4-B46A2BED483B}" destId="{C280182C-53E8-4CD5-B4AC-4F3C9C0DA40A}" srcOrd="2" destOrd="0" presId="urn:microsoft.com/office/officeart/2005/8/layout/lProcess3"/>
    <dgm:cxn modelId="{A1581A8B-6F47-4B42-AD99-068AB2AF4879}" type="presParOf" srcId="{C52BFC8F-2E7E-4BBC-AA9E-AF05DED55FEE}" destId="{34493124-A68C-482D-A594-F9DA49961556}" srcOrd="3" destOrd="0" presId="urn:microsoft.com/office/officeart/2005/8/layout/lProcess3"/>
    <dgm:cxn modelId="{A0B1C253-89AC-4F1F-A3B0-D4640D4AECB1}" type="presParOf" srcId="{C52BFC8F-2E7E-4BBC-AA9E-AF05DED55FEE}" destId="{7AFCB338-949E-4154-9396-520488828A7D}" srcOrd="4" destOrd="0" presId="urn:microsoft.com/office/officeart/2005/8/layout/lProcess3"/>
    <dgm:cxn modelId="{39928553-F324-4941-AD3D-7F5E017D4031}" type="presParOf" srcId="{7AFCB338-949E-4154-9396-520488828A7D}" destId="{095ED2E8-2874-43BC-AA9E-555B9D85761A}" srcOrd="0" destOrd="0" presId="urn:microsoft.com/office/officeart/2005/8/layout/lProcess3"/>
    <dgm:cxn modelId="{4A398BC5-A461-4544-8E54-B46981189F71}" type="presParOf" srcId="{7AFCB338-949E-4154-9396-520488828A7D}" destId="{26F0DEA9-8A6A-468B-8696-147ABD492838}" srcOrd="1" destOrd="0" presId="urn:microsoft.com/office/officeart/2005/8/layout/lProcess3"/>
    <dgm:cxn modelId="{1F32F352-B95F-4823-A82F-03CF2B08816E}" type="presParOf" srcId="{7AFCB338-949E-4154-9396-520488828A7D}" destId="{12796085-BABB-4778-93AC-AD472ABE62C9}" srcOrd="2" destOrd="0" presId="urn:microsoft.com/office/officeart/2005/8/layout/lProcess3"/>
    <dgm:cxn modelId="{47FE9BBC-0FA9-42A8-938A-F47C104FB5F4}" type="presParOf" srcId="{C52BFC8F-2E7E-4BBC-AA9E-AF05DED55FEE}" destId="{3B020B1E-1F12-49EC-B547-A3FBF957B320}" srcOrd="5" destOrd="0" presId="urn:microsoft.com/office/officeart/2005/8/layout/lProcess3"/>
    <dgm:cxn modelId="{F5254727-602E-4AA5-B518-74686F52D890}" type="presParOf" srcId="{C52BFC8F-2E7E-4BBC-AA9E-AF05DED55FEE}" destId="{EFC44D94-196F-4118-9D48-69E63C920A86}" srcOrd="6" destOrd="0" presId="urn:microsoft.com/office/officeart/2005/8/layout/lProcess3"/>
    <dgm:cxn modelId="{254B7685-B2D0-47B8-8496-9E8FCA7BB7D8}" type="presParOf" srcId="{EFC44D94-196F-4118-9D48-69E63C920A86}" destId="{59A185F3-7F89-4EF5-8280-09D27891C604}" srcOrd="0" destOrd="0" presId="urn:microsoft.com/office/officeart/2005/8/layout/lProcess3"/>
    <dgm:cxn modelId="{75029710-8288-499C-95F5-98D9B404CCFC}" type="presParOf" srcId="{EFC44D94-196F-4118-9D48-69E63C920A86}" destId="{FFEFB44A-F41A-413A-BC6F-9AA379C0F18E}" srcOrd="1" destOrd="0" presId="urn:microsoft.com/office/officeart/2005/8/layout/lProcess3"/>
    <dgm:cxn modelId="{53F0B209-6299-4959-A812-2FEAF23D4407}" type="presParOf" srcId="{EFC44D94-196F-4118-9D48-69E63C920A86}" destId="{E8497825-7EEC-46DD-A643-7AE264592D5C}" srcOrd="2" destOrd="0" presId="urn:microsoft.com/office/officeart/2005/8/layout/lProcess3"/>
    <dgm:cxn modelId="{BBE192BB-2ED2-4261-8DB0-78B278DCD0FF}" type="presParOf" srcId="{C52BFC8F-2E7E-4BBC-AA9E-AF05DED55FEE}" destId="{A4EAC8A3-0EF1-4532-9F6D-259C7B9173FC}" srcOrd="7" destOrd="0" presId="urn:microsoft.com/office/officeart/2005/8/layout/lProcess3"/>
    <dgm:cxn modelId="{F17B9857-7113-4C05-8A77-CC268E1BB278}" type="presParOf" srcId="{C52BFC8F-2E7E-4BBC-AA9E-AF05DED55FEE}" destId="{ED273504-4B35-4015-AC0F-4ECE0E920781}" srcOrd="8" destOrd="0" presId="urn:microsoft.com/office/officeart/2005/8/layout/lProcess3"/>
    <dgm:cxn modelId="{8272E57B-FFE8-4596-89E6-51124F78CC1E}" type="presParOf" srcId="{ED273504-4B35-4015-AC0F-4ECE0E920781}" destId="{34B4449E-03FD-42C3-83D5-C8D5FFD2BA20}" srcOrd="0" destOrd="0" presId="urn:microsoft.com/office/officeart/2005/8/layout/lProcess3"/>
    <dgm:cxn modelId="{1A305C48-4F56-4889-82D9-054757F4EBAD}" type="presParOf" srcId="{ED273504-4B35-4015-AC0F-4ECE0E920781}" destId="{9BA869ED-2543-41CB-8BDD-DA5333F2E437}" srcOrd="1" destOrd="0" presId="urn:microsoft.com/office/officeart/2005/8/layout/lProcess3"/>
    <dgm:cxn modelId="{29FFF2E1-9188-4391-831B-972F302E8939}" type="presParOf" srcId="{ED273504-4B35-4015-AC0F-4ECE0E920781}" destId="{087B2058-12D7-4653-9121-B8BE61C140DA}" srcOrd="2" destOrd="0" presId="urn:microsoft.com/office/officeart/2005/8/layout/lProcess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1D7D2E-E752-46DC-ADD6-E36D1850197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66C91F-403D-409F-8BA1-920E6E5CAD72}">
      <dgm:prSet phldrT="[Текст]" custT="1"/>
      <dgm:spPr/>
      <dgm:t>
        <a:bodyPr/>
        <a:lstStyle/>
        <a:p>
          <a:r>
            <a:rPr lang="ru-RU" sz="2000" dirty="0" smtClean="0"/>
            <a:t>Объем инвестиций в основной капитал </a:t>
          </a:r>
          <a:endParaRPr lang="ru-RU" sz="2000" dirty="0"/>
        </a:p>
      </dgm:t>
    </dgm:pt>
    <dgm:pt modelId="{851E0D4C-0750-4EB4-A916-1FEA418CE489}" type="parTrans" cxnId="{E98E83FC-F377-4851-8429-5BA3EB2000FF}">
      <dgm:prSet/>
      <dgm:spPr/>
      <dgm:t>
        <a:bodyPr/>
        <a:lstStyle/>
        <a:p>
          <a:endParaRPr lang="ru-RU"/>
        </a:p>
      </dgm:t>
    </dgm:pt>
    <dgm:pt modelId="{E327F654-030D-4031-9972-EA89058C014A}" type="sibTrans" cxnId="{E98E83FC-F377-4851-8429-5BA3EB2000FF}">
      <dgm:prSet/>
      <dgm:spPr/>
      <dgm:t>
        <a:bodyPr/>
        <a:lstStyle/>
        <a:p>
          <a:endParaRPr lang="ru-RU"/>
        </a:p>
      </dgm:t>
    </dgm:pt>
    <dgm:pt modelId="{1069AFC5-DF41-4DB7-86C3-C8F6C006C702}">
      <dgm:prSet phldrT="[Текст]"/>
      <dgm:spPr/>
      <dgm:t>
        <a:bodyPr/>
        <a:lstStyle/>
        <a:p>
          <a:r>
            <a:rPr lang="ru-RU" dirty="0" smtClean="0"/>
            <a:t>2018 г</a:t>
          </a:r>
          <a:endParaRPr lang="ru-RU" dirty="0"/>
        </a:p>
      </dgm:t>
    </dgm:pt>
    <dgm:pt modelId="{DBAFCA17-BE2D-48D3-B1C3-5322B755E1B2}" type="parTrans" cxnId="{0A035F47-F72F-45A4-9FFD-03123B332AF4}">
      <dgm:prSet/>
      <dgm:spPr/>
      <dgm:t>
        <a:bodyPr/>
        <a:lstStyle/>
        <a:p>
          <a:endParaRPr lang="ru-RU"/>
        </a:p>
      </dgm:t>
    </dgm:pt>
    <dgm:pt modelId="{99FBA3E1-0C56-427A-A2A5-A194FEABAB9E}" type="sibTrans" cxnId="{0A035F47-F72F-45A4-9FFD-03123B332AF4}">
      <dgm:prSet/>
      <dgm:spPr/>
      <dgm:t>
        <a:bodyPr/>
        <a:lstStyle/>
        <a:p>
          <a:endParaRPr lang="ru-RU"/>
        </a:p>
      </dgm:t>
    </dgm:pt>
    <dgm:pt modelId="{032B55C7-3A9B-4384-B7A9-93E1340184FD}">
      <dgm:prSet phldrT="[Текст]"/>
      <dgm:spPr/>
      <dgm:t>
        <a:bodyPr/>
        <a:lstStyle/>
        <a:p>
          <a:r>
            <a:rPr lang="ru-RU" dirty="0" smtClean="0"/>
            <a:t>               220,6 млн.руб.</a:t>
          </a:r>
          <a:endParaRPr lang="ru-RU" dirty="0"/>
        </a:p>
      </dgm:t>
    </dgm:pt>
    <dgm:pt modelId="{742CC69B-DC17-46D8-AF92-23E2CF8B2D2E}" type="parTrans" cxnId="{D5276FB3-FB5E-484C-B6D3-5A6B33912A2E}">
      <dgm:prSet/>
      <dgm:spPr/>
      <dgm:t>
        <a:bodyPr/>
        <a:lstStyle/>
        <a:p>
          <a:endParaRPr lang="ru-RU"/>
        </a:p>
      </dgm:t>
    </dgm:pt>
    <dgm:pt modelId="{8F649EE6-1AA6-4554-9362-F39EB35C2BA2}" type="sibTrans" cxnId="{D5276FB3-FB5E-484C-B6D3-5A6B33912A2E}">
      <dgm:prSet/>
      <dgm:spPr/>
      <dgm:t>
        <a:bodyPr/>
        <a:lstStyle/>
        <a:p>
          <a:endParaRPr lang="ru-RU"/>
        </a:p>
      </dgm:t>
    </dgm:pt>
    <dgm:pt modelId="{53D8AD4C-15DB-4BDE-958E-F8C20D8B3FA3}">
      <dgm:prSet phldrT="[Текст]"/>
      <dgm:spPr/>
      <dgm:t>
        <a:bodyPr/>
        <a:lstStyle/>
        <a:p>
          <a:r>
            <a:rPr lang="ru-RU" dirty="0" smtClean="0"/>
            <a:t>2019 г</a:t>
          </a:r>
          <a:endParaRPr lang="ru-RU" dirty="0"/>
        </a:p>
      </dgm:t>
    </dgm:pt>
    <dgm:pt modelId="{0C8A524E-4E03-4336-8574-5040D53B4229}" type="parTrans" cxnId="{8F478CA0-C801-463B-B729-4EF103178264}">
      <dgm:prSet/>
      <dgm:spPr/>
      <dgm:t>
        <a:bodyPr/>
        <a:lstStyle/>
        <a:p>
          <a:endParaRPr lang="ru-RU"/>
        </a:p>
      </dgm:t>
    </dgm:pt>
    <dgm:pt modelId="{097FD814-C902-49AA-962C-7CC19BD129D9}" type="sibTrans" cxnId="{8F478CA0-C801-463B-B729-4EF103178264}">
      <dgm:prSet/>
      <dgm:spPr/>
      <dgm:t>
        <a:bodyPr/>
        <a:lstStyle/>
        <a:p>
          <a:endParaRPr lang="ru-RU"/>
        </a:p>
      </dgm:t>
    </dgm:pt>
    <dgm:pt modelId="{52CE8EC7-AB76-4A61-A2F2-9992B108742B}">
      <dgm:prSet phldrT="[Текст]"/>
      <dgm:spPr/>
      <dgm:t>
        <a:bodyPr/>
        <a:lstStyle/>
        <a:p>
          <a:r>
            <a:rPr lang="ru-RU" dirty="0" smtClean="0"/>
            <a:t>               229,0 млн.руб.</a:t>
          </a:r>
          <a:endParaRPr lang="ru-RU" dirty="0"/>
        </a:p>
      </dgm:t>
    </dgm:pt>
    <dgm:pt modelId="{EAB301AB-BEBE-47F1-A5A7-447A3704F867}" type="parTrans" cxnId="{FED81141-329B-4125-9C4C-34CFA421972E}">
      <dgm:prSet/>
      <dgm:spPr/>
      <dgm:t>
        <a:bodyPr/>
        <a:lstStyle/>
        <a:p>
          <a:endParaRPr lang="ru-RU"/>
        </a:p>
      </dgm:t>
    </dgm:pt>
    <dgm:pt modelId="{6EF84FF4-D8D6-4C3D-8DE5-C35A68630E85}" type="sibTrans" cxnId="{FED81141-329B-4125-9C4C-34CFA421972E}">
      <dgm:prSet/>
      <dgm:spPr/>
      <dgm:t>
        <a:bodyPr/>
        <a:lstStyle/>
        <a:p>
          <a:endParaRPr lang="ru-RU"/>
        </a:p>
      </dgm:t>
    </dgm:pt>
    <dgm:pt modelId="{42FCC1FD-4469-4981-83E3-1E886BF22059}">
      <dgm:prSet phldrT="[Текст]"/>
      <dgm:spPr/>
      <dgm:t>
        <a:bodyPr/>
        <a:lstStyle/>
        <a:p>
          <a:r>
            <a:rPr lang="ru-RU" dirty="0" smtClean="0"/>
            <a:t>2020 г</a:t>
          </a:r>
          <a:endParaRPr lang="ru-RU" dirty="0"/>
        </a:p>
      </dgm:t>
    </dgm:pt>
    <dgm:pt modelId="{75086E50-9181-4E35-B50B-5D50102D10EC}" type="parTrans" cxnId="{907FB6B7-7883-48FF-AEC2-76AC72E24EE3}">
      <dgm:prSet/>
      <dgm:spPr/>
      <dgm:t>
        <a:bodyPr/>
        <a:lstStyle/>
        <a:p>
          <a:endParaRPr lang="ru-RU"/>
        </a:p>
      </dgm:t>
    </dgm:pt>
    <dgm:pt modelId="{CCEB90C2-A161-4DAA-80AF-1911DB375431}" type="sibTrans" cxnId="{907FB6B7-7883-48FF-AEC2-76AC72E24EE3}">
      <dgm:prSet/>
      <dgm:spPr/>
      <dgm:t>
        <a:bodyPr/>
        <a:lstStyle/>
        <a:p>
          <a:endParaRPr lang="ru-RU"/>
        </a:p>
      </dgm:t>
    </dgm:pt>
    <dgm:pt modelId="{8FA9D7AA-63EA-4618-8318-C992EF596FBE}">
      <dgm:prSet phldrT="[Текст]"/>
      <dgm:spPr/>
      <dgm:t>
        <a:bodyPr/>
        <a:lstStyle/>
        <a:p>
          <a:r>
            <a:rPr lang="ru-RU" dirty="0" smtClean="0"/>
            <a:t>                272,0 млн.руб.</a:t>
          </a:r>
          <a:endParaRPr lang="ru-RU" dirty="0"/>
        </a:p>
      </dgm:t>
    </dgm:pt>
    <dgm:pt modelId="{2444E252-3ADF-43AC-A6C1-A7F27EF561F3}" type="parTrans" cxnId="{FC04233E-19A5-46B9-85F2-F3733CF2F59D}">
      <dgm:prSet/>
      <dgm:spPr/>
      <dgm:t>
        <a:bodyPr/>
        <a:lstStyle/>
        <a:p>
          <a:endParaRPr lang="ru-RU"/>
        </a:p>
      </dgm:t>
    </dgm:pt>
    <dgm:pt modelId="{621E9629-5843-4DC4-B6DB-EEF5EC627BC8}" type="sibTrans" cxnId="{FC04233E-19A5-46B9-85F2-F3733CF2F59D}">
      <dgm:prSet/>
      <dgm:spPr/>
      <dgm:t>
        <a:bodyPr/>
        <a:lstStyle/>
        <a:p>
          <a:endParaRPr lang="ru-RU"/>
        </a:p>
      </dgm:t>
    </dgm:pt>
    <dgm:pt modelId="{06BC718A-1B97-465E-8ECA-641B208C2FBE}">
      <dgm:prSet/>
      <dgm:spPr/>
      <dgm:t>
        <a:bodyPr/>
        <a:lstStyle/>
        <a:p>
          <a:endParaRPr lang="ru-RU" dirty="0"/>
        </a:p>
      </dgm:t>
    </dgm:pt>
    <dgm:pt modelId="{00891B43-0FFA-4B93-88C4-CA76085D470E}" type="parTrans" cxnId="{37CC5625-2AF4-4FCD-8993-741E6399C59F}">
      <dgm:prSet/>
      <dgm:spPr/>
      <dgm:t>
        <a:bodyPr/>
        <a:lstStyle/>
        <a:p>
          <a:endParaRPr lang="ru-RU"/>
        </a:p>
      </dgm:t>
    </dgm:pt>
    <dgm:pt modelId="{05454F66-6541-4CBC-8D7A-6AEA1E21D7A8}" type="sibTrans" cxnId="{37CC5625-2AF4-4FCD-8993-741E6399C59F}">
      <dgm:prSet/>
      <dgm:spPr/>
      <dgm:t>
        <a:bodyPr/>
        <a:lstStyle/>
        <a:p>
          <a:endParaRPr lang="ru-RU"/>
        </a:p>
      </dgm:t>
    </dgm:pt>
    <dgm:pt modelId="{32921FF3-C2FC-42F9-8187-4DC0B1E8AB56}">
      <dgm:prSet/>
      <dgm:spPr/>
      <dgm:t>
        <a:bodyPr/>
        <a:lstStyle/>
        <a:p>
          <a:r>
            <a:rPr lang="ru-RU" dirty="0" smtClean="0"/>
            <a:t>                  2024г   </a:t>
          </a:r>
          <a:endParaRPr lang="ru-RU" dirty="0"/>
        </a:p>
      </dgm:t>
    </dgm:pt>
    <dgm:pt modelId="{F7C9E114-0E98-4E33-AEE8-B90014DBC032}" type="parTrans" cxnId="{D345CBEE-B4FD-49B6-BD21-D0B310598BEA}">
      <dgm:prSet/>
      <dgm:spPr/>
      <dgm:t>
        <a:bodyPr/>
        <a:lstStyle/>
        <a:p>
          <a:endParaRPr lang="ru-RU"/>
        </a:p>
      </dgm:t>
    </dgm:pt>
    <dgm:pt modelId="{9A7608BE-5E96-4D04-BBA8-1BAE661B4FD5}" type="sibTrans" cxnId="{D345CBEE-B4FD-49B6-BD21-D0B310598BEA}">
      <dgm:prSet/>
      <dgm:spPr/>
      <dgm:t>
        <a:bodyPr/>
        <a:lstStyle/>
        <a:p>
          <a:endParaRPr lang="ru-RU"/>
        </a:p>
      </dgm:t>
    </dgm:pt>
    <dgm:pt modelId="{319BBC4B-B3B6-4D12-AEBB-579A75D8BD59}">
      <dgm:prSet/>
      <dgm:spPr/>
      <dgm:t>
        <a:bodyPr/>
        <a:lstStyle/>
        <a:p>
          <a:r>
            <a:rPr lang="ru-RU" dirty="0" smtClean="0"/>
            <a:t>274,0 млн.руб.</a:t>
          </a:r>
          <a:endParaRPr lang="ru-RU" dirty="0"/>
        </a:p>
      </dgm:t>
    </dgm:pt>
    <dgm:pt modelId="{1B7D1518-598A-4375-B6ED-76553EC42FAA}" type="parTrans" cxnId="{081EA1AF-3B93-495D-9A2E-60134F299A58}">
      <dgm:prSet/>
      <dgm:spPr/>
      <dgm:t>
        <a:bodyPr/>
        <a:lstStyle/>
        <a:p>
          <a:endParaRPr lang="ru-RU"/>
        </a:p>
      </dgm:t>
    </dgm:pt>
    <dgm:pt modelId="{EEF42CD7-D94F-4355-9869-6E19CE2B22C3}" type="sibTrans" cxnId="{081EA1AF-3B93-495D-9A2E-60134F299A58}">
      <dgm:prSet/>
      <dgm:spPr/>
      <dgm:t>
        <a:bodyPr/>
        <a:lstStyle/>
        <a:p>
          <a:endParaRPr lang="ru-RU"/>
        </a:p>
      </dgm:t>
    </dgm:pt>
    <dgm:pt modelId="{9E255D79-3E0D-4FB0-9F9E-05508C1F7B3A}">
      <dgm:prSet/>
      <dgm:spPr/>
      <dgm:t>
        <a:bodyPr/>
        <a:lstStyle/>
        <a:p>
          <a:endParaRPr lang="ru-RU"/>
        </a:p>
      </dgm:t>
    </dgm:pt>
    <dgm:pt modelId="{FBBE031C-9FB6-45A1-A28B-63F80F50BF96}" type="parTrans" cxnId="{75964661-8146-46EB-979D-0233C80677B0}">
      <dgm:prSet/>
      <dgm:spPr/>
      <dgm:t>
        <a:bodyPr/>
        <a:lstStyle/>
        <a:p>
          <a:endParaRPr lang="ru-RU"/>
        </a:p>
      </dgm:t>
    </dgm:pt>
    <dgm:pt modelId="{11E34E62-FF06-4DF3-AB72-EDDAC606B5BA}" type="sibTrans" cxnId="{75964661-8146-46EB-979D-0233C80677B0}">
      <dgm:prSet/>
      <dgm:spPr/>
      <dgm:t>
        <a:bodyPr/>
        <a:lstStyle/>
        <a:p>
          <a:endParaRPr lang="ru-RU"/>
        </a:p>
      </dgm:t>
    </dgm:pt>
    <dgm:pt modelId="{4C479C9A-E715-4C0E-B545-9364E236516B}">
      <dgm:prSet phldrT="[Текст]"/>
      <dgm:spPr/>
      <dgm:t>
        <a:bodyPr/>
        <a:lstStyle/>
        <a:p>
          <a:endParaRPr lang="ru-RU" dirty="0"/>
        </a:p>
      </dgm:t>
    </dgm:pt>
    <dgm:pt modelId="{53CB99D3-4632-45D0-BBC1-32365385A424}" type="sibTrans" cxnId="{0D7B272A-6EC3-49A9-83D2-E7F92A3CBD71}">
      <dgm:prSet/>
      <dgm:spPr/>
      <dgm:t>
        <a:bodyPr/>
        <a:lstStyle/>
        <a:p>
          <a:endParaRPr lang="ru-RU"/>
        </a:p>
      </dgm:t>
    </dgm:pt>
    <dgm:pt modelId="{C88E0164-0BE0-4808-8C84-F3F7C1A966A6}" type="parTrans" cxnId="{0D7B272A-6EC3-49A9-83D2-E7F92A3CBD71}">
      <dgm:prSet/>
      <dgm:spPr/>
      <dgm:t>
        <a:bodyPr/>
        <a:lstStyle/>
        <a:p>
          <a:endParaRPr lang="ru-RU"/>
        </a:p>
      </dgm:t>
    </dgm:pt>
    <dgm:pt modelId="{8C4C2AC8-A231-4184-9B0C-855B8258723B}">
      <dgm:prSet phldrT="[Текст]"/>
      <dgm:spPr/>
      <dgm:t>
        <a:bodyPr/>
        <a:lstStyle/>
        <a:p>
          <a:r>
            <a:rPr lang="ru-RU" dirty="0" smtClean="0"/>
            <a:t>Прогноз</a:t>
          </a:r>
          <a:endParaRPr lang="ru-RU" dirty="0"/>
        </a:p>
      </dgm:t>
    </dgm:pt>
    <dgm:pt modelId="{1493E2D2-18CC-47A7-BF6C-F30CCF1A019E}" type="sibTrans" cxnId="{49D9D5DC-AD91-4AE0-B3FA-C1489D68C8BD}">
      <dgm:prSet/>
      <dgm:spPr/>
      <dgm:t>
        <a:bodyPr/>
        <a:lstStyle/>
        <a:p>
          <a:endParaRPr lang="ru-RU"/>
        </a:p>
      </dgm:t>
    </dgm:pt>
    <dgm:pt modelId="{642569D5-121B-43B0-873F-3951A461CF1F}" type="parTrans" cxnId="{49D9D5DC-AD91-4AE0-B3FA-C1489D68C8BD}">
      <dgm:prSet/>
      <dgm:spPr/>
      <dgm:t>
        <a:bodyPr/>
        <a:lstStyle/>
        <a:p>
          <a:endParaRPr lang="ru-RU"/>
        </a:p>
      </dgm:t>
    </dgm:pt>
    <dgm:pt modelId="{B4EF5840-EC81-4D91-BCB5-C192267E5B7A}" type="pres">
      <dgm:prSet presAssocID="{AD1D7D2E-E752-46DC-ADD6-E36D185019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BD704C-7E4F-4B22-B710-ABBC31EA6436}" type="pres">
      <dgm:prSet presAssocID="{06BC718A-1B97-465E-8ECA-641B208C2FBE}" presName="boxAndChildren" presStyleCnt="0"/>
      <dgm:spPr/>
    </dgm:pt>
    <dgm:pt modelId="{B39D5191-2811-42D6-81F8-D872E2A9A87E}" type="pres">
      <dgm:prSet presAssocID="{06BC718A-1B97-465E-8ECA-641B208C2FBE}" presName="parentTextBox" presStyleLbl="node1" presStyleIdx="0" presStyleCnt="4"/>
      <dgm:spPr/>
      <dgm:t>
        <a:bodyPr/>
        <a:lstStyle/>
        <a:p>
          <a:endParaRPr lang="ru-RU"/>
        </a:p>
      </dgm:t>
    </dgm:pt>
    <dgm:pt modelId="{6821D639-7DAE-44FB-BFF7-FF613283F0FF}" type="pres">
      <dgm:prSet presAssocID="{06BC718A-1B97-465E-8ECA-641B208C2FBE}" presName="entireBox" presStyleLbl="node1" presStyleIdx="0" presStyleCnt="4"/>
      <dgm:spPr/>
      <dgm:t>
        <a:bodyPr/>
        <a:lstStyle/>
        <a:p>
          <a:endParaRPr lang="ru-RU"/>
        </a:p>
      </dgm:t>
    </dgm:pt>
    <dgm:pt modelId="{BF1EDFE6-7827-4B18-8877-A34D30B591B3}" type="pres">
      <dgm:prSet presAssocID="{06BC718A-1B97-465E-8ECA-641B208C2FBE}" presName="descendantBox" presStyleCnt="0"/>
      <dgm:spPr/>
    </dgm:pt>
    <dgm:pt modelId="{D554131D-803D-4DF8-816C-93E191EF9F6E}" type="pres">
      <dgm:prSet presAssocID="{32921FF3-C2FC-42F9-8187-4DC0B1E8AB56}" presName="childTextBox" presStyleLbl="fg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F4C17-8AA3-4D3E-878E-D8F8A02D63BD}" type="pres">
      <dgm:prSet presAssocID="{9E255D79-3E0D-4FB0-9F9E-05508C1F7B3A}" presName="childTextBox" presStyleLbl="fg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D01C1B-D061-488D-AB9F-C17689EAFCB3}" type="pres">
      <dgm:prSet presAssocID="{319BBC4B-B3B6-4D12-AEBB-579A75D8BD59}" presName="childTextBox" presStyleLbl="fg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BF1F16-0563-483D-8DB3-7E71E947ED2B}" type="pres">
      <dgm:prSet presAssocID="{1493E2D2-18CC-47A7-BF6C-F30CCF1A019E}" presName="sp" presStyleCnt="0"/>
      <dgm:spPr/>
    </dgm:pt>
    <dgm:pt modelId="{FFEA02B6-B026-4473-8829-63F88D3F664C}" type="pres">
      <dgm:prSet presAssocID="{8C4C2AC8-A231-4184-9B0C-855B8258723B}" presName="arrowAndChildren" presStyleCnt="0"/>
      <dgm:spPr/>
    </dgm:pt>
    <dgm:pt modelId="{CC1BCFA4-AA5D-4C28-BC9B-5E0EB89300E5}" type="pres">
      <dgm:prSet presAssocID="{8C4C2AC8-A231-4184-9B0C-855B8258723B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0798586C-C381-4266-BD9A-AA1BBB86309B}" type="pres">
      <dgm:prSet presAssocID="{8C4C2AC8-A231-4184-9B0C-855B8258723B}" presName="arrow" presStyleLbl="node1" presStyleIdx="1" presStyleCnt="4" custLinFactNeighborX="592" custLinFactNeighborY="4122"/>
      <dgm:spPr/>
      <dgm:t>
        <a:bodyPr/>
        <a:lstStyle/>
        <a:p>
          <a:endParaRPr lang="ru-RU"/>
        </a:p>
      </dgm:t>
    </dgm:pt>
    <dgm:pt modelId="{4CB4C5BB-6182-415E-BB27-DB275259A0A2}" type="pres">
      <dgm:prSet presAssocID="{8C4C2AC8-A231-4184-9B0C-855B8258723B}" presName="descendantArrow" presStyleCnt="0"/>
      <dgm:spPr/>
    </dgm:pt>
    <dgm:pt modelId="{C951718E-23FF-4BD5-A2C0-51D325063DFD}" type="pres">
      <dgm:prSet presAssocID="{42FCC1FD-4469-4981-83E3-1E886BF22059}" presName="childTextArrow" presStyleLbl="fg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B58CC-DB3D-4BF0-A38D-AAC62665C694}" type="pres">
      <dgm:prSet presAssocID="{8FA9D7AA-63EA-4618-8318-C992EF596FBE}" presName="childTextArrow" presStyleLbl="f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E0353-517E-42DF-B632-EF75A17BBD40}" type="pres">
      <dgm:prSet presAssocID="{53CB99D3-4632-45D0-BBC1-32365385A424}" presName="sp" presStyleCnt="0"/>
      <dgm:spPr/>
    </dgm:pt>
    <dgm:pt modelId="{2042CE6E-39F2-4640-B643-8258B8D9AAB5}" type="pres">
      <dgm:prSet presAssocID="{4C479C9A-E715-4C0E-B545-9364E236516B}" presName="arrowAndChildren" presStyleCnt="0"/>
      <dgm:spPr/>
    </dgm:pt>
    <dgm:pt modelId="{5ACAC957-2B42-4F64-B3D7-3F11FDBC04C4}" type="pres">
      <dgm:prSet presAssocID="{4C479C9A-E715-4C0E-B545-9364E236516B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4E6C6854-2E26-4B4C-A66A-46C6A3CC3811}" type="pres">
      <dgm:prSet presAssocID="{4C479C9A-E715-4C0E-B545-9364E236516B}" presName="arrow" presStyleLbl="node1" presStyleIdx="2" presStyleCnt="4"/>
      <dgm:spPr/>
      <dgm:t>
        <a:bodyPr/>
        <a:lstStyle/>
        <a:p>
          <a:endParaRPr lang="ru-RU"/>
        </a:p>
      </dgm:t>
    </dgm:pt>
    <dgm:pt modelId="{548A559C-0DC4-4962-AB9B-63228924BBD8}" type="pres">
      <dgm:prSet presAssocID="{4C479C9A-E715-4C0E-B545-9364E236516B}" presName="descendantArrow" presStyleCnt="0"/>
      <dgm:spPr/>
    </dgm:pt>
    <dgm:pt modelId="{40E0F72B-BDFC-4898-B36F-56F813756910}" type="pres">
      <dgm:prSet presAssocID="{53D8AD4C-15DB-4BDE-958E-F8C20D8B3FA3}" presName="childTextArrow" presStyleLbl="f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3076F6-4FCB-4322-A9CD-C84BF229D041}" type="pres">
      <dgm:prSet presAssocID="{52CE8EC7-AB76-4A61-A2F2-9992B108742B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EC5DC-1448-4DD0-8848-2CDF8B07F0D7}" type="pres">
      <dgm:prSet presAssocID="{E327F654-030D-4031-9972-EA89058C014A}" presName="sp" presStyleCnt="0"/>
      <dgm:spPr/>
    </dgm:pt>
    <dgm:pt modelId="{889EB745-AE8D-4E66-AB62-E494EE8FBDB3}" type="pres">
      <dgm:prSet presAssocID="{D066C91F-403D-409F-8BA1-920E6E5CAD72}" presName="arrowAndChildren" presStyleCnt="0"/>
      <dgm:spPr/>
    </dgm:pt>
    <dgm:pt modelId="{90D321DD-609A-4921-B461-F24D387BD5BD}" type="pres">
      <dgm:prSet presAssocID="{D066C91F-403D-409F-8BA1-920E6E5CAD72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6EBD18A2-E792-4C16-A315-6D2BAFF9060C}" type="pres">
      <dgm:prSet presAssocID="{D066C91F-403D-409F-8BA1-920E6E5CAD72}" presName="arrow" presStyleLbl="node1" presStyleIdx="3" presStyleCnt="4" custLinFactNeighborX="-584" custLinFactNeighborY="-4401"/>
      <dgm:spPr/>
      <dgm:t>
        <a:bodyPr/>
        <a:lstStyle/>
        <a:p>
          <a:endParaRPr lang="ru-RU"/>
        </a:p>
      </dgm:t>
    </dgm:pt>
    <dgm:pt modelId="{2B950206-FB23-4DB1-9869-965FCD0E9222}" type="pres">
      <dgm:prSet presAssocID="{D066C91F-403D-409F-8BA1-920E6E5CAD72}" presName="descendantArrow" presStyleCnt="0"/>
      <dgm:spPr/>
    </dgm:pt>
    <dgm:pt modelId="{27D5A1BA-FF70-44A1-AD2E-8F62961F5A0D}" type="pres">
      <dgm:prSet presAssocID="{1069AFC5-DF41-4DB7-86C3-C8F6C006C702}" presName="childTextArrow" presStyleLbl="fg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0FB7E-C5C8-417B-9326-2B9D6D6661A7}" type="pres">
      <dgm:prSet presAssocID="{032B55C7-3A9B-4384-B7A9-93E1340184FD}" presName="childTextArrow" presStyleLbl="f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97269B-FD22-4DC6-8DD3-6A0DFA6A64BF}" type="presOf" srcId="{AD1D7D2E-E752-46DC-ADD6-E36D1850197B}" destId="{B4EF5840-EC81-4D91-BCB5-C192267E5B7A}" srcOrd="0" destOrd="0" presId="urn:microsoft.com/office/officeart/2005/8/layout/process4"/>
    <dgm:cxn modelId="{33E2B5FE-9D3A-4DF6-91E2-F46BD4623FBF}" type="presOf" srcId="{4C479C9A-E715-4C0E-B545-9364E236516B}" destId="{5ACAC957-2B42-4F64-B3D7-3F11FDBC04C4}" srcOrd="0" destOrd="0" presId="urn:microsoft.com/office/officeart/2005/8/layout/process4"/>
    <dgm:cxn modelId="{5708AEC4-7F30-4072-82C5-F30CE4AE2941}" type="presOf" srcId="{8C4C2AC8-A231-4184-9B0C-855B8258723B}" destId="{CC1BCFA4-AA5D-4C28-BC9B-5E0EB89300E5}" srcOrd="0" destOrd="0" presId="urn:microsoft.com/office/officeart/2005/8/layout/process4"/>
    <dgm:cxn modelId="{A2E1D76A-FC2D-4CCD-B761-F56C5565D373}" type="presOf" srcId="{06BC718A-1B97-465E-8ECA-641B208C2FBE}" destId="{B39D5191-2811-42D6-81F8-D872E2A9A87E}" srcOrd="0" destOrd="0" presId="urn:microsoft.com/office/officeart/2005/8/layout/process4"/>
    <dgm:cxn modelId="{907FB6B7-7883-48FF-AEC2-76AC72E24EE3}" srcId="{8C4C2AC8-A231-4184-9B0C-855B8258723B}" destId="{42FCC1FD-4469-4981-83E3-1E886BF22059}" srcOrd="0" destOrd="0" parTransId="{75086E50-9181-4E35-B50B-5D50102D10EC}" sibTransId="{CCEB90C2-A161-4DAA-80AF-1911DB375431}"/>
    <dgm:cxn modelId="{9ADE80CF-0451-4BBB-9E43-37BBE1CC4B74}" type="presOf" srcId="{D066C91F-403D-409F-8BA1-920E6E5CAD72}" destId="{90D321DD-609A-4921-B461-F24D387BD5BD}" srcOrd="0" destOrd="0" presId="urn:microsoft.com/office/officeart/2005/8/layout/process4"/>
    <dgm:cxn modelId="{8F478CA0-C801-463B-B729-4EF103178264}" srcId="{4C479C9A-E715-4C0E-B545-9364E236516B}" destId="{53D8AD4C-15DB-4BDE-958E-F8C20D8B3FA3}" srcOrd="0" destOrd="0" parTransId="{0C8A524E-4E03-4336-8574-5040D53B4229}" sibTransId="{097FD814-C902-49AA-962C-7CC19BD129D9}"/>
    <dgm:cxn modelId="{0761EA4C-A20E-4BC1-8E06-DF4BB22B3DB7}" type="presOf" srcId="{52CE8EC7-AB76-4A61-A2F2-9992B108742B}" destId="{CC3076F6-4FCB-4322-A9CD-C84BF229D041}" srcOrd="0" destOrd="0" presId="urn:microsoft.com/office/officeart/2005/8/layout/process4"/>
    <dgm:cxn modelId="{48AD2286-75A8-472F-B77A-21A12B8CEC30}" type="presOf" srcId="{319BBC4B-B3B6-4D12-AEBB-579A75D8BD59}" destId="{04D01C1B-D061-488D-AB9F-C17689EAFCB3}" srcOrd="0" destOrd="0" presId="urn:microsoft.com/office/officeart/2005/8/layout/process4"/>
    <dgm:cxn modelId="{49D9D5DC-AD91-4AE0-B3FA-C1489D68C8BD}" srcId="{AD1D7D2E-E752-46DC-ADD6-E36D1850197B}" destId="{8C4C2AC8-A231-4184-9B0C-855B8258723B}" srcOrd="2" destOrd="0" parTransId="{642569D5-121B-43B0-873F-3951A461CF1F}" sibTransId="{1493E2D2-18CC-47A7-BF6C-F30CCF1A019E}"/>
    <dgm:cxn modelId="{D5276FB3-FB5E-484C-B6D3-5A6B33912A2E}" srcId="{D066C91F-403D-409F-8BA1-920E6E5CAD72}" destId="{032B55C7-3A9B-4384-B7A9-93E1340184FD}" srcOrd="1" destOrd="0" parTransId="{742CC69B-DC17-46D8-AF92-23E2CF8B2D2E}" sibTransId="{8F649EE6-1AA6-4554-9362-F39EB35C2BA2}"/>
    <dgm:cxn modelId="{37CC5625-2AF4-4FCD-8993-741E6399C59F}" srcId="{AD1D7D2E-E752-46DC-ADD6-E36D1850197B}" destId="{06BC718A-1B97-465E-8ECA-641B208C2FBE}" srcOrd="3" destOrd="0" parTransId="{00891B43-0FFA-4B93-88C4-CA76085D470E}" sibTransId="{05454F66-6541-4CBC-8D7A-6AEA1E21D7A8}"/>
    <dgm:cxn modelId="{E025DDE3-9E03-490F-84B8-F107C4F4AFDC}" type="presOf" srcId="{53D8AD4C-15DB-4BDE-958E-F8C20D8B3FA3}" destId="{40E0F72B-BDFC-4898-B36F-56F813756910}" srcOrd="0" destOrd="0" presId="urn:microsoft.com/office/officeart/2005/8/layout/process4"/>
    <dgm:cxn modelId="{FC04233E-19A5-46B9-85F2-F3733CF2F59D}" srcId="{8C4C2AC8-A231-4184-9B0C-855B8258723B}" destId="{8FA9D7AA-63EA-4618-8318-C992EF596FBE}" srcOrd="1" destOrd="0" parTransId="{2444E252-3ADF-43AC-A6C1-A7F27EF561F3}" sibTransId="{621E9629-5843-4DC4-B6DB-EEF5EC627BC8}"/>
    <dgm:cxn modelId="{0D7B272A-6EC3-49A9-83D2-E7F92A3CBD71}" srcId="{AD1D7D2E-E752-46DC-ADD6-E36D1850197B}" destId="{4C479C9A-E715-4C0E-B545-9364E236516B}" srcOrd="1" destOrd="0" parTransId="{C88E0164-0BE0-4808-8C84-F3F7C1A966A6}" sibTransId="{53CB99D3-4632-45D0-BBC1-32365385A424}"/>
    <dgm:cxn modelId="{E98E83FC-F377-4851-8429-5BA3EB2000FF}" srcId="{AD1D7D2E-E752-46DC-ADD6-E36D1850197B}" destId="{D066C91F-403D-409F-8BA1-920E6E5CAD72}" srcOrd="0" destOrd="0" parTransId="{851E0D4C-0750-4EB4-A916-1FEA418CE489}" sibTransId="{E327F654-030D-4031-9972-EA89058C014A}"/>
    <dgm:cxn modelId="{57F121E8-A7CC-489B-ADFF-CFA4B2729F21}" type="presOf" srcId="{8C4C2AC8-A231-4184-9B0C-855B8258723B}" destId="{0798586C-C381-4266-BD9A-AA1BBB86309B}" srcOrd="1" destOrd="0" presId="urn:microsoft.com/office/officeart/2005/8/layout/process4"/>
    <dgm:cxn modelId="{068D8CA0-A5DC-4FD5-AF45-C6B350B1CE47}" type="presOf" srcId="{032B55C7-3A9B-4384-B7A9-93E1340184FD}" destId="{FAE0FB7E-C5C8-417B-9326-2B9D6D6661A7}" srcOrd="0" destOrd="0" presId="urn:microsoft.com/office/officeart/2005/8/layout/process4"/>
    <dgm:cxn modelId="{81BDB6F1-765F-41BC-9B66-068C4B1B308C}" type="presOf" srcId="{9E255D79-3E0D-4FB0-9F9E-05508C1F7B3A}" destId="{926F4C17-8AA3-4D3E-878E-D8F8A02D63BD}" srcOrd="0" destOrd="0" presId="urn:microsoft.com/office/officeart/2005/8/layout/process4"/>
    <dgm:cxn modelId="{4391958B-CEE9-43A0-B314-AA02C8A5D371}" type="presOf" srcId="{1069AFC5-DF41-4DB7-86C3-C8F6C006C702}" destId="{27D5A1BA-FF70-44A1-AD2E-8F62961F5A0D}" srcOrd="0" destOrd="0" presId="urn:microsoft.com/office/officeart/2005/8/layout/process4"/>
    <dgm:cxn modelId="{0A035F47-F72F-45A4-9FFD-03123B332AF4}" srcId="{D066C91F-403D-409F-8BA1-920E6E5CAD72}" destId="{1069AFC5-DF41-4DB7-86C3-C8F6C006C702}" srcOrd="0" destOrd="0" parTransId="{DBAFCA17-BE2D-48D3-B1C3-5322B755E1B2}" sibTransId="{99FBA3E1-0C56-427A-A2A5-A194FEABAB9E}"/>
    <dgm:cxn modelId="{081EA1AF-3B93-495D-9A2E-60134F299A58}" srcId="{06BC718A-1B97-465E-8ECA-641B208C2FBE}" destId="{319BBC4B-B3B6-4D12-AEBB-579A75D8BD59}" srcOrd="2" destOrd="0" parTransId="{1B7D1518-598A-4375-B6ED-76553EC42FAA}" sibTransId="{EEF42CD7-D94F-4355-9869-6E19CE2B22C3}"/>
    <dgm:cxn modelId="{FEE44745-7399-4DC9-A873-815260B3B1E1}" type="presOf" srcId="{8FA9D7AA-63EA-4618-8318-C992EF596FBE}" destId="{D85B58CC-DB3D-4BF0-A38D-AAC62665C694}" srcOrd="0" destOrd="0" presId="urn:microsoft.com/office/officeart/2005/8/layout/process4"/>
    <dgm:cxn modelId="{8F26EC85-AB05-480B-842C-9E92C5D6DFA1}" type="presOf" srcId="{32921FF3-C2FC-42F9-8187-4DC0B1E8AB56}" destId="{D554131D-803D-4DF8-816C-93E191EF9F6E}" srcOrd="0" destOrd="0" presId="urn:microsoft.com/office/officeart/2005/8/layout/process4"/>
    <dgm:cxn modelId="{75964661-8146-46EB-979D-0233C80677B0}" srcId="{06BC718A-1B97-465E-8ECA-641B208C2FBE}" destId="{9E255D79-3E0D-4FB0-9F9E-05508C1F7B3A}" srcOrd="1" destOrd="0" parTransId="{FBBE031C-9FB6-45A1-A28B-63F80F50BF96}" sibTransId="{11E34E62-FF06-4DF3-AB72-EDDAC606B5BA}"/>
    <dgm:cxn modelId="{19FE46F5-9B53-4BF7-98F8-0083401AAD6E}" type="presOf" srcId="{4C479C9A-E715-4C0E-B545-9364E236516B}" destId="{4E6C6854-2E26-4B4C-A66A-46C6A3CC3811}" srcOrd="1" destOrd="0" presId="urn:microsoft.com/office/officeart/2005/8/layout/process4"/>
    <dgm:cxn modelId="{779C8D67-A1A2-4BD4-87E3-A8FB538DAFC1}" type="presOf" srcId="{06BC718A-1B97-465E-8ECA-641B208C2FBE}" destId="{6821D639-7DAE-44FB-BFF7-FF613283F0FF}" srcOrd="1" destOrd="0" presId="urn:microsoft.com/office/officeart/2005/8/layout/process4"/>
    <dgm:cxn modelId="{D345CBEE-B4FD-49B6-BD21-D0B310598BEA}" srcId="{06BC718A-1B97-465E-8ECA-641B208C2FBE}" destId="{32921FF3-C2FC-42F9-8187-4DC0B1E8AB56}" srcOrd="0" destOrd="0" parTransId="{F7C9E114-0E98-4E33-AEE8-B90014DBC032}" sibTransId="{9A7608BE-5E96-4D04-BBA8-1BAE661B4FD5}"/>
    <dgm:cxn modelId="{34811937-CEE4-45D9-B1FB-FFB6CD31246C}" type="presOf" srcId="{D066C91F-403D-409F-8BA1-920E6E5CAD72}" destId="{6EBD18A2-E792-4C16-A315-6D2BAFF9060C}" srcOrd="1" destOrd="0" presId="urn:microsoft.com/office/officeart/2005/8/layout/process4"/>
    <dgm:cxn modelId="{68C29F04-AB8C-413D-A49C-EF885118C15A}" type="presOf" srcId="{42FCC1FD-4469-4981-83E3-1E886BF22059}" destId="{C951718E-23FF-4BD5-A2C0-51D325063DFD}" srcOrd="0" destOrd="0" presId="urn:microsoft.com/office/officeart/2005/8/layout/process4"/>
    <dgm:cxn modelId="{FED81141-329B-4125-9C4C-34CFA421972E}" srcId="{4C479C9A-E715-4C0E-B545-9364E236516B}" destId="{52CE8EC7-AB76-4A61-A2F2-9992B108742B}" srcOrd="1" destOrd="0" parTransId="{EAB301AB-BEBE-47F1-A5A7-447A3704F867}" sibTransId="{6EF84FF4-D8D6-4C3D-8DE5-C35A68630E85}"/>
    <dgm:cxn modelId="{1D1DBC17-1F78-4B07-B58E-12B7B7C24676}" type="presParOf" srcId="{B4EF5840-EC81-4D91-BCB5-C192267E5B7A}" destId="{70BD704C-7E4F-4B22-B710-ABBC31EA6436}" srcOrd="0" destOrd="0" presId="urn:microsoft.com/office/officeart/2005/8/layout/process4"/>
    <dgm:cxn modelId="{63AEDC28-B004-49F1-9EBA-8AF901125A80}" type="presParOf" srcId="{70BD704C-7E4F-4B22-B710-ABBC31EA6436}" destId="{B39D5191-2811-42D6-81F8-D872E2A9A87E}" srcOrd="0" destOrd="0" presId="urn:microsoft.com/office/officeart/2005/8/layout/process4"/>
    <dgm:cxn modelId="{E5FA050A-50C8-4648-828B-C65AD7F2025D}" type="presParOf" srcId="{70BD704C-7E4F-4B22-B710-ABBC31EA6436}" destId="{6821D639-7DAE-44FB-BFF7-FF613283F0FF}" srcOrd="1" destOrd="0" presId="urn:microsoft.com/office/officeart/2005/8/layout/process4"/>
    <dgm:cxn modelId="{728BF03D-239C-491A-96D6-66DC686179D4}" type="presParOf" srcId="{70BD704C-7E4F-4B22-B710-ABBC31EA6436}" destId="{BF1EDFE6-7827-4B18-8877-A34D30B591B3}" srcOrd="2" destOrd="0" presId="urn:microsoft.com/office/officeart/2005/8/layout/process4"/>
    <dgm:cxn modelId="{F0340C41-3145-49A4-A552-AE581FF4DF5F}" type="presParOf" srcId="{BF1EDFE6-7827-4B18-8877-A34D30B591B3}" destId="{D554131D-803D-4DF8-816C-93E191EF9F6E}" srcOrd="0" destOrd="0" presId="urn:microsoft.com/office/officeart/2005/8/layout/process4"/>
    <dgm:cxn modelId="{6E08D2C5-45A7-4D74-BC58-45484F01F678}" type="presParOf" srcId="{BF1EDFE6-7827-4B18-8877-A34D30B591B3}" destId="{926F4C17-8AA3-4D3E-878E-D8F8A02D63BD}" srcOrd="1" destOrd="0" presId="urn:microsoft.com/office/officeart/2005/8/layout/process4"/>
    <dgm:cxn modelId="{48BC2F21-1454-47E0-B68D-2F63881197CF}" type="presParOf" srcId="{BF1EDFE6-7827-4B18-8877-A34D30B591B3}" destId="{04D01C1B-D061-488D-AB9F-C17689EAFCB3}" srcOrd="2" destOrd="0" presId="urn:microsoft.com/office/officeart/2005/8/layout/process4"/>
    <dgm:cxn modelId="{D2F62A8D-2AF2-437F-A4CB-6F3914619F28}" type="presParOf" srcId="{B4EF5840-EC81-4D91-BCB5-C192267E5B7A}" destId="{B3BF1F16-0563-483D-8DB3-7E71E947ED2B}" srcOrd="1" destOrd="0" presId="urn:microsoft.com/office/officeart/2005/8/layout/process4"/>
    <dgm:cxn modelId="{FB5C21A1-D310-4707-B130-2F4897ED9629}" type="presParOf" srcId="{B4EF5840-EC81-4D91-BCB5-C192267E5B7A}" destId="{FFEA02B6-B026-4473-8829-63F88D3F664C}" srcOrd="2" destOrd="0" presId="urn:microsoft.com/office/officeart/2005/8/layout/process4"/>
    <dgm:cxn modelId="{2A2F22A6-5B63-47CD-99B9-CFD7462A676E}" type="presParOf" srcId="{FFEA02B6-B026-4473-8829-63F88D3F664C}" destId="{CC1BCFA4-AA5D-4C28-BC9B-5E0EB89300E5}" srcOrd="0" destOrd="0" presId="urn:microsoft.com/office/officeart/2005/8/layout/process4"/>
    <dgm:cxn modelId="{6357D328-AE8D-43ED-8C0A-77DA091446A0}" type="presParOf" srcId="{FFEA02B6-B026-4473-8829-63F88D3F664C}" destId="{0798586C-C381-4266-BD9A-AA1BBB86309B}" srcOrd="1" destOrd="0" presId="urn:microsoft.com/office/officeart/2005/8/layout/process4"/>
    <dgm:cxn modelId="{6B752271-9D83-4914-9768-19409E951CD8}" type="presParOf" srcId="{FFEA02B6-B026-4473-8829-63F88D3F664C}" destId="{4CB4C5BB-6182-415E-BB27-DB275259A0A2}" srcOrd="2" destOrd="0" presId="urn:microsoft.com/office/officeart/2005/8/layout/process4"/>
    <dgm:cxn modelId="{EFAA2E04-BA06-4366-9E52-38C699684BDA}" type="presParOf" srcId="{4CB4C5BB-6182-415E-BB27-DB275259A0A2}" destId="{C951718E-23FF-4BD5-A2C0-51D325063DFD}" srcOrd="0" destOrd="0" presId="urn:microsoft.com/office/officeart/2005/8/layout/process4"/>
    <dgm:cxn modelId="{C9C6FAE3-BE16-4EFF-8C00-B46E61E11F5A}" type="presParOf" srcId="{4CB4C5BB-6182-415E-BB27-DB275259A0A2}" destId="{D85B58CC-DB3D-4BF0-A38D-AAC62665C694}" srcOrd="1" destOrd="0" presId="urn:microsoft.com/office/officeart/2005/8/layout/process4"/>
    <dgm:cxn modelId="{64F53627-8606-4BBB-8F71-3DA42B3A144D}" type="presParOf" srcId="{B4EF5840-EC81-4D91-BCB5-C192267E5B7A}" destId="{A20E0353-517E-42DF-B632-EF75A17BBD40}" srcOrd="3" destOrd="0" presId="urn:microsoft.com/office/officeart/2005/8/layout/process4"/>
    <dgm:cxn modelId="{84085A96-9E5D-41DC-89F0-6745DD8C744B}" type="presParOf" srcId="{B4EF5840-EC81-4D91-BCB5-C192267E5B7A}" destId="{2042CE6E-39F2-4640-B643-8258B8D9AAB5}" srcOrd="4" destOrd="0" presId="urn:microsoft.com/office/officeart/2005/8/layout/process4"/>
    <dgm:cxn modelId="{5949EED5-8094-4887-8250-7E8CE96F670D}" type="presParOf" srcId="{2042CE6E-39F2-4640-B643-8258B8D9AAB5}" destId="{5ACAC957-2B42-4F64-B3D7-3F11FDBC04C4}" srcOrd="0" destOrd="0" presId="urn:microsoft.com/office/officeart/2005/8/layout/process4"/>
    <dgm:cxn modelId="{6D585F60-C161-4004-8A22-645AF5F91B6F}" type="presParOf" srcId="{2042CE6E-39F2-4640-B643-8258B8D9AAB5}" destId="{4E6C6854-2E26-4B4C-A66A-46C6A3CC3811}" srcOrd="1" destOrd="0" presId="urn:microsoft.com/office/officeart/2005/8/layout/process4"/>
    <dgm:cxn modelId="{30832C3F-BDC3-484B-9312-BFD1161F1BE2}" type="presParOf" srcId="{2042CE6E-39F2-4640-B643-8258B8D9AAB5}" destId="{548A559C-0DC4-4962-AB9B-63228924BBD8}" srcOrd="2" destOrd="0" presId="urn:microsoft.com/office/officeart/2005/8/layout/process4"/>
    <dgm:cxn modelId="{462F7550-D277-446E-9DA7-B0F790034E0F}" type="presParOf" srcId="{548A559C-0DC4-4962-AB9B-63228924BBD8}" destId="{40E0F72B-BDFC-4898-B36F-56F813756910}" srcOrd="0" destOrd="0" presId="urn:microsoft.com/office/officeart/2005/8/layout/process4"/>
    <dgm:cxn modelId="{E1B35861-E338-42E7-B257-358351D2D562}" type="presParOf" srcId="{548A559C-0DC4-4962-AB9B-63228924BBD8}" destId="{CC3076F6-4FCB-4322-A9CD-C84BF229D041}" srcOrd="1" destOrd="0" presId="urn:microsoft.com/office/officeart/2005/8/layout/process4"/>
    <dgm:cxn modelId="{0E5D3631-05B9-41CA-BE4B-285172186451}" type="presParOf" srcId="{B4EF5840-EC81-4D91-BCB5-C192267E5B7A}" destId="{24EEC5DC-1448-4DD0-8848-2CDF8B07F0D7}" srcOrd="5" destOrd="0" presId="urn:microsoft.com/office/officeart/2005/8/layout/process4"/>
    <dgm:cxn modelId="{36D99F04-F4CF-4A68-9C14-36B30EC29457}" type="presParOf" srcId="{B4EF5840-EC81-4D91-BCB5-C192267E5B7A}" destId="{889EB745-AE8D-4E66-AB62-E494EE8FBDB3}" srcOrd="6" destOrd="0" presId="urn:microsoft.com/office/officeart/2005/8/layout/process4"/>
    <dgm:cxn modelId="{61A6AB7F-EDAD-436E-87CB-CA379609500B}" type="presParOf" srcId="{889EB745-AE8D-4E66-AB62-E494EE8FBDB3}" destId="{90D321DD-609A-4921-B461-F24D387BD5BD}" srcOrd="0" destOrd="0" presId="urn:microsoft.com/office/officeart/2005/8/layout/process4"/>
    <dgm:cxn modelId="{2473C903-D704-41D5-B623-C3EFFADC5083}" type="presParOf" srcId="{889EB745-AE8D-4E66-AB62-E494EE8FBDB3}" destId="{6EBD18A2-E792-4C16-A315-6D2BAFF9060C}" srcOrd="1" destOrd="0" presId="urn:microsoft.com/office/officeart/2005/8/layout/process4"/>
    <dgm:cxn modelId="{721BDB12-2842-4141-806F-881A425CB14A}" type="presParOf" srcId="{889EB745-AE8D-4E66-AB62-E494EE8FBDB3}" destId="{2B950206-FB23-4DB1-9869-965FCD0E9222}" srcOrd="2" destOrd="0" presId="urn:microsoft.com/office/officeart/2005/8/layout/process4"/>
    <dgm:cxn modelId="{6386EEF3-5938-4189-819E-0840BCEFBB34}" type="presParOf" srcId="{2B950206-FB23-4DB1-9869-965FCD0E9222}" destId="{27D5A1BA-FF70-44A1-AD2E-8F62961F5A0D}" srcOrd="0" destOrd="0" presId="urn:microsoft.com/office/officeart/2005/8/layout/process4"/>
    <dgm:cxn modelId="{766C51DC-54D6-4BD6-9A27-8EC23C268BAA}" type="presParOf" srcId="{2B950206-FB23-4DB1-9869-965FCD0E9222}" destId="{FAE0FB7E-C5C8-417B-9326-2B9D6D6661A7}" srcOrd="1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0.63928</cdr:x>
      <cdr:y>0.02592</cdr:y>
    </cdr:from>
    <cdr:to>
      <cdr:x>0.6714</cdr:x>
      <cdr:y>0.03875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81450" y="92394"/>
          <a:ext cx="200025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ED8F8-9D2B-4374-BCE2-2400FC2E6C75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434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A49F4-7A88-482A-8C93-50A2D6F7EE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516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181" y="2130426"/>
            <a:ext cx="7742714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6361" y="3886200"/>
            <a:ext cx="637635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04079" y="274639"/>
            <a:ext cx="204954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454" y="274639"/>
            <a:ext cx="5996808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554" y="4406901"/>
            <a:ext cx="77427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9554" y="2906713"/>
            <a:ext cx="774271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454" y="1600201"/>
            <a:ext cx="40231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0446" y="1600201"/>
            <a:ext cx="40231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54" y="1535113"/>
            <a:ext cx="402475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5454" y="2174875"/>
            <a:ext cx="402475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7284" y="1535113"/>
            <a:ext cx="40263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27284" y="2174875"/>
            <a:ext cx="40263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454" y="273050"/>
            <a:ext cx="29968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1395" y="273051"/>
            <a:ext cx="509222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5454" y="1435101"/>
            <a:ext cx="29968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442" y="4800600"/>
            <a:ext cx="546544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85442" y="612775"/>
            <a:ext cx="54654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442" y="5367338"/>
            <a:ext cx="54654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454" y="274638"/>
            <a:ext cx="8198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54" y="1600201"/>
            <a:ext cx="81981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5454" y="6356351"/>
            <a:ext cx="21254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12268" y="6356351"/>
            <a:ext cx="2884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28170" y="6356351"/>
            <a:ext cx="21254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454" y="0"/>
            <a:ext cx="8198168" cy="105273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ПРОГНОЗ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903" y="886654"/>
            <a:ext cx="7758948" cy="52395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СОЦИАЛЬНО-ЭКОНОМИЧЕСКОГО РАЗВИТИЯ </a:t>
            </a:r>
            <a:r>
              <a:rPr lang="ru-RU" sz="2000" dirty="0" smtClean="0"/>
              <a:t>КАРТАЛИНСКОГО</a:t>
            </a:r>
            <a:r>
              <a:rPr lang="ru-RU" sz="2400" dirty="0" smtClean="0"/>
              <a:t> </a:t>
            </a:r>
            <a:r>
              <a:rPr lang="ru-RU" sz="2000" dirty="0" smtClean="0"/>
              <a:t>МУНИЦИПАЛЬНОГО</a:t>
            </a:r>
            <a:r>
              <a:rPr lang="ru-RU" sz="2400" dirty="0" smtClean="0"/>
              <a:t> района </a:t>
            </a:r>
          </a:p>
          <a:p>
            <a:pPr algn="ctr">
              <a:buNone/>
            </a:pPr>
            <a:r>
              <a:rPr lang="ru-RU" sz="2400" dirty="0" smtClean="0"/>
              <a:t>на 2020- 2024 ГОДЫ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72" t="19737" r="-98" b="312"/>
          <a:stretch/>
        </p:blipFill>
        <p:spPr>
          <a:xfrm>
            <a:off x="364586" y="2276872"/>
            <a:ext cx="8294996" cy="4248472"/>
          </a:xfrm>
          <a:prstGeom prst="rect">
            <a:avLst/>
          </a:prstGeom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64586" y="116632"/>
            <a:ext cx="1177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12920" y="517322"/>
            <a:ext cx="184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" name="Picture 7" descr="gerb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867" y="188913"/>
            <a:ext cx="98207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5782" y="188914"/>
            <a:ext cx="1043748" cy="6977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03432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5082738" y="1535113"/>
            <a:ext cx="4026338" cy="639762"/>
          </a:xfrm>
        </p:spPr>
        <p:txBody>
          <a:bodyPr>
            <a:normAutofit/>
          </a:bodyPr>
          <a:lstStyle/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2535266808"/>
              </p:ext>
            </p:extLst>
          </p:nvPr>
        </p:nvGraphicFramePr>
        <p:xfrm>
          <a:off x="162049" y="116632"/>
          <a:ext cx="8784976" cy="6408712"/>
        </p:xfrm>
        <a:graphic>
          <a:graphicData uri="http://schemas.openxmlformats.org/drawingml/2006/table">
            <a:tbl>
              <a:tblPr/>
              <a:tblGrid>
                <a:gridCol w="4140164"/>
                <a:gridCol w="4644812"/>
              </a:tblGrid>
              <a:tr h="136815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         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показатели прогноза социально-экономического развития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Карталинского муниципального района на 2020 год и плановый период 2021-                     2024 годов</a:t>
                      </a:r>
                      <a:endParaRPr lang="ru-RU" dirty="0"/>
                    </a:p>
                  </a:txBody>
                  <a:tcPr marL="91091" marR="9109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33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Варианты разработки Прогноза</a:t>
                      </a:r>
                      <a:endParaRPr lang="ru-RU" sz="16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091" marR="910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62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091" marR="910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091" marR="910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Объект 7"/>
          <p:cNvSpPr>
            <a:spLocks noGrp="1"/>
          </p:cNvSpPr>
          <p:nvPr>
            <p:ph sz="quarter" idx="4294967295"/>
          </p:nvPr>
        </p:nvSpPr>
        <p:spPr>
          <a:xfrm>
            <a:off x="4410521" y="1988841"/>
            <a:ext cx="4320479" cy="4137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7" descr="ger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085" y="118916"/>
            <a:ext cx="1080119" cy="129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Фон_1_нет деревень"/>
          <p:cNvPicPr>
            <a:picLocks noChangeAspect="1" noChangeArrowheads="1"/>
          </p:cNvPicPr>
          <p:nvPr/>
        </p:nvPicPr>
        <p:blipFill>
          <a:blip r:embed="rId3" cstate="print">
            <a:lum bright="16000" contrast="-34000"/>
            <a:extLst/>
          </a:blip>
          <a:srcRect/>
          <a:stretch>
            <a:fillRect/>
          </a:stretch>
        </p:blipFill>
        <p:spPr bwMode="auto">
          <a:xfrm>
            <a:off x="824423" y="1988840"/>
            <a:ext cx="2869319" cy="1800200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  <p:graphicFrame>
        <p:nvGraphicFramePr>
          <p:cNvPr id="10" name="Схема 9"/>
          <p:cNvGraphicFramePr/>
          <p:nvPr/>
        </p:nvGraphicFramePr>
        <p:xfrm>
          <a:off x="911199" y="2000240"/>
          <a:ext cx="6500858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3713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5082738" y="1535113"/>
            <a:ext cx="4026338" cy="639762"/>
          </a:xfrm>
        </p:spPr>
        <p:txBody>
          <a:bodyPr>
            <a:normAutofit/>
          </a:bodyPr>
          <a:lstStyle/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2535266808"/>
              </p:ext>
            </p:extLst>
          </p:nvPr>
        </p:nvGraphicFramePr>
        <p:xfrm>
          <a:off x="162049" y="116632"/>
          <a:ext cx="8784976" cy="1368152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13681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Рейтинг   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муниципальных  образований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отдельным показателям за 2018 год ( из 40 МО)</a:t>
                      </a:r>
                    </a:p>
                    <a:p>
                      <a:pPr algn="ctr"/>
                      <a:r>
                        <a:rPr lang="ru-RU" dirty="0" err="1" smtClean="0"/>
                        <a:t>Карталинский</a:t>
                      </a:r>
                      <a:r>
                        <a:rPr lang="ru-RU" dirty="0" smtClean="0"/>
                        <a:t> район занял:</a:t>
                      </a:r>
                      <a:endParaRPr lang="ru-RU" dirty="0"/>
                    </a:p>
                  </a:txBody>
                  <a:tcPr marL="91091" marR="9109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Объект 7"/>
          <p:cNvSpPr>
            <a:spLocks noGrp="1"/>
          </p:cNvSpPr>
          <p:nvPr>
            <p:ph sz="quarter" idx="4294967295"/>
          </p:nvPr>
        </p:nvSpPr>
        <p:spPr>
          <a:xfrm>
            <a:off x="4410521" y="1988841"/>
            <a:ext cx="4320479" cy="4137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7" descr="ger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085" y="118916"/>
            <a:ext cx="1080119" cy="129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Схема 10"/>
          <p:cNvGraphicFramePr/>
          <p:nvPr/>
        </p:nvGraphicFramePr>
        <p:xfrm>
          <a:off x="625447" y="1785925"/>
          <a:ext cx="7858180" cy="4572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3713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5082738" y="1535113"/>
            <a:ext cx="4026338" cy="639762"/>
          </a:xfrm>
        </p:spPr>
        <p:txBody>
          <a:bodyPr>
            <a:normAutofit/>
          </a:bodyPr>
          <a:lstStyle/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3742659795"/>
              </p:ext>
            </p:extLst>
          </p:nvPr>
        </p:nvGraphicFramePr>
        <p:xfrm>
          <a:off x="196818" y="188639"/>
          <a:ext cx="8730203" cy="6026443"/>
        </p:xfrm>
        <a:graphic>
          <a:graphicData uri="http://schemas.openxmlformats.org/drawingml/2006/table">
            <a:tbl>
              <a:tblPr/>
              <a:tblGrid>
                <a:gridCol w="8730203"/>
              </a:tblGrid>
              <a:tr h="15760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Демография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Карталинского муниципального района </a:t>
                      </a:r>
                    </a:p>
                    <a:p>
                      <a:endParaRPr lang="ru-RU" sz="160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091" marR="9109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03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091" marR="910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Объект 7"/>
          <p:cNvSpPr>
            <a:spLocks noGrp="1"/>
          </p:cNvSpPr>
          <p:nvPr>
            <p:ph sz="quarter" idx="4294967295"/>
          </p:nvPr>
        </p:nvSpPr>
        <p:spPr>
          <a:xfrm>
            <a:off x="4267606" y="1988841"/>
            <a:ext cx="4160512" cy="4137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7" descr="ger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133" y="214290"/>
            <a:ext cx="1080119" cy="1281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D:\РАБОТА\2017\IV квартал\Прогноз\Хлам\демограф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819" y="2357430"/>
            <a:ext cx="4547395" cy="35004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Схема 10"/>
          <p:cNvGraphicFramePr/>
          <p:nvPr/>
        </p:nvGraphicFramePr>
        <p:xfrm>
          <a:off x="4054471" y="2428868"/>
          <a:ext cx="4929222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41160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5082738" y="1535113"/>
            <a:ext cx="4026338" cy="639762"/>
          </a:xfrm>
        </p:spPr>
        <p:txBody>
          <a:bodyPr>
            <a:normAutofit/>
          </a:bodyPr>
          <a:lstStyle/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2604192985"/>
              </p:ext>
            </p:extLst>
          </p:nvPr>
        </p:nvGraphicFramePr>
        <p:xfrm>
          <a:off x="142046" y="188639"/>
          <a:ext cx="8784976" cy="586575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1278434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Отгружено товаров собственного производства,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выполнено работ и услуг собственными силами по «чистым видам»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экономической деятельности в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Карталинском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муниципальном районе</a:t>
                      </a:r>
                    </a:p>
                  </a:txBody>
                  <a:tcPr marL="91091" marR="9109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7316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091" marR="910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Объект 7"/>
          <p:cNvSpPr>
            <a:spLocks noGrp="1"/>
          </p:cNvSpPr>
          <p:nvPr>
            <p:ph sz="quarter" idx="4294967295"/>
          </p:nvPr>
        </p:nvSpPr>
        <p:spPr>
          <a:xfrm>
            <a:off x="4267606" y="1988841"/>
            <a:ext cx="4160512" cy="4137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7" descr="ger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085" y="213820"/>
            <a:ext cx="1080119" cy="127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Диаграмма 12"/>
          <p:cNvGraphicFramePr/>
          <p:nvPr/>
        </p:nvGraphicFramePr>
        <p:xfrm>
          <a:off x="411133" y="1714488"/>
          <a:ext cx="4000528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2" descr="C:\Documents and Settings\Пользователь\Рабочий стол\губернатор\фото\image_previe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1793" y="1785926"/>
            <a:ext cx="3000396" cy="1643823"/>
          </a:xfrm>
          <a:prstGeom prst="rect">
            <a:avLst/>
          </a:prstGeom>
          <a:noFill/>
        </p:spPr>
      </p:pic>
      <p:pic>
        <p:nvPicPr>
          <p:cNvPr id="11" name="Picture 3" descr="C:\Users\Коломиец\Desktop\Текслер\image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4537" y="3929066"/>
            <a:ext cx="2809895" cy="2000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442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5082738" y="1535113"/>
            <a:ext cx="4026338" cy="639762"/>
          </a:xfrm>
        </p:spPr>
        <p:txBody>
          <a:bodyPr>
            <a:normAutofit/>
          </a:bodyPr>
          <a:lstStyle/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3013939937"/>
              </p:ext>
            </p:extLst>
          </p:nvPr>
        </p:nvGraphicFramePr>
        <p:xfrm>
          <a:off x="142046" y="188639"/>
          <a:ext cx="8784976" cy="586575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864097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Динамика фонда оплаты труда наёмных работников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Карталинского муниципального района</a:t>
                      </a:r>
                      <a:endParaRPr lang="ru-RU" dirty="0"/>
                    </a:p>
                  </a:txBody>
                  <a:tcPr marL="91091" marR="9109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337">
                <a:tc>
                  <a:txBody>
                    <a:bodyPr/>
                    <a:lstStyle/>
                    <a:p>
                      <a:endParaRPr lang="ru-RU" sz="16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091" marR="910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87316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091" marR="910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Объект 7"/>
          <p:cNvSpPr>
            <a:spLocks noGrp="1"/>
          </p:cNvSpPr>
          <p:nvPr>
            <p:ph sz="quarter" idx="4294967295"/>
          </p:nvPr>
        </p:nvSpPr>
        <p:spPr>
          <a:xfrm>
            <a:off x="4267606" y="1988841"/>
            <a:ext cx="4160512" cy="4137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7" descr="ger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085" y="213820"/>
            <a:ext cx="1080119" cy="127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085" y="1484784"/>
            <a:ext cx="3518356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Диаграмма 10"/>
          <p:cNvGraphicFramePr/>
          <p:nvPr/>
        </p:nvGraphicFramePr>
        <p:xfrm>
          <a:off x="3697281" y="1714488"/>
          <a:ext cx="514353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39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5082738" y="1535113"/>
            <a:ext cx="4026338" cy="639762"/>
          </a:xfrm>
        </p:spPr>
        <p:txBody>
          <a:bodyPr>
            <a:normAutofit/>
          </a:bodyPr>
          <a:lstStyle/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2941752237"/>
              </p:ext>
            </p:extLst>
          </p:nvPr>
        </p:nvGraphicFramePr>
        <p:xfrm>
          <a:off x="142046" y="188640"/>
          <a:ext cx="8784976" cy="5989396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1278434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               </a:t>
                      </a:r>
                    </a:p>
                    <a:p>
                      <a:pPr algn="ctr"/>
                      <a:r>
                        <a:rPr lang="ru-RU" baseline="0" dirty="0" smtClean="0"/>
                        <a:t>Динамика развития сельского хозяйства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Карталинском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муниципальном районе</a:t>
                      </a:r>
                    </a:p>
                    <a:p>
                      <a:pPr algn="ctr"/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 marL="91091" marR="9109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7316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091" marR="910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Объект 7"/>
          <p:cNvSpPr>
            <a:spLocks noGrp="1"/>
          </p:cNvSpPr>
          <p:nvPr>
            <p:ph sz="quarter" idx="4294967295"/>
          </p:nvPr>
        </p:nvSpPr>
        <p:spPr>
          <a:xfrm>
            <a:off x="4267606" y="1988841"/>
            <a:ext cx="4160512" cy="4137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7" descr="ger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085" y="213820"/>
            <a:ext cx="1080119" cy="127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Users\Татьяна\Desktop\selskoe-xozyajstv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100" y="1772817"/>
            <a:ext cx="3381325" cy="3816424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Диаграмма 10"/>
          <p:cNvGraphicFramePr/>
          <p:nvPr/>
        </p:nvGraphicFramePr>
        <p:xfrm>
          <a:off x="3554405" y="1643050"/>
          <a:ext cx="5000660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30282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5082738" y="1535113"/>
            <a:ext cx="4026338" cy="639762"/>
          </a:xfrm>
        </p:spPr>
        <p:txBody>
          <a:bodyPr>
            <a:normAutofit/>
          </a:bodyPr>
          <a:lstStyle/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3499161989"/>
              </p:ext>
            </p:extLst>
          </p:nvPr>
        </p:nvGraphicFramePr>
        <p:xfrm>
          <a:off x="142046" y="188640"/>
          <a:ext cx="8784976" cy="586575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8640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Инвестиции в основной капитал в </a:t>
                      </a:r>
                    </a:p>
                    <a:p>
                      <a:pPr algn="ctr"/>
                      <a:r>
                        <a:rPr lang="ru-RU" dirty="0" err="1" smtClean="0"/>
                        <a:t>Карталинском</a:t>
                      </a:r>
                      <a:r>
                        <a:rPr lang="ru-RU" dirty="0" smtClean="0"/>
                        <a:t> муниципальном районе</a:t>
                      </a:r>
                      <a:endParaRPr lang="ru-RU" dirty="0"/>
                    </a:p>
                  </a:txBody>
                  <a:tcPr marL="91091" marR="9109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337">
                <a:tc>
                  <a:txBody>
                    <a:bodyPr/>
                    <a:lstStyle/>
                    <a:p>
                      <a:endParaRPr lang="ru-RU" sz="16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091" marR="910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7316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091" marR="910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Объект 7"/>
          <p:cNvSpPr>
            <a:spLocks noGrp="1"/>
          </p:cNvSpPr>
          <p:nvPr>
            <p:ph sz="quarter" idx="4294967295"/>
          </p:nvPr>
        </p:nvSpPr>
        <p:spPr>
          <a:xfrm>
            <a:off x="4267606" y="1988841"/>
            <a:ext cx="4160512" cy="4137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7" descr="ger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085" y="213820"/>
            <a:ext cx="1080119" cy="127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Схема 10"/>
          <p:cNvGraphicFramePr/>
          <p:nvPr/>
        </p:nvGraphicFramePr>
        <p:xfrm>
          <a:off x="1518179" y="1404761"/>
          <a:ext cx="6072717" cy="3881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73934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5082738" y="1535113"/>
            <a:ext cx="4026338" cy="639762"/>
          </a:xfrm>
        </p:spPr>
        <p:txBody>
          <a:bodyPr>
            <a:normAutofit/>
          </a:bodyPr>
          <a:lstStyle/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xmlns="" val="1626601958"/>
              </p:ext>
            </p:extLst>
          </p:nvPr>
        </p:nvGraphicFramePr>
        <p:xfrm>
          <a:off x="142046" y="188640"/>
          <a:ext cx="8784976" cy="586575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864097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              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Динамика показателей в сфере потребительского рынка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Карталинского муниципального </a:t>
                      </a:r>
                      <a:r>
                        <a:rPr lang="ru-RU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района </a:t>
                      </a:r>
                      <a:endParaRPr lang="ru-RU" dirty="0"/>
                    </a:p>
                  </a:txBody>
                  <a:tcPr marL="91091" marR="9109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337">
                <a:tc>
                  <a:txBody>
                    <a:bodyPr/>
                    <a:lstStyle/>
                    <a:p>
                      <a:endParaRPr lang="ru-RU" sz="1600" kern="1200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091" marR="910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7316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091" marR="910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Объект 7"/>
          <p:cNvSpPr>
            <a:spLocks noGrp="1"/>
          </p:cNvSpPr>
          <p:nvPr>
            <p:ph sz="quarter" idx="4294967295"/>
          </p:nvPr>
        </p:nvSpPr>
        <p:spPr>
          <a:xfrm>
            <a:off x="4267606" y="1988841"/>
            <a:ext cx="4160512" cy="4137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7" descr="ger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085" y="213820"/>
            <a:ext cx="1080119" cy="127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D:\РАБОТА\2017\IV квартал\Прогноз\Хлам\потреб рынок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2086" y="1988840"/>
            <a:ext cx="3878395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Диаграмма 10"/>
          <p:cNvGraphicFramePr/>
          <p:nvPr/>
        </p:nvGraphicFramePr>
        <p:xfrm>
          <a:off x="3768719" y="1785926"/>
          <a:ext cx="5166360" cy="3751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44405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</TotalTime>
  <Words>284</Words>
  <Application>Microsoft Office PowerPoint</Application>
  <PresentationFormat>Произвольный</PresentationFormat>
  <Paragraphs>88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ПРОГНОЗ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ПРОГНОЗ</dc:title>
  <dc:creator>Татьяна</dc:creator>
  <cp:lastModifiedBy>Коломиец</cp:lastModifiedBy>
  <cp:revision>98</cp:revision>
  <cp:lastPrinted>2019-07-22T10:01:19Z</cp:lastPrinted>
  <dcterms:created xsi:type="dcterms:W3CDTF">2019-07-22T03:49:13Z</dcterms:created>
  <dcterms:modified xsi:type="dcterms:W3CDTF">2019-12-11T04:59:00Z</dcterms:modified>
</cp:coreProperties>
</file>