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11">
  <p:sldMasterIdLst>
    <p:sldMasterId id="2147483659" r:id="rId1"/>
  </p:sldMasterIdLst>
  <p:notesMasterIdLst>
    <p:notesMasterId r:id="rId19"/>
  </p:notesMasterIdLst>
  <p:sldIdLst>
    <p:sldId id="256" r:id="rId2"/>
    <p:sldId id="302" r:id="rId3"/>
    <p:sldId id="304" r:id="rId4"/>
    <p:sldId id="321" r:id="rId5"/>
    <p:sldId id="301" r:id="rId6"/>
    <p:sldId id="312" r:id="rId7"/>
    <p:sldId id="303" r:id="rId8"/>
    <p:sldId id="322" r:id="rId9"/>
    <p:sldId id="323" r:id="rId10"/>
    <p:sldId id="318" r:id="rId11"/>
    <p:sldId id="316" r:id="rId12"/>
    <p:sldId id="326" r:id="rId13"/>
    <p:sldId id="311" r:id="rId14"/>
    <p:sldId id="324" r:id="rId15"/>
    <p:sldId id="315" r:id="rId16"/>
    <p:sldId id="319" r:id="rId17"/>
    <p:sldId id="325" r:id="rId18"/>
  </p:sldIdLst>
  <p:sldSz cx="10691813" cy="7559675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01" autoAdjust="0"/>
    <p:restoredTop sz="93848" autoAdjust="0"/>
  </p:normalViewPr>
  <p:slideViewPr>
    <p:cSldViewPr>
      <p:cViewPr>
        <p:scale>
          <a:sx n="66" d="100"/>
          <a:sy n="66" d="100"/>
        </p:scale>
        <p:origin x="-1260" y="-60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34" y="-132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86;&#1082;&#1088;&#1072;&#1097;&#1077;&#1085;&#1085;&#1099;&#1081;%20&#1044;&#1086;&#1082;&#1083;&#1072;&#1076;%202016%20&#1044;&#1091;&#1073;&#1088;&#1086;&#1074;&#1089;&#1082;&#1080;&#1081;%20-%20&#1058;&#1040;&#1058;&#1068;&#1071;&#1053;&#10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0568678915137"/>
          <c:y val="8.2565616797900268E-2"/>
          <c:w val="0.34534784265619689"/>
          <c:h val="0.3348687664042094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9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D3FC772-2561-4B43-B85D-2A0F8AA582B8}">
      <dgm:prSet phldrT="[Текст]" custT="1"/>
      <dgm:spPr/>
      <dgm:t>
        <a:bodyPr/>
        <a:lstStyle/>
        <a:p>
          <a:r>
            <a:rPr lang="ru-RU" sz="1800" dirty="0" smtClean="0"/>
            <a:t>Оценка регулирующего воздействия НПА- 11 процедур</a:t>
          </a:r>
          <a:endParaRPr lang="ru-RU" sz="1800" dirty="0"/>
        </a:p>
      </dgm:t>
    </dgm:pt>
    <dgm:pt modelId="{74E539C0-1A70-4827-A144-CA348FE1DCB7}" type="parTrans" cxnId="{8167DFDE-1D88-4687-A661-50A8A994C893}">
      <dgm:prSet/>
      <dgm:spPr/>
      <dgm:t>
        <a:bodyPr/>
        <a:lstStyle/>
        <a:p>
          <a:endParaRPr lang="ru-RU" sz="1800"/>
        </a:p>
      </dgm:t>
    </dgm:pt>
    <dgm:pt modelId="{5A6C1953-3508-4EB5-A85B-FD2BCA1195CC}" type="sibTrans" cxnId="{8167DFDE-1D88-4687-A661-50A8A994C893}">
      <dgm:prSet/>
      <dgm:spPr/>
      <dgm:t>
        <a:bodyPr/>
        <a:lstStyle/>
        <a:p>
          <a:endParaRPr lang="ru-RU" sz="1800"/>
        </a:p>
      </dgm:t>
    </dgm:pt>
    <dgm:pt modelId="{32E31283-EAA7-403B-BE9E-06C5FD42A761}">
      <dgm:prSet custT="1"/>
      <dgm:spPr/>
      <dgm:t>
        <a:bodyPr/>
        <a:lstStyle/>
        <a:p>
          <a:r>
            <a:rPr lang="ru-RU" sz="1600" dirty="0" smtClean="0"/>
            <a:t>Имущественная поддержка- 14 СМСП арендовали имущество – 1048,0 кв.м</a:t>
          </a:r>
          <a:endParaRPr lang="ru-RU" sz="1600" dirty="0"/>
        </a:p>
      </dgm:t>
    </dgm:pt>
    <dgm:pt modelId="{83FBD5C7-E818-4AA4-81EC-6C3503C47348}" type="parTrans" cxnId="{E9E34F67-1ECF-41FC-AF51-DAF39617E590}">
      <dgm:prSet/>
      <dgm:spPr/>
      <dgm:t>
        <a:bodyPr/>
        <a:lstStyle/>
        <a:p>
          <a:endParaRPr lang="ru-RU"/>
        </a:p>
      </dgm:t>
    </dgm:pt>
    <dgm:pt modelId="{A91884EA-0CFF-4883-9224-95CD661D6FA3}" type="sibTrans" cxnId="{E9E34F67-1ECF-41FC-AF51-DAF39617E590}">
      <dgm:prSet/>
      <dgm:spPr/>
      <dgm:t>
        <a:bodyPr/>
        <a:lstStyle/>
        <a:p>
          <a:endParaRPr lang="ru-RU"/>
        </a:p>
      </dgm:t>
    </dgm:pt>
    <dgm:pt modelId="{616333CF-EFC5-488F-9231-AF2E866D3FD5}">
      <dgm:prSet custT="1"/>
      <dgm:spPr/>
      <dgm:t>
        <a:bodyPr/>
        <a:lstStyle/>
        <a:p>
          <a:r>
            <a:rPr lang="ru-RU" sz="1800" dirty="0" smtClean="0"/>
            <a:t>Муниципальная программа «Поддержка развития малого и среднего предпринимательства» :</a:t>
          </a:r>
          <a:endParaRPr lang="ru-RU" sz="1800" dirty="0"/>
        </a:p>
      </dgm:t>
    </dgm:pt>
    <dgm:pt modelId="{01EE23D3-3982-465A-A6D8-4652806AFCA2}" type="parTrans" cxnId="{1C663384-CAEC-48FA-BCF7-F01CCADD9679}">
      <dgm:prSet/>
      <dgm:spPr/>
      <dgm:t>
        <a:bodyPr/>
        <a:lstStyle/>
        <a:p>
          <a:endParaRPr lang="ru-RU"/>
        </a:p>
      </dgm:t>
    </dgm:pt>
    <dgm:pt modelId="{7D648163-6955-4467-BC99-0C068A5F7F73}" type="sibTrans" cxnId="{1C663384-CAEC-48FA-BCF7-F01CCADD9679}">
      <dgm:prSet/>
      <dgm:spPr/>
      <dgm:t>
        <a:bodyPr/>
        <a:lstStyle/>
        <a:p>
          <a:endParaRPr lang="ru-RU"/>
        </a:p>
      </dgm:t>
    </dgm:pt>
    <dgm:pt modelId="{4183C5AB-953B-49CF-B8F0-137BD9D9484A}">
      <dgm:prSet custT="1"/>
      <dgm:spPr/>
      <dgm:t>
        <a:bodyPr/>
        <a:lstStyle/>
        <a:p>
          <a:r>
            <a:rPr lang="ru-RU" sz="1600" dirty="0" smtClean="0"/>
            <a:t>Форум к Дню работников сельского хозяйства и перерабатывающей промышленности</a:t>
          </a:r>
          <a:endParaRPr lang="ru-RU" sz="1600" dirty="0"/>
        </a:p>
      </dgm:t>
    </dgm:pt>
    <dgm:pt modelId="{409A865D-A5CD-4F74-8ADD-08BDDC62A16F}" type="parTrans" cxnId="{D49F98EC-70D5-490A-A0E6-3D9E4943E28D}">
      <dgm:prSet/>
      <dgm:spPr/>
      <dgm:t>
        <a:bodyPr/>
        <a:lstStyle/>
        <a:p>
          <a:endParaRPr lang="ru-RU"/>
        </a:p>
      </dgm:t>
    </dgm:pt>
    <dgm:pt modelId="{D87198A9-539C-4520-8468-8FCDF8807C9B}" type="sibTrans" cxnId="{D49F98EC-70D5-490A-A0E6-3D9E4943E28D}">
      <dgm:prSet/>
      <dgm:spPr/>
      <dgm:t>
        <a:bodyPr/>
        <a:lstStyle/>
        <a:p>
          <a:endParaRPr lang="ru-RU"/>
        </a:p>
      </dgm:t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3CBD4-B9CE-4267-80CC-77FE45D2E002}" type="pres">
      <dgm:prSet presAssocID="{616333CF-EFC5-488F-9231-AF2E866D3FD5}" presName="parentLin" presStyleCnt="0"/>
      <dgm:spPr/>
    </dgm:pt>
    <dgm:pt modelId="{44A278E1-1707-4426-8AC6-A54AF2088ACD}" type="pres">
      <dgm:prSet presAssocID="{616333CF-EFC5-488F-9231-AF2E866D3FD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F368853-3A0F-46F8-99E1-F256A6BF2366}" type="pres">
      <dgm:prSet presAssocID="{616333CF-EFC5-488F-9231-AF2E866D3FD5}" presName="parentText" presStyleLbl="node1" presStyleIdx="0" presStyleCnt="4" custScaleX="142997" custScaleY="212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B4CBA-5019-4921-90AF-1B2F6B234E9A}" type="pres">
      <dgm:prSet presAssocID="{616333CF-EFC5-488F-9231-AF2E866D3FD5}" presName="negativeSpace" presStyleCnt="0"/>
      <dgm:spPr/>
    </dgm:pt>
    <dgm:pt modelId="{E76DA546-B510-42F0-8FB3-909FA2495D15}" type="pres">
      <dgm:prSet presAssocID="{616333CF-EFC5-488F-9231-AF2E866D3FD5}" presName="childText" presStyleLbl="conFgAcc1" presStyleIdx="0" presStyleCnt="4">
        <dgm:presLayoutVars>
          <dgm:bulletEnabled val="1"/>
        </dgm:presLayoutVars>
      </dgm:prSet>
      <dgm:spPr/>
    </dgm:pt>
    <dgm:pt modelId="{A1040FF4-D5E7-4981-B205-AAEEF0474F2A}" type="pres">
      <dgm:prSet presAssocID="{7D648163-6955-4467-BC99-0C068A5F7F73}" presName="spaceBetweenRectangles" presStyleCnt="0"/>
      <dgm:spPr/>
    </dgm:pt>
    <dgm:pt modelId="{58791257-016E-4290-858C-CCD7F38B44DE}" type="pres">
      <dgm:prSet presAssocID="{1D3FC772-2561-4B43-B85D-2A0F8AA582B8}" presName="parentLin" presStyleCnt="0"/>
      <dgm:spPr/>
      <dgm:t>
        <a:bodyPr/>
        <a:lstStyle/>
        <a:p>
          <a:endParaRPr lang="ru-RU"/>
        </a:p>
      </dgm:t>
    </dgm:pt>
    <dgm:pt modelId="{4F482E09-0FC0-4B94-B07F-AF94E9AB5B0A}" type="pres">
      <dgm:prSet presAssocID="{1D3FC772-2561-4B43-B85D-2A0F8AA582B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789BA1-FDB1-462F-BD69-66AC382081A7}" type="pres">
      <dgm:prSet presAssocID="{1D3FC772-2561-4B43-B85D-2A0F8AA582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6B1CF-7967-47BA-A2BC-E0A13B34EF76}" type="pres">
      <dgm:prSet presAssocID="{1D3FC772-2561-4B43-B85D-2A0F8AA582B8}" presName="negativeSpace" presStyleCnt="0"/>
      <dgm:spPr/>
      <dgm:t>
        <a:bodyPr/>
        <a:lstStyle/>
        <a:p>
          <a:endParaRPr lang="ru-RU"/>
        </a:p>
      </dgm:t>
    </dgm:pt>
    <dgm:pt modelId="{6DF8C662-CA3F-4CC3-BB5B-C09B898072B3}" type="pres">
      <dgm:prSet presAssocID="{1D3FC772-2561-4B43-B85D-2A0F8AA582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79CFF-6C07-491F-9C73-2D3A6E5A1DF2}" type="pres">
      <dgm:prSet presAssocID="{5A6C1953-3508-4EB5-A85B-FD2BCA1195CC}" presName="spaceBetweenRectangles" presStyleCnt="0"/>
      <dgm:spPr/>
      <dgm:t>
        <a:bodyPr/>
        <a:lstStyle/>
        <a:p>
          <a:endParaRPr lang="ru-RU"/>
        </a:p>
      </dgm:t>
    </dgm:pt>
    <dgm:pt modelId="{6ADF04AC-14AB-4A43-B6E0-0ABCED5DE0E7}" type="pres">
      <dgm:prSet presAssocID="{32E31283-EAA7-403B-BE9E-06C5FD42A761}" presName="parentLin" presStyleCnt="0"/>
      <dgm:spPr/>
    </dgm:pt>
    <dgm:pt modelId="{0E01BD9A-B23E-4E27-A583-356A7670EBB8}" type="pres">
      <dgm:prSet presAssocID="{32E31283-EAA7-403B-BE9E-06C5FD42A7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61EB9E1-3356-4B41-8708-919E46131FF0}" type="pres">
      <dgm:prSet presAssocID="{32E31283-EAA7-403B-BE9E-06C5FD42A7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F34D-DBCD-44C2-A4B9-67606F89D2F1}" type="pres">
      <dgm:prSet presAssocID="{32E31283-EAA7-403B-BE9E-06C5FD42A761}" presName="negativeSpace" presStyleCnt="0"/>
      <dgm:spPr/>
    </dgm:pt>
    <dgm:pt modelId="{7CC114F1-CA6B-4F5C-90C2-2BE5B9C145DA}" type="pres">
      <dgm:prSet presAssocID="{32E31283-EAA7-403B-BE9E-06C5FD42A761}" presName="childText" presStyleLbl="conFgAcc1" presStyleIdx="2" presStyleCnt="4">
        <dgm:presLayoutVars>
          <dgm:bulletEnabled val="1"/>
        </dgm:presLayoutVars>
      </dgm:prSet>
      <dgm:spPr/>
    </dgm:pt>
    <dgm:pt modelId="{97DC4040-81A0-4C0E-B5DE-7FF29174A7C1}" type="pres">
      <dgm:prSet presAssocID="{A91884EA-0CFF-4883-9224-95CD661D6FA3}" presName="spaceBetweenRectangles" presStyleCnt="0"/>
      <dgm:spPr/>
    </dgm:pt>
    <dgm:pt modelId="{CD5EB4FA-27A3-453E-B12D-27E903E370E4}" type="pres">
      <dgm:prSet presAssocID="{4183C5AB-953B-49CF-B8F0-137BD9D9484A}" presName="parentLin" presStyleCnt="0"/>
      <dgm:spPr/>
    </dgm:pt>
    <dgm:pt modelId="{AD086304-D621-4B01-A439-E5B107F7A10D}" type="pres">
      <dgm:prSet presAssocID="{4183C5AB-953B-49CF-B8F0-137BD9D9484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D2CACCF-908A-4B64-9636-ADBECAFF66BD}" type="pres">
      <dgm:prSet presAssocID="{4183C5AB-953B-49CF-B8F0-137BD9D948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A5A2C-CE6B-4BF9-BAE7-B546CCFF2708}" type="pres">
      <dgm:prSet presAssocID="{4183C5AB-953B-49CF-B8F0-137BD9D9484A}" presName="negativeSpace" presStyleCnt="0"/>
      <dgm:spPr/>
    </dgm:pt>
    <dgm:pt modelId="{734E15F1-53BF-4396-AEC1-1D89B73CFAC1}" type="pres">
      <dgm:prSet presAssocID="{4183C5AB-953B-49CF-B8F0-137BD9D948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E3C51D-2FC4-4C9D-9C3A-6CEBB05D332D}" type="presOf" srcId="{32E31283-EAA7-403B-BE9E-06C5FD42A761}" destId="{761EB9E1-3356-4B41-8708-919E46131FF0}" srcOrd="1" destOrd="0" presId="urn:microsoft.com/office/officeart/2005/8/layout/list1"/>
    <dgm:cxn modelId="{E9E34F67-1ECF-41FC-AF51-DAF39617E590}" srcId="{FA144A76-D14D-4E37-85CF-8E5A57E77A0A}" destId="{32E31283-EAA7-403B-BE9E-06C5FD42A761}" srcOrd="2" destOrd="0" parTransId="{83FBD5C7-E818-4AA4-81EC-6C3503C47348}" sibTransId="{A91884EA-0CFF-4883-9224-95CD661D6FA3}"/>
    <dgm:cxn modelId="{8167DFDE-1D88-4687-A661-50A8A994C893}" srcId="{FA144A76-D14D-4E37-85CF-8E5A57E77A0A}" destId="{1D3FC772-2561-4B43-B85D-2A0F8AA582B8}" srcOrd="1" destOrd="0" parTransId="{74E539C0-1A70-4827-A144-CA348FE1DCB7}" sibTransId="{5A6C1953-3508-4EB5-A85B-FD2BCA1195CC}"/>
    <dgm:cxn modelId="{D49F98EC-70D5-490A-A0E6-3D9E4943E28D}" srcId="{FA144A76-D14D-4E37-85CF-8E5A57E77A0A}" destId="{4183C5AB-953B-49CF-B8F0-137BD9D9484A}" srcOrd="3" destOrd="0" parTransId="{409A865D-A5CD-4F74-8ADD-08BDDC62A16F}" sibTransId="{D87198A9-539C-4520-8468-8FCDF8807C9B}"/>
    <dgm:cxn modelId="{1C663384-CAEC-48FA-BCF7-F01CCADD9679}" srcId="{FA144A76-D14D-4E37-85CF-8E5A57E77A0A}" destId="{616333CF-EFC5-488F-9231-AF2E866D3FD5}" srcOrd="0" destOrd="0" parTransId="{01EE23D3-3982-465A-A6D8-4652806AFCA2}" sibTransId="{7D648163-6955-4467-BC99-0C068A5F7F73}"/>
    <dgm:cxn modelId="{E4FD1770-AE0A-491F-BB67-B7BBFEE7E693}" type="presOf" srcId="{616333CF-EFC5-488F-9231-AF2E866D3FD5}" destId="{44A278E1-1707-4426-8AC6-A54AF2088ACD}" srcOrd="0" destOrd="0" presId="urn:microsoft.com/office/officeart/2005/8/layout/list1"/>
    <dgm:cxn modelId="{233A11FD-71E9-46B3-9EDE-5C777684474E}" type="presOf" srcId="{4183C5AB-953B-49CF-B8F0-137BD9D9484A}" destId="{0D2CACCF-908A-4B64-9636-ADBECAFF66BD}" srcOrd="1" destOrd="0" presId="urn:microsoft.com/office/officeart/2005/8/layout/list1"/>
    <dgm:cxn modelId="{0C5713A4-7B86-4E3B-B350-D7B52576E356}" type="presOf" srcId="{FA144A76-D14D-4E37-85CF-8E5A57E77A0A}" destId="{5A34302E-B710-4648-8DC1-77B874252894}" srcOrd="0" destOrd="0" presId="urn:microsoft.com/office/officeart/2005/8/layout/list1"/>
    <dgm:cxn modelId="{A4DB9FE9-3985-4AE1-A6EA-29565E4AC121}" type="presOf" srcId="{32E31283-EAA7-403B-BE9E-06C5FD42A761}" destId="{0E01BD9A-B23E-4E27-A583-356A7670EBB8}" srcOrd="0" destOrd="0" presId="urn:microsoft.com/office/officeart/2005/8/layout/list1"/>
    <dgm:cxn modelId="{52C8AF58-C7AC-4587-9733-AA2278AE4A10}" type="presOf" srcId="{4183C5AB-953B-49CF-B8F0-137BD9D9484A}" destId="{AD086304-D621-4B01-A439-E5B107F7A10D}" srcOrd="0" destOrd="0" presId="urn:microsoft.com/office/officeart/2005/8/layout/list1"/>
    <dgm:cxn modelId="{3C4C1333-A992-4514-96CD-079A5A42E0A6}" type="presOf" srcId="{1D3FC772-2561-4B43-B85D-2A0F8AA582B8}" destId="{4F482E09-0FC0-4B94-B07F-AF94E9AB5B0A}" srcOrd="0" destOrd="0" presId="urn:microsoft.com/office/officeart/2005/8/layout/list1"/>
    <dgm:cxn modelId="{251E4935-4F4B-4E0F-9457-830AA3B316A4}" type="presOf" srcId="{616333CF-EFC5-488F-9231-AF2E866D3FD5}" destId="{EF368853-3A0F-46F8-99E1-F256A6BF2366}" srcOrd="1" destOrd="0" presId="urn:microsoft.com/office/officeart/2005/8/layout/list1"/>
    <dgm:cxn modelId="{3AE22A22-F505-40F5-883A-B1452F3D7F9F}" type="presOf" srcId="{1D3FC772-2561-4B43-B85D-2A0F8AA582B8}" destId="{4B789BA1-FDB1-462F-BD69-66AC382081A7}" srcOrd="1" destOrd="0" presId="urn:microsoft.com/office/officeart/2005/8/layout/list1"/>
    <dgm:cxn modelId="{D2946211-6A37-40DD-89B3-96DF52BE7716}" type="presParOf" srcId="{5A34302E-B710-4648-8DC1-77B874252894}" destId="{D233CBD4-B9CE-4267-80CC-77FE45D2E002}" srcOrd="0" destOrd="0" presId="urn:microsoft.com/office/officeart/2005/8/layout/list1"/>
    <dgm:cxn modelId="{3C7BD2D3-4F96-4024-87FA-83A8441AB27B}" type="presParOf" srcId="{D233CBD4-B9CE-4267-80CC-77FE45D2E002}" destId="{44A278E1-1707-4426-8AC6-A54AF2088ACD}" srcOrd="0" destOrd="0" presId="urn:microsoft.com/office/officeart/2005/8/layout/list1"/>
    <dgm:cxn modelId="{888069E9-169C-43D5-A2B1-E990AA3338E3}" type="presParOf" srcId="{D233CBD4-B9CE-4267-80CC-77FE45D2E002}" destId="{EF368853-3A0F-46F8-99E1-F256A6BF2366}" srcOrd="1" destOrd="0" presId="urn:microsoft.com/office/officeart/2005/8/layout/list1"/>
    <dgm:cxn modelId="{AA55915B-09B5-48C3-82FC-D8024CE35974}" type="presParOf" srcId="{5A34302E-B710-4648-8DC1-77B874252894}" destId="{386B4CBA-5019-4921-90AF-1B2F6B234E9A}" srcOrd="1" destOrd="0" presId="urn:microsoft.com/office/officeart/2005/8/layout/list1"/>
    <dgm:cxn modelId="{7CAD2152-C9F5-45FA-9A83-C62382ACCA46}" type="presParOf" srcId="{5A34302E-B710-4648-8DC1-77B874252894}" destId="{E76DA546-B510-42F0-8FB3-909FA2495D15}" srcOrd="2" destOrd="0" presId="urn:microsoft.com/office/officeart/2005/8/layout/list1"/>
    <dgm:cxn modelId="{4CC31953-61AA-40AE-892B-F68981BCE765}" type="presParOf" srcId="{5A34302E-B710-4648-8DC1-77B874252894}" destId="{A1040FF4-D5E7-4981-B205-AAEEF0474F2A}" srcOrd="3" destOrd="0" presId="urn:microsoft.com/office/officeart/2005/8/layout/list1"/>
    <dgm:cxn modelId="{3694A87D-E67B-4650-801F-A415A1EAC76F}" type="presParOf" srcId="{5A34302E-B710-4648-8DC1-77B874252894}" destId="{58791257-016E-4290-858C-CCD7F38B44DE}" srcOrd="4" destOrd="0" presId="urn:microsoft.com/office/officeart/2005/8/layout/list1"/>
    <dgm:cxn modelId="{ED07C7CD-84B0-4A67-9418-EA1A53CE3FCD}" type="presParOf" srcId="{58791257-016E-4290-858C-CCD7F38B44DE}" destId="{4F482E09-0FC0-4B94-B07F-AF94E9AB5B0A}" srcOrd="0" destOrd="0" presId="urn:microsoft.com/office/officeart/2005/8/layout/list1"/>
    <dgm:cxn modelId="{714B4E6D-2F79-4790-BDA2-694F2F26FABF}" type="presParOf" srcId="{58791257-016E-4290-858C-CCD7F38B44DE}" destId="{4B789BA1-FDB1-462F-BD69-66AC382081A7}" srcOrd="1" destOrd="0" presId="urn:microsoft.com/office/officeart/2005/8/layout/list1"/>
    <dgm:cxn modelId="{34ECFD3B-9F03-470A-92FE-FC4AAF752B87}" type="presParOf" srcId="{5A34302E-B710-4648-8DC1-77B874252894}" destId="{3F86B1CF-7967-47BA-A2BC-E0A13B34EF76}" srcOrd="5" destOrd="0" presId="urn:microsoft.com/office/officeart/2005/8/layout/list1"/>
    <dgm:cxn modelId="{E83D2321-415F-42FE-BD1B-B9076B89A1DA}" type="presParOf" srcId="{5A34302E-B710-4648-8DC1-77B874252894}" destId="{6DF8C662-CA3F-4CC3-BB5B-C09B898072B3}" srcOrd="6" destOrd="0" presId="urn:microsoft.com/office/officeart/2005/8/layout/list1"/>
    <dgm:cxn modelId="{6983D0C0-7F99-4A7B-8709-81CE9BB166CA}" type="presParOf" srcId="{5A34302E-B710-4648-8DC1-77B874252894}" destId="{C9779CFF-6C07-491F-9C73-2D3A6E5A1DF2}" srcOrd="7" destOrd="0" presId="urn:microsoft.com/office/officeart/2005/8/layout/list1"/>
    <dgm:cxn modelId="{211CE083-24AD-4522-98A3-525D52BBB194}" type="presParOf" srcId="{5A34302E-B710-4648-8DC1-77B874252894}" destId="{6ADF04AC-14AB-4A43-B6E0-0ABCED5DE0E7}" srcOrd="8" destOrd="0" presId="urn:microsoft.com/office/officeart/2005/8/layout/list1"/>
    <dgm:cxn modelId="{91DFB822-2A69-4B9C-ADAE-9E72D4F2335F}" type="presParOf" srcId="{6ADF04AC-14AB-4A43-B6E0-0ABCED5DE0E7}" destId="{0E01BD9A-B23E-4E27-A583-356A7670EBB8}" srcOrd="0" destOrd="0" presId="urn:microsoft.com/office/officeart/2005/8/layout/list1"/>
    <dgm:cxn modelId="{3064AD39-FCB8-4AD8-A080-8E045E5071D2}" type="presParOf" srcId="{6ADF04AC-14AB-4A43-B6E0-0ABCED5DE0E7}" destId="{761EB9E1-3356-4B41-8708-919E46131FF0}" srcOrd="1" destOrd="0" presId="urn:microsoft.com/office/officeart/2005/8/layout/list1"/>
    <dgm:cxn modelId="{82CA7713-348F-446F-B326-097A3D6C2592}" type="presParOf" srcId="{5A34302E-B710-4648-8DC1-77B874252894}" destId="{C4F0F34D-DBCD-44C2-A4B9-67606F89D2F1}" srcOrd="9" destOrd="0" presId="urn:microsoft.com/office/officeart/2005/8/layout/list1"/>
    <dgm:cxn modelId="{6E5EEE82-7FE9-4CD8-BEFF-52F9402F2C06}" type="presParOf" srcId="{5A34302E-B710-4648-8DC1-77B874252894}" destId="{7CC114F1-CA6B-4F5C-90C2-2BE5B9C145DA}" srcOrd="10" destOrd="0" presId="urn:microsoft.com/office/officeart/2005/8/layout/list1"/>
    <dgm:cxn modelId="{E3737497-BEB7-4C91-A3C3-1B793F71DD80}" type="presParOf" srcId="{5A34302E-B710-4648-8DC1-77B874252894}" destId="{97DC4040-81A0-4C0E-B5DE-7FF29174A7C1}" srcOrd="11" destOrd="0" presId="urn:microsoft.com/office/officeart/2005/8/layout/list1"/>
    <dgm:cxn modelId="{6777D014-1B7D-4074-816F-3DA2D25AB684}" type="presParOf" srcId="{5A34302E-B710-4648-8DC1-77B874252894}" destId="{CD5EB4FA-27A3-453E-B12D-27E903E370E4}" srcOrd="12" destOrd="0" presId="urn:microsoft.com/office/officeart/2005/8/layout/list1"/>
    <dgm:cxn modelId="{8D1B9887-02CB-4C2B-90CB-5A837527D2ED}" type="presParOf" srcId="{CD5EB4FA-27A3-453E-B12D-27E903E370E4}" destId="{AD086304-D621-4B01-A439-E5B107F7A10D}" srcOrd="0" destOrd="0" presId="urn:microsoft.com/office/officeart/2005/8/layout/list1"/>
    <dgm:cxn modelId="{B46A598B-8D68-43A0-8FE6-6B0794D8BD0A}" type="presParOf" srcId="{CD5EB4FA-27A3-453E-B12D-27E903E370E4}" destId="{0D2CACCF-908A-4B64-9636-ADBECAFF66BD}" srcOrd="1" destOrd="0" presId="urn:microsoft.com/office/officeart/2005/8/layout/list1"/>
    <dgm:cxn modelId="{FA2A283B-ED51-42EA-9BA5-9159F9976954}" type="presParOf" srcId="{5A34302E-B710-4648-8DC1-77B874252894}" destId="{6E7A5A2C-CE6B-4BF9-BAE7-B546CCFF2708}" srcOrd="13" destOrd="0" presId="urn:microsoft.com/office/officeart/2005/8/layout/list1"/>
    <dgm:cxn modelId="{B77DAAA1-9065-437F-90C1-CC5D151E4E6A}" type="presParOf" srcId="{5A34302E-B710-4648-8DC1-77B874252894}" destId="{734E15F1-53BF-4396-AEC1-1D89B73CFAC1}" srcOrd="14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666233-9279-4728-9EF8-48B2F262EC4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dirty="0" smtClean="0"/>
            <a:t> </a:t>
          </a:r>
          <a:r>
            <a:rPr lang="ru-RU" sz="1800" b="1" dirty="0" smtClean="0">
              <a:solidFill>
                <a:srgbClr val="FF0000"/>
              </a:solidFill>
            </a:rPr>
            <a:t>Проблема - </a:t>
          </a:r>
          <a:r>
            <a:rPr lang="ru-RU" b="1" dirty="0" smtClean="0">
              <a:solidFill>
                <a:srgbClr val="FF0000"/>
              </a:solidFill>
            </a:rPr>
            <a:t>дефицит врачебных кадров</a:t>
          </a:r>
          <a:endParaRPr lang="ru-RU" sz="1800" b="1" dirty="0">
            <a:solidFill>
              <a:srgbClr val="FF0000"/>
            </a:solidFill>
          </a:endParaRPr>
        </a:p>
      </dgm:t>
    </dgm:pt>
    <dgm:pt modelId="{8ACC48E1-E947-42A8-86B8-78DF3D8C6B15}" type="parTrans" cxnId="{622F2AB2-211F-4F3A-87E9-3D8821C99886}">
      <dgm:prSet/>
      <dgm:spPr/>
      <dgm:t>
        <a:bodyPr/>
        <a:lstStyle/>
        <a:p>
          <a:endParaRPr lang="ru-RU" sz="1800"/>
        </a:p>
      </dgm:t>
    </dgm:pt>
    <dgm:pt modelId="{6E6B6020-F5C2-497F-AD90-B1C13B879770}" type="sibTrans" cxnId="{622F2AB2-211F-4F3A-87E9-3D8821C99886}">
      <dgm:prSet/>
      <dgm:spPr/>
      <dgm:t>
        <a:bodyPr/>
        <a:lstStyle/>
        <a:p>
          <a:endParaRPr lang="ru-RU" sz="1800"/>
        </a:p>
      </dgm:t>
    </dgm:pt>
    <dgm:pt modelId="{1D3FC772-2561-4B43-B85D-2A0F8AA582B8}">
      <dgm:prSet phldrT="[Текст]" custT="1"/>
      <dgm:spPr/>
      <dgm:t>
        <a:bodyPr/>
        <a:lstStyle/>
        <a:p>
          <a:r>
            <a:rPr lang="ru-RU" sz="1800" dirty="0" smtClean="0"/>
            <a:t>2 специалистам предоставлено жилье</a:t>
          </a:r>
          <a:endParaRPr lang="ru-RU" sz="1800" dirty="0"/>
        </a:p>
      </dgm:t>
    </dgm:pt>
    <dgm:pt modelId="{74E539C0-1A70-4827-A144-CA348FE1DCB7}" type="parTrans" cxnId="{8167DFDE-1D88-4687-A661-50A8A994C893}">
      <dgm:prSet/>
      <dgm:spPr/>
      <dgm:t>
        <a:bodyPr/>
        <a:lstStyle/>
        <a:p>
          <a:endParaRPr lang="ru-RU" sz="1800"/>
        </a:p>
      </dgm:t>
    </dgm:pt>
    <dgm:pt modelId="{5A6C1953-3508-4EB5-A85B-FD2BCA1195CC}" type="sibTrans" cxnId="{8167DFDE-1D88-4687-A661-50A8A994C893}">
      <dgm:prSet/>
      <dgm:spPr/>
      <dgm:t>
        <a:bodyPr/>
        <a:lstStyle/>
        <a:p>
          <a:endParaRPr lang="ru-RU" sz="1800"/>
        </a:p>
      </dgm:t>
    </dgm:pt>
    <dgm:pt modelId="{32E31283-EAA7-403B-BE9E-06C5FD42A761}">
      <dgm:prSet custT="1"/>
      <dgm:spPr/>
      <dgm:t>
        <a:bodyPr/>
        <a:lstStyle/>
        <a:p>
          <a:r>
            <a:rPr lang="ru-RU" sz="1800" dirty="0" smtClean="0"/>
            <a:t>Молодым специалистам выплачены «подъемные» – общая сумма 250,0 тыс.руб.</a:t>
          </a:r>
          <a:endParaRPr lang="ru-RU" dirty="0"/>
        </a:p>
      </dgm:t>
    </dgm:pt>
    <dgm:pt modelId="{83FBD5C7-E818-4AA4-81EC-6C3503C47348}" type="parTrans" cxnId="{E9E34F67-1ECF-41FC-AF51-DAF39617E590}">
      <dgm:prSet/>
      <dgm:spPr/>
      <dgm:t>
        <a:bodyPr/>
        <a:lstStyle/>
        <a:p>
          <a:endParaRPr lang="ru-RU"/>
        </a:p>
      </dgm:t>
    </dgm:pt>
    <dgm:pt modelId="{A91884EA-0CFF-4883-9224-95CD661D6FA3}" type="sibTrans" cxnId="{E9E34F67-1ECF-41FC-AF51-DAF39617E590}">
      <dgm:prSet/>
      <dgm:spPr/>
      <dgm:t>
        <a:bodyPr/>
        <a:lstStyle/>
        <a:p>
          <a:endParaRPr lang="ru-RU"/>
        </a:p>
      </dgm:t>
    </dgm:pt>
    <dgm:pt modelId="{D1EB8389-A535-4D77-9327-8139E08EBD41}">
      <dgm:prSet custT="1"/>
      <dgm:spPr/>
      <dgm:t>
        <a:bodyPr/>
        <a:lstStyle/>
        <a:p>
          <a:r>
            <a:rPr lang="ru-RU" sz="1800" dirty="0" smtClean="0"/>
            <a:t>Средняя заработная  врачей –63841,71руб. ; среднего медицинского персонала  30303,7 руб., младшего медицинского персонала -30525,52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0F05025-6E77-48DC-ADD8-157E1A545789}" type="parTrans" cxnId="{BF37BFE2-DE3B-4147-B420-573DCF840B7A}">
      <dgm:prSet/>
      <dgm:spPr/>
    </dgm:pt>
    <dgm:pt modelId="{B870621A-5AAA-4850-A857-1B09E7824796}" type="sibTrans" cxnId="{BF37BFE2-DE3B-4147-B420-573DCF840B7A}">
      <dgm:prSet/>
      <dgm:spPr/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F61F0-1CEF-44BD-ACAF-4EDBF7B2EDAB}" type="pres">
      <dgm:prSet presAssocID="{EF666233-9279-4728-9EF8-48B2F262EC4E}" presName="parentLin" presStyleCnt="0"/>
      <dgm:spPr/>
      <dgm:t>
        <a:bodyPr/>
        <a:lstStyle/>
        <a:p>
          <a:endParaRPr lang="ru-RU"/>
        </a:p>
      </dgm:t>
    </dgm:pt>
    <dgm:pt modelId="{2892F510-D9FA-49B9-8066-EC1C1E05B942}" type="pres">
      <dgm:prSet presAssocID="{EF666233-9279-4728-9EF8-48B2F262EC4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B4FEF8A-34DA-4986-8354-71F462F76B4B}" type="pres">
      <dgm:prSet presAssocID="{EF666233-9279-4728-9EF8-48B2F262EC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4F34-F35B-4D09-A693-450752B1BF3C}" type="pres">
      <dgm:prSet presAssocID="{EF666233-9279-4728-9EF8-48B2F262EC4E}" presName="negativeSpace" presStyleCnt="0"/>
      <dgm:spPr/>
      <dgm:t>
        <a:bodyPr/>
        <a:lstStyle/>
        <a:p>
          <a:endParaRPr lang="ru-RU"/>
        </a:p>
      </dgm:t>
    </dgm:pt>
    <dgm:pt modelId="{F044D56C-941C-4AAA-91D6-BB70A7BBBDB7}" type="pres">
      <dgm:prSet presAssocID="{EF666233-9279-4728-9EF8-48B2F262EC4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38A65-6D30-4AAF-9E33-180A3124ED22}" type="pres">
      <dgm:prSet presAssocID="{6E6B6020-F5C2-497F-AD90-B1C13B879770}" presName="spaceBetweenRectangles" presStyleCnt="0"/>
      <dgm:spPr/>
      <dgm:t>
        <a:bodyPr/>
        <a:lstStyle/>
        <a:p>
          <a:endParaRPr lang="ru-RU"/>
        </a:p>
      </dgm:t>
    </dgm:pt>
    <dgm:pt modelId="{58791257-016E-4290-858C-CCD7F38B44DE}" type="pres">
      <dgm:prSet presAssocID="{1D3FC772-2561-4B43-B85D-2A0F8AA582B8}" presName="parentLin" presStyleCnt="0"/>
      <dgm:spPr/>
      <dgm:t>
        <a:bodyPr/>
        <a:lstStyle/>
        <a:p>
          <a:endParaRPr lang="ru-RU"/>
        </a:p>
      </dgm:t>
    </dgm:pt>
    <dgm:pt modelId="{4F482E09-0FC0-4B94-B07F-AF94E9AB5B0A}" type="pres">
      <dgm:prSet presAssocID="{1D3FC772-2561-4B43-B85D-2A0F8AA582B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789BA1-FDB1-462F-BD69-66AC382081A7}" type="pres">
      <dgm:prSet presAssocID="{1D3FC772-2561-4B43-B85D-2A0F8AA582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6B1CF-7967-47BA-A2BC-E0A13B34EF76}" type="pres">
      <dgm:prSet presAssocID="{1D3FC772-2561-4B43-B85D-2A0F8AA582B8}" presName="negativeSpace" presStyleCnt="0"/>
      <dgm:spPr/>
      <dgm:t>
        <a:bodyPr/>
        <a:lstStyle/>
        <a:p>
          <a:endParaRPr lang="ru-RU"/>
        </a:p>
      </dgm:t>
    </dgm:pt>
    <dgm:pt modelId="{6DF8C662-CA3F-4CC3-BB5B-C09B898072B3}" type="pres">
      <dgm:prSet presAssocID="{1D3FC772-2561-4B43-B85D-2A0F8AA582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79CFF-6C07-491F-9C73-2D3A6E5A1DF2}" type="pres">
      <dgm:prSet presAssocID="{5A6C1953-3508-4EB5-A85B-FD2BCA1195CC}" presName="spaceBetweenRectangles" presStyleCnt="0"/>
      <dgm:spPr/>
      <dgm:t>
        <a:bodyPr/>
        <a:lstStyle/>
        <a:p>
          <a:endParaRPr lang="ru-RU"/>
        </a:p>
      </dgm:t>
    </dgm:pt>
    <dgm:pt modelId="{22844E16-EA61-4084-982A-BA1787904EA1}" type="pres">
      <dgm:prSet presAssocID="{32E31283-EAA7-403B-BE9E-06C5FD42A761}" presName="parentLin" presStyleCnt="0"/>
      <dgm:spPr/>
    </dgm:pt>
    <dgm:pt modelId="{6A3A0E87-E312-4248-B966-2B34F51DA52C}" type="pres">
      <dgm:prSet presAssocID="{32E31283-EAA7-403B-BE9E-06C5FD42A7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154FBAF-56DA-4D36-861E-E3C1F42DB770}" type="pres">
      <dgm:prSet presAssocID="{32E31283-EAA7-403B-BE9E-06C5FD42A761}" presName="parentText" presStyleLbl="node1" presStyleIdx="2" presStyleCnt="4" custScaleY="13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21347-441D-4B15-A729-6C48FBDE93F3}" type="pres">
      <dgm:prSet presAssocID="{32E31283-EAA7-403B-BE9E-06C5FD42A761}" presName="negativeSpace" presStyleCnt="0"/>
      <dgm:spPr/>
    </dgm:pt>
    <dgm:pt modelId="{68E8717D-A725-4A88-93A0-50F10714F18A}" type="pres">
      <dgm:prSet presAssocID="{32E31283-EAA7-403B-BE9E-06C5FD42A761}" presName="childText" presStyleLbl="conFgAcc1" presStyleIdx="2" presStyleCnt="4">
        <dgm:presLayoutVars>
          <dgm:bulletEnabled val="1"/>
        </dgm:presLayoutVars>
      </dgm:prSet>
      <dgm:spPr/>
    </dgm:pt>
    <dgm:pt modelId="{1176C2A9-B39F-476E-A576-65DD4FEF6E09}" type="pres">
      <dgm:prSet presAssocID="{A91884EA-0CFF-4883-9224-95CD661D6FA3}" presName="spaceBetweenRectangles" presStyleCnt="0"/>
      <dgm:spPr/>
    </dgm:pt>
    <dgm:pt modelId="{C13B3BAF-8DB6-43B1-90E5-B6C22F6A2AE5}" type="pres">
      <dgm:prSet presAssocID="{D1EB8389-A535-4D77-9327-8139E08EBD41}" presName="parentLin" presStyleCnt="0"/>
      <dgm:spPr/>
    </dgm:pt>
    <dgm:pt modelId="{A7EE7778-BDE1-49BA-8EED-C251676B7812}" type="pres">
      <dgm:prSet presAssocID="{D1EB8389-A535-4D77-9327-8139E08EBD4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AA43583-DC8D-4E34-A1B8-FCB8EE056BC4}" type="pres">
      <dgm:prSet presAssocID="{D1EB8389-A535-4D77-9327-8139E08EBD41}" presName="parentText" presStyleLbl="node1" presStyleIdx="3" presStyleCnt="4" custScaleY="171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3DA1F-6785-47B2-90C6-D84C688F1832}" type="pres">
      <dgm:prSet presAssocID="{D1EB8389-A535-4D77-9327-8139E08EBD41}" presName="negativeSpace" presStyleCnt="0"/>
      <dgm:spPr/>
    </dgm:pt>
    <dgm:pt modelId="{751ED71F-CA46-44B2-90A4-6B60C2F836E5}" type="pres">
      <dgm:prSet presAssocID="{D1EB8389-A535-4D77-9327-8139E08EBD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57B219-E2F6-4BFD-A809-0BB8ED6C3E38}" type="presOf" srcId="{32E31283-EAA7-403B-BE9E-06C5FD42A761}" destId="{3154FBAF-56DA-4D36-861E-E3C1F42DB770}" srcOrd="1" destOrd="0" presId="urn:microsoft.com/office/officeart/2005/8/layout/list1"/>
    <dgm:cxn modelId="{F2629F00-DB27-4968-A0AC-1DB10F539D94}" type="presOf" srcId="{D1EB8389-A535-4D77-9327-8139E08EBD41}" destId="{EAA43583-DC8D-4E34-A1B8-FCB8EE056BC4}" srcOrd="1" destOrd="0" presId="urn:microsoft.com/office/officeart/2005/8/layout/list1"/>
    <dgm:cxn modelId="{C1303552-5CEC-44B8-B97C-65D803F1E446}" type="presOf" srcId="{EF666233-9279-4728-9EF8-48B2F262EC4E}" destId="{BB4FEF8A-34DA-4986-8354-71F462F76B4B}" srcOrd="1" destOrd="0" presId="urn:microsoft.com/office/officeart/2005/8/layout/list1"/>
    <dgm:cxn modelId="{E9E34F67-1ECF-41FC-AF51-DAF39617E590}" srcId="{FA144A76-D14D-4E37-85CF-8E5A57E77A0A}" destId="{32E31283-EAA7-403B-BE9E-06C5FD42A761}" srcOrd="2" destOrd="0" parTransId="{83FBD5C7-E818-4AA4-81EC-6C3503C47348}" sibTransId="{A91884EA-0CFF-4883-9224-95CD661D6FA3}"/>
    <dgm:cxn modelId="{8167DFDE-1D88-4687-A661-50A8A994C893}" srcId="{FA144A76-D14D-4E37-85CF-8E5A57E77A0A}" destId="{1D3FC772-2561-4B43-B85D-2A0F8AA582B8}" srcOrd="1" destOrd="0" parTransId="{74E539C0-1A70-4827-A144-CA348FE1DCB7}" sibTransId="{5A6C1953-3508-4EB5-A85B-FD2BCA1195CC}"/>
    <dgm:cxn modelId="{622F2AB2-211F-4F3A-87E9-3D8821C99886}" srcId="{FA144A76-D14D-4E37-85CF-8E5A57E77A0A}" destId="{EF666233-9279-4728-9EF8-48B2F262EC4E}" srcOrd="0" destOrd="0" parTransId="{8ACC48E1-E947-42A8-86B8-78DF3D8C6B15}" sibTransId="{6E6B6020-F5C2-497F-AD90-B1C13B879770}"/>
    <dgm:cxn modelId="{5F24D330-5D83-49FE-A31C-DBBB05F667AB}" type="presOf" srcId="{1D3FC772-2561-4B43-B85D-2A0F8AA582B8}" destId="{4B789BA1-FDB1-462F-BD69-66AC382081A7}" srcOrd="1" destOrd="0" presId="urn:microsoft.com/office/officeart/2005/8/layout/list1"/>
    <dgm:cxn modelId="{90F64F7E-B00A-41F8-BA8C-BEF60186468C}" type="presOf" srcId="{EF666233-9279-4728-9EF8-48B2F262EC4E}" destId="{2892F510-D9FA-49B9-8066-EC1C1E05B942}" srcOrd="0" destOrd="0" presId="urn:microsoft.com/office/officeart/2005/8/layout/list1"/>
    <dgm:cxn modelId="{ACE24D64-95AD-48A9-A816-B865BB47F24A}" type="presOf" srcId="{D1EB8389-A535-4D77-9327-8139E08EBD41}" destId="{A7EE7778-BDE1-49BA-8EED-C251676B7812}" srcOrd="0" destOrd="0" presId="urn:microsoft.com/office/officeart/2005/8/layout/list1"/>
    <dgm:cxn modelId="{96ABFA01-6AF5-4E63-B37D-90EAFB7889E3}" type="presOf" srcId="{32E31283-EAA7-403B-BE9E-06C5FD42A761}" destId="{6A3A0E87-E312-4248-B966-2B34F51DA52C}" srcOrd="0" destOrd="0" presId="urn:microsoft.com/office/officeart/2005/8/layout/list1"/>
    <dgm:cxn modelId="{BF37BFE2-DE3B-4147-B420-573DCF840B7A}" srcId="{FA144A76-D14D-4E37-85CF-8E5A57E77A0A}" destId="{D1EB8389-A535-4D77-9327-8139E08EBD41}" srcOrd="3" destOrd="0" parTransId="{50F05025-6E77-48DC-ADD8-157E1A545789}" sibTransId="{B870621A-5AAA-4850-A857-1B09E7824796}"/>
    <dgm:cxn modelId="{AA7C8876-2F0C-4A66-89A3-85457D63BC6A}" type="presOf" srcId="{FA144A76-D14D-4E37-85CF-8E5A57E77A0A}" destId="{5A34302E-B710-4648-8DC1-77B874252894}" srcOrd="0" destOrd="0" presId="urn:microsoft.com/office/officeart/2005/8/layout/list1"/>
    <dgm:cxn modelId="{EF5B57DF-971D-474D-B10E-E70326F44505}" type="presOf" srcId="{1D3FC772-2561-4B43-B85D-2A0F8AA582B8}" destId="{4F482E09-0FC0-4B94-B07F-AF94E9AB5B0A}" srcOrd="0" destOrd="0" presId="urn:microsoft.com/office/officeart/2005/8/layout/list1"/>
    <dgm:cxn modelId="{C2E048D6-ACFB-41AD-BA22-56070E049D4C}" type="presParOf" srcId="{5A34302E-B710-4648-8DC1-77B874252894}" destId="{039F61F0-1CEF-44BD-ACAF-4EDBF7B2EDAB}" srcOrd="0" destOrd="0" presId="urn:microsoft.com/office/officeart/2005/8/layout/list1"/>
    <dgm:cxn modelId="{84E9C243-564F-4528-9602-E16228F27CAD}" type="presParOf" srcId="{039F61F0-1CEF-44BD-ACAF-4EDBF7B2EDAB}" destId="{2892F510-D9FA-49B9-8066-EC1C1E05B942}" srcOrd="0" destOrd="0" presId="urn:microsoft.com/office/officeart/2005/8/layout/list1"/>
    <dgm:cxn modelId="{A0E668B4-3303-4485-965A-49E398036FB8}" type="presParOf" srcId="{039F61F0-1CEF-44BD-ACAF-4EDBF7B2EDAB}" destId="{BB4FEF8A-34DA-4986-8354-71F462F76B4B}" srcOrd="1" destOrd="0" presId="urn:microsoft.com/office/officeart/2005/8/layout/list1"/>
    <dgm:cxn modelId="{8D4FAC50-86B5-4A5F-B219-9ED6DAE79F13}" type="presParOf" srcId="{5A34302E-B710-4648-8DC1-77B874252894}" destId="{BAD04F34-F35B-4D09-A693-450752B1BF3C}" srcOrd="1" destOrd="0" presId="urn:microsoft.com/office/officeart/2005/8/layout/list1"/>
    <dgm:cxn modelId="{E8ECF35E-D803-4D84-A9AD-CC0B38BCA222}" type="presParOf" srcId="{5A34302E-B710-4648-8DC1-77B874252894}" destId="{F044D56C-941C-4AAA-91D6-BB70A7BBBDB7}" srcOrd="2" destOrd="0" presId="urn:microsoft.com/office/officeart/2005/8/layout/list1"/>
    <dgm:cxn modelId="{48FB8CF9-B563-4CC9-A839-4F86AF2704CD}" type="presParOf" srcId="{5A34302E-B710-4648-8DC1-77B874252894}" destId="{CA238A65-6D30-4AAF-9E33-180A3124ED22}" srcOrd="3" destOrd="0" presId="urn:microsoft.com/office/officeart/2005/8/layout/list1"/>
    <dgm:cxn modelId="{34228E2E-6EF9-4D9C-B63E-62D0F10C9D15}" type="presParOf" srcId="{5A34302E-B710-4648-8DC1-77B874252894}" destId="{58791257-016E-4290-858C-CCD7F38B44DE}" srcOrd="4" destOrd="0" presId="urn:microsoft.com/office/officeart/2005/8/layout/list1"/>
    <dgm:cxn modelId="{232C48DA-A2D0-4CAA-812F-DBD0996D151E}" type="presParOf" srcId="{58791257-016E-4290-858C-CCD7F38B44DE}" destId="{4F482E09-0FC0-4B94-B07F-AF94E9AB5B0A}" srcOrd="0" destOrd="0" presId="urn:microsoft.com/office/officeart/2005/8/layout/list1"/>
    <dgm:cxn modelId="{DA545CF7-C847-47E8-B145-416D804BE432}" type="presParOf" srcId="{58791257-016E-4290-858C-CCD7F38B44DE}" destId="{4B789BA1-FDB1-462F-BD69-66AC382081A7}" srcOrd="1" destOrd="0" presId="urn:microsoft.com/office/officeart/2005/8/layout/list1"/>
    <dgm:cxn modelId="{06DDF3EF-2BA9-44CF-9CA3-D77CBD13FEE0}" type="presParOf" srcId="{5A34302E-B710-4648-8DC1-77B874252894}" destId="{3F86B1CF-7967-47BA-A2BC-E0A13B34EF76}" srcOrd="5" destOrd="0" presId="urn:microsoft.com/office/officeart/2005/8/layout/list1"/>
    <dgm:cxn modelId="{45A6BACE-0D69-45A2-A574-55C81EB22FBA}" type="presParOf" srcId="{5A34302E-B710-4648-8DC1-77B874252894}" destId="{6DF8C662-CA3F-4CC3-BB5B-C09B898072B3}" srcOrd="6" destOrd="0" presId="urn:microsoft.com/office/officeart/2005/8/layout/list1"/>
    <dgm:cxn modelId="{F83E253E-D63E-4333-83D7-E0D15D02D13F}" type="presParOf" srcId="{5A34302E-B710-4648-8DC1-77B874252894}" destId="{C9779CFF-6C07-491F-9C73-2D3A6E5A1DF2}" srcOrd="7" destOrd="0" presId="urn:microsoft.com/office/officeart/2005/8/layout/list1"/>
    <dgm:cxn modelId="{D4A744F9-13D0-4699-810C-667693CA5FB9}" type="presParOf" srcId="{5A34302E-B710-4648-8DC1-77B874252894}" destId="{22844E16-EA61-4084-982A-BA1787904EA1}" srcOrd="8" destOrd="0" presId="urn:microsoft.com/office/officeart/2005/8/layout/list1"/>
    <dgm:cxn modelId="{79602E64-EBF7-40E0-BA23-40E7B993EB3D}" type="presParOf" srcId="{22844E16-EA61-4084-982A-BA1787904EA1}" destId="{6A3A0E87-E312-4248-B966-2B34F51DA52C}" srcOrd="0" destOrd="0" presId="urn:microsoft.com/office/officeart/2005/8/layout/list1"/>
    <dgm:cxn modelId="{BFBF86EA-AD9B-41C4-9388-A055D65FFC85}" type="presParOf" srcId="{22844E16-EA61-4084-982A-BA1787904EA1}" destId="{3154FBAF-56DA-4D36-861E-E3C1F42DB770}" srcOrd="1" destOrd="0" presId="urn:microsoft.com/office/officeart/2005/8/layout/list1"/>
    <dgm:cxn modelId="{5C62FE65-DF96-4D3C-A655-9B6AE71D59B6}" type="presParOf" srcId="{5A34302E-B710-4648-8DC1-77B874252894}" destId="{98421347-441D-4B15-A729-6C48FBDE93F3}" srcOrd="9" destOrd="0" presId="urn:microsoft.com/office/officeart/2005/8/layout/list1"/>
    <dgm:cxn modelId="{AFE8CABA-AC90-4160-B07B-C2FCBD7D58E0}" type="presParOf" srcId="{5A34302E-B710-4648-8DC1-77B874252894}" destId="{68E8717D-A725-4A88-93A0-50F10714F18A}" srcOrd="10" destOrd="0" presId="urn:microsoft.com/office/officeart/2005/8/layout/list1"/>
    <dgm:cxn modelId="{5068EB2A-3E79-4F87-B779-1E4AC63C0E9C}" type="presParOf" srcId="{5A34302E-B710-4648-8DC1-77B874252894}" destId="{1176C2A9-B39F-476E-A576-65DD4FEF6E09}" srcOrd="11" destOrd="0" presId="urn:microsoft.com/office/officeart/2005/8/layout/list1"/>
    <dgm:cxn modelId="{7B705C1C-15FB-488F-9EA9-238CB75F0C3E}" type="presParOf" srcId="{5A34302E-B710-4648-8DC1-77B874252894}" destId="{C13B3BAF-8DB6-43B1-90E5-B6C22F6A2AE5}" srcOrd="12" destOrd="0" presId="urn:microsoft.com/office/officeart/2005/8/layout/list1"/>
    <dgm:cxn modelId="{7178D5A1-7C3A-4904-A838-03D24870BA1E}" type="presParOf" srcId="{C13B3BAF-8DB6-43B1-90E5-B6C22F6A2AE5}" destId="{A7EE7778-BDE1-49BA-8EED-C251676B7812}" srcOrd="0" destOrd="0" presId="urn:microsoft.com/office/officeart/2005/8/layout/list1"/>
    <dgm:cxn modelId="{E735FE28-0820-4061-AF54-BEB66E67223E}" type="presParOf" srcId="{C13B3BAF-8DB6-43B1-90E5-B6C22F6A2AE5}" destId="{EAA43583-DC8D-4E34-A1B8-FCB8EE056BC4}" srcOrd="1" destOrd="0" presId="urn:microsoft.com/office/officeart/2005/8/layout/list1"/>
    <dgm:cxn modelId="{1D31469B-3D02-4700-9CF4-84757A785928}" type="presParOf" srcId="{5A34302E-B710-4648-8DC1-77B874252894}" destId="{B283DA1F-6785-47B2-90C6-D84C688F1832}" srcOrd="13" destOrd="0" presId="urn:microsoft.com/office/officeart/2005/8/layout/list1"/>
    <dgm:cxn modelId="{21B33E9F-A2EC-4217-A980-6D792F9423E8}" type="presParOf" srcId="{5A34302E-B710-4648-8DC1-77B874252894}" destId="{751ED71F-CA46-44B2-90A4-6B60C2F836E5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16333CF-EFC5-488F-9231-AF2E866D3FD5}">
      <dgm:prSet custT="1"/>
      <dgm:spPr/>
      <dgm:t>
        <a:bodyPr/>
        <a:lstStyle/>
        <a:p>
          <a:pPr algn="ctr"/>
          <a:r>
            <a:rPr lang="ru-RU" dirty="0" smtClean="0"/>
            <a:t>Управления по имущественной и земельной политике сообщает:</a:t>
          </a:r>
          <a:endParaRPr lang="ru-RU" sz="1800" dirty="0"/>
        </a:p>
      </dgm:t>
    </dgm:pt>
    <dgm:pt modelId="{01EE23D3-3982-465A-A6D8-4652806AFCA2}" type="parTrans" cxnId="{1C663384-CAEC-48FA-BCF7-F01CCADD9679}">
      <dgm:prSet/>
      <dgm:spPr/>
      <dgm:t>
        <a:bodyPr/>
        <a:lstStyle/>
        <a:p>
          <a:endParaRPr lang="ru-RU"/>
        </a:p>
      </dgm:t>
    </dgm:pt>
    <dgm:pt modelId="{7D648163-6955-4467-BC99-0C068A5F7F73}" type="sibTrans" cxnId="{1C663384-CAEC-48FA-BCF7-F01CCADD9679}">
      <dgm:prSet/>
      <dgm:spPr/>
      <dgm:t>
        <a:bodyPr/>
        <a:lstStyle/>
        <a:p>
          <a:endParaRPr lang="ru-RU"/>
        </a:p>
      </dgm:t>
    </dgm:pt>
    <dgm:pt modelId="{F53BB943-E6C9-4CB0-B2BF-08F2FDA64CF0}">
      <dgm:prSet custT="1"/>
      <dgm:spPr/>
      <dgm:t>
        <a:bodyPr/>
        <a:lstStyle/>
        <a:p>
          <a:r>
            <a:rPr lang="ru-RU" sz="1400" dirty="0" smtClean="0"/>
            <a:t>доходы от продажи земельных участков – 756,1 тыс.  руб.</a:t>
          </a:r>
          <a:endParaRPr lang="ru-RU" sz="1400" dirty="0"/>
        </a:p>
      </dgm:t>
    </dgm:pt>
    <dgm:pt modelId="{8D7BA575-EF3E-4982-8514-DFC082667AFC}" type="parTrans" cxnId="{967112C3-BF29-411F-8798-14534ABC55FD}">
      <dgm:prSet/>
      <dgm:spPr/>
      <dgm:t>
        <a:bodyPr/>
        <a:lstStyle/>
        <a:p>
          <a:endParaRPr lang="ru-RU"/>
        </a:p>
      </dgm:t>
    </dgm:pt>
    <dgm:pt modelId="{EE31A89A-015F-4391-BE6E-4A40DFF7C768}" type="sibTrans" cxnId="{967112C3-BF29-411F-8798-14534ABC55FD}">
      <dgm:prSet/>
      <dgm:spPr/>
      <dgm:t>
        <a:bodyPr/>
        <a:lstStyle/>
        <a:p>
          <a:endParaRPr lang="ru-RU"/>
        </a:p>
      </dgm:t>
    </dgm:pt>
    <dgm:pt modelId="{1706B28A-D197-499F-A9FA-BE1822E74799}">
      <dgm:prSet custT="1"/>
      <dgm:spPr/>
      <dgm:t>
        <a:bodyPr/>
        <a:lstStyle/>
        <a:p>
          <a:r>
            <a:rPr lang="ru-RU" sz="1400" dirty="0" smtClean="0"/>
            <a:t>арендная плата  от использования имущества – 5025,8 тыс. руб.</a:t>
          </a:r>
          <a:endParaRPr lang="ru-RU" sz="1400" dirty="0"/>
        </a:p>
      </dgm:t>
    </dgm:pt>
    <dgm:pt modelId="{1F7DB9B2-C133-4491-9DBC-4250ECCEBDFF}" type="parTrans" cxnId="{D55990EA-DE63-448A-B619-F7E0E6EE0FFD}">
      <dgm:prSet/>
      <dgm:spPr/>
      <dgm:t>
        <a:bodyPr/>
        <a:lstStyle/>
        <a:p>
          <a:endParaRPr lang="ru-RU"/>
        </a:p>
      </dgm:t>
    </dgm:pt>
    <dgm:pt modelId="{270CA4C9-CC26-489C-90CD-B29F15897BAA}" type="sibTrans" cxnId="{D55990EA-DE63-448A-B619-F7E0E6EE0FFD}">
      <dgm:prSet/>
      <dgm:spPr/>
      <dgm:t>
        <a:bodyPr/>
        <a:lstStyle/>
        <a:p>
          <a:endParaRPr lang="ru-RU"/>
        </a:p>
      </dgm:t>
    </dgm:pt>
    <dgm:pt modelId="{0D6889B7-67D8-4F1F-B70C-870BE437117D}">
      <dgm:prSet custT="1"/>
      <dgm:spPr/>
      <dgm:t>
        <a:bodyPr/>
        <a:lstStyle/>
        <a:p>
          <a:r>
            <a:rPr lang="ru-RU" sz="1400" dirty="0" smtClean="0"/>
            <a:t>доходы, получаемые в виде арендой платы за земельные участки  - 7742,2  тыс. руб.</a:t>
          </a:r>
          <a:endParaRPr lang="ru-RU" sz="1400" dirty="0"/>
        </a:p>
      </dgm:t>
    </dgm:pt>
    <dgm:pt modelId="{169C7A70-AA7F-44F5-B0EA-68D376CADE9F}" type="parTrans" cxnId="{544A59B3-C33A-4A48-A201-2E9AB45901F7}">
      <dgm:prSet/>
      <dgm:spPr/>
      <dgm:t>
        <a:bodyPr/>
        <a:lstStyle/>
        <a:p>
          <a:endParaRPr lang="ru-RU"/>
        </a:p>
      </dgm:t>
    </dgm:pt>
    <dgm:pt modelId="{EFA2B3FA-64CC-4375-8442-E5E93694CAB2}" type="sibTrans" cxnId="{544A59B3-C33A-4A48-A201-2E9AB45901F7}">
      <dgm:prSet/>
      <dgm:spPr/>
      <dgm:t>
        <a:bodyPr/>
        <a:lstStyle/>
        <a:p>
          <a:endParaRPr lang="ru-RU"/>
        </a:p>
      </dgm:t>
    </dgm:pt>
    <dgm:pt modelId="{AB128DA7-2E23-4BC4-BF46-42A56EA2D04F}">
      <dgm:prSet custT="1"/>
      <dgm:spPr/>
      <dgm:t>
        <a:bodyPr/>
        <a:lstStyle/>
        <a:p>
          <a:r>
            <a:rPr lang="ru-RU" sz="1400" dirty="0" smtClean="0"/>
            <a:t>приобретено движимое и недвижимое имущество:</a:t>
          </a:r>
          <a:endParaRPr lang="ru-RU" sz="1400" dirty="0"/>
        </a:p>
      </dgm:t>
    </dgm:pt>
    <dgm:pt modelId="{EDC79024-FA32-4818-A708-87C0EC0FC802}" type="parTrans" cxnId="{7275B145-64D5-4892-A462-D374C3771864}">
      <dgm:prSet/>
      <dgm:spPr/>
      <dgm:t>
        <a:bodyPr/>
        <a:lstStyle/>
        <a:p>
          <a:endParaRPr lang="ru-RU"/>
        </a:p>
      </dgm:t>
    </dgm:pt>
    <dgm:pt modelId="{F1326773-4C69-441D-9EEC-51CF16DFD524}" type="sibTrans" cxnId="{7275B145-64D5-4892-A462-D374C3771864}">
      <dgm:prSet/>
      <dgm:spPr/>
      <dgm:t>
        <a:bodyPr/>
        <a:lstStyle/>
        <a:p>
          <a:endParaRPr lang="ru-RU"/>
        </a:p>
      </dgm:t>
    </dgm:pt>
    <dgm:pt modelId="{40842DA8-31D6-4A51-955E-2C6E7897C17F}">
      <dgm:prSet custT="1"/>
      <dgm:spPr/>
      <dgm:t>
        <a:bodyPr/>
        <a:lstStyle/>
        <a:p>
          <a:r>
            <a:rPr lang="ru-RU" sz="1400" dirty="0" smtClean="0"/>
            <a:t>1 жилое помещение для работников бюджетной сферы  (628,3 тыс.руб.)</a:t>
          </a:r>
          <a:endParaRPr lang="ru-RU" sz="1400" dirty="0"/>
        </a:p>
      </dgm:t>
    </dgm:pt>
    <dgm:pt modelId="{88DBE845-4FC2-4996-8E02-62C5E0879FDA}" type="parTrans" cxnId="{C6913308-027A-4CF5-B11C-54B668B286A9}">
      <dgm:prSet/>
      <dgm:spPr/>
      <dgm:t>
        <a:bodyPr/>
        <a:lstStyle/>
        <a:p>
          <a:endParaRPr lang="ru-RU"/>
        </a:p>
      </dgm:t>
    </dgm:pt>
    <dgm:pt modelId="{C9FEA740-7679-43D6-8C26-246438E96074}" type="sibTrans" cxnId="{C6913308-027A-4CF5-B11C-54B668B286A9}">
      <dgm:prSet/>
      <dgm:spPr/>
      <dgm:t>
        <a:bodyPr/>
        <a:lstStyle/>
        <a:p>
          <a:endParaRPr lang="ru-RU"/>
        </a:p>
      </dgm:t>
    </dgm:pt>
    <dgm:pt modelId="{35284F75-086A-42E5-8754-C85981839E12}">
      <dgm:prSet custT="1"/>
      <dgm:spPr/>
      <dgm:t>
        <a:bodyPr/>
        <a:lstStyle/>
        <a:p>
          <a:r>
            <a:rPr lang="ru-RU" sz="1400" dirty="0" smtClean="0"/>
            <a:t>- машина для очистки канализационных сетей КО-514, (4 473, 6 тыс.руб. )</a:t>
          </a:r>
          <a:endParaRPr lang="ru-RU" sz="1400" dirty="0"/>
        </a:p>
      </dgm:t>
    </dgm:pt>
    <dgm:pt modelId="{F1264534-2223-445A-989C-D29AD2B2C125}" type="parTrans" cxnId="{3E260A88-930D-4D5C-BC2C-F1584C76D774}">
      <dgm:prSet/>
      <dgm:spPr/>
      <dgm:t>
        <a:bodyPr/>
        <a:lstStyle/>
        <a:p>
          <a:endParaRPr lang="ru-RU"/>
        </a:p>
      </dgm:t>
    </dgm:pt>
    <dgm:pt modelId="{22C639D1-7116-46B4-A6E5-4B7B4CA55B5A}" type="sibTrans" cxnId="{3E260A88-930D-4D5C-BC2C-F1584C76D774}">
      <dgm:prSet/>
      <dgm:spPr/>
      <dgm:t>
        <a:bodyPr/>
        <a:lstStyle/>
        <a:p>
          <a:endParaRPr lang="ru-RU"/>
        </a:p>
      </dgm:t>
    </dgm:pt>
    <dgm:pt modelId="{5B14053E-AAFB-466B-92E4-892A8CE21250}">
      <dgm:prSet custT="1"/>
      <dgm:spPr/>
      <dgm:t>
        <a:bodyPr/>
        <a:lstStyle/>
        <a:p>
          <a:r>
            <a:rPr lang="ru-RU" sz="1400" dirty="0" smtClean="0"/>
            <a:t>6  жилых помещений для детей-, сирот и детей, оставшихся без попечения родителей, лицам из их числа общей стоимостью 3 804,1 тыс. руб.</a:t>
          </a:r>
          <a:endParaRPr lang="ru-RU" sz="1400" dirty="0"/>
        </a:p>
      </dgm:t>
    </dgm:pt>
    <dgm:pt modelId="{466F5B67-54BB-46AB-AA46-708FCB192A66}" type="parTrans" cxnId="{3818FAF4-8AD1-4A83-BD57-083652B1D866}">
      <dgm:prSet/>
      <dgm:spPr/>
      <dgm:t>
        <a:bodyPr/>
        <a:lstStyle/>
        <a:p>
          <a:endParaRPr lang="ru-RU"/>
        </a:p>
      </dgm:t>
    </dgm:pt>
    <dgm:pt modelId="{F97A8CC2-B1E2-4965-A5E1-1AFEF28170AE}" type="sibTrans" cxnId="{3818FAF4-8AD1-4A83-BD57-083652B1D866}">
      <dgm:prSet/>
      <dgm:spPr/>
      <dgm:t>
        <a:bodyPr/>
        <a:lstStyle/>
        <a:p>
          <a:endParaRPr lang="ru-RU"/>
        </a:p>
      </dgm:t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3CBD4-B9CE-4267-80CC-77FE45D2E002}" type="pres">
      <dgm:prSet presAssocID="{616333CF-EFC5-488F-9231-AF2E866D3FD5}" presName="parentLin" presStyleCnt="0"/>
      <dgm:spPr/>
    </dgm:pt>
    <dgm:pt modelId="{44A278E1-1707-4426-8AC6-A54AF2088ACD}" type="pres">
      <dgm:prSet presAssocID="{616333CF-EFC5-488F-9231-AF2E866D3FD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F368853-3A0F-46F8-99E1-F256A6BF2366}" type="pres">
      <dgm:prSet presAssocID="{616333CF-EFC5-488F-9231-AF2E866D3FD5}" presName="parentText" presStyleLbl="node1" presStyleIdx="0" presStyleCnt="8" custScaleX="142997" custScaleY="212794" custLinFactY="-100000" custLinFactNeighborX="-5000" custLinFactNeighborY="-111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B4CBA-5019-4921-90AF-1B2F6B234E9A}" type="pres">
      <dgm:prSet presAssocID="{616333CF-EFC5-488F-9231-AF2E866D3FD5}" presName="negativeSpace" presStyleCnt="0"/>
      <dgm:spPr/>
    </dgm:pt>
    <dgm:pt modelId="{E76DA546-B510-42F0-8FB3-909FA2495D15}" type="pres">
      <dgm:prSet presAssocID="{616333CF-EFC5-488F-9231-AF2E866D3FD5}" presName="childText" presStyleLbl="conFgAcc1" presStyleIdx="0" presStyleCnt="8">
        <dgm:presLayoutVars>
          <dgm:bulletEnabled val="1"/>
        </dgm:presLayoutVars>
      </dgm:prSet>
      <dgm:spPr/>
    </dgm:pt>
    <dgm:pt modelId="{A1040FF4-D5E7-4981-B205-AAEEF0474F2A}" type="pres">
      <dgm:prSet presAssocID="{7D648163-6955-4467-BC99-0C068A5F7F73}" presName="spaceBetweenRectangles" presStyleCnt="0"/>
      <dgm:spPr/>
    </dgm:pt>
    <dgm:pt modelId="{5358AD70-23BD-409D-96CB-1B8091F10341}" type="pres">
      <dgm:prSet presAssocID="{1706B28A-D197-499F-A9FA-BE1822E74799}" presName="parentLin" presStyleCnt="0"/>
      <dgm:spPr/>
    </dgm:pt>
    <dgm:pt modelId="{5DA74ED6-0628-47DF-BF78-277E482D383E}" type="pres">
      <dgm:prSet presAssocID="{1706B28A-D197-499F-A9FA-BE1822E7479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D03A2BD-B5F1-4778-A45D-AFD46F857CC9}" type="pres">
      <dgm:prSet presAssocID="{1706B28A-D197-499F-A9FA-BE1822E74799}" presName="parentText" presStyleLbl="node1" presStyleIdx="1" presStyleCnt="8" custScaleX="142851" custScaleY="209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A5C8E-298D-4DB2-B76A-D409A37265CA}" type="pres">
      <dgm:prSet presAssocID="{1706B28A-D197-499F-A9FA-BE1822E74799}" presName="negativeSpace" presStyleCnt="0"/>
      <dgm:spPr/>
    </dgm:pt>
    <dgm:pt modelId="{F27C042A-EB75-4404-8137-D6AD51ADBC62}" type="pres">
      <dgm:prSet presAssocID="{1706B28A-D197-499F-A9FA-BE1822E74799}" presName="childText" presStyleLbl="conFgAcc1" presStyleIdx="1" presStyleCnt="8" custLinFactY="11484" custLinFactNeighborX="5344" custLinFactNeighborY="100000">
        <dgm:presLayoutVars>
          <dgm:bulletEnabled val="1"/>
        </dgm:presLayoutVars>
      </dgm:prSet>
      <dgm:spPr/>
    </dgm:pt>
    <dgm:pt modelId="{68418F00-F622-4200-94F9-FCAD53CDDE5B}" type="pres">
      <dgm:prSet presAssocID="{270CA4C9-CC26-489C-90CD-B29F15897BAA}" presName="spaceBetweenRectangles" presStyleCnt="0"/>
      <dgm:spPr/>
    </dgm:pt>
    <dgm:pt modelId="{5FBE2AE5-2509-4425-B284-B740F250C0FF}" type="pres">
      <dgm:prSet presAssocID="{F53BB943-E6C9-4CB0-B2BF-08F2FDA64CF0}" presName="parentLin" presStyleCnt="0"/>
      <dgm:spPr/>
    </dgm:pt>
    <dgm:pt modelId="{FBEA66BC-521D-4E25-B67D-A2D066A815EC}" type="pres">
      <dgm:prSet presAssocID="{F53BB943-E6C9-4CB0-B2BF-08F2FDA64CF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05CA5F9-122B-4402-8F19-2AAC4D8E6697}" type="pres">
      <dgm:prSet presAssocID="{F53BB943-E6C9-4CB0-B2BF-08F2FDA64CF0}" presName="parentText" presStyleLbl="node1" presStyleIdx="2" presStyleCnt="8" custScaleX="142857" custScaleY="161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EB0EB-7FF9-4F40-A78D-890EBC0C20DC}" type="pres">
      <dgm:prSet presAssocID="{F53BB943-E6C9-4CB0-B2BF-08F2FDA64CF0}" presName="negativeSpace" presStyleCnt="0"/>
      <dgm:spPr/>
    </dgm:pt>
    <dgm:pt modelId="{8BE922EA-9D84-4595-AEF0-55FC1791965F}" type="pres">
      <dgm:prSet presAssocID="{F53BB943-E6C9-4CB0-B2BF-08F2FDA64CF0}" presName="childText" presStyleLbl="conFgAcc1" presStyleIdx="2" presStyleCnt="8" custLinFactNeighborX="9812" custLinFactNeighborY="84344">
        <dgm:presLayoutVars>
          <dgm:bulletEnabled val="1"/>
        </dgm:presLayoutVars>
      </dgm:prSet>
      <dgm:spPr/>
    </dgm:pt>
    <dgm:pt modelId="{779D1422-C1F7-4226-B3BF-C69C02B50AB7}" type="pres">
      <dgm:prSet presAssocID="{EE31A89A-015F-4391-BE6E-4A40DFF7C768}" presName="spaceBetweenRectangles" presStyleCnt="0"/>
      <dgm:spPr/>
    </dgm:pt>
    <dgm:pt modelId="{707127B4-AFA3-4A47-B634-532932C3B00C}" type="pres">
      <dgm:prSet presAssocID="{0D6889B7-67D8-4F1F-B70C-870BE437117D}" presName="parentLin" presStyleCnt="0"/>
      <dgm:spPr/>
    </dgm:pt>
    <dgm:pt modelId="{DDC0D195-B155-4ADC-8515-2A903FA5F331}" type="pres">
      <dgm:prSet presAssocID="{0D6889B7-67D8-4F1F-B70C-870BE437117D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9F216AE-53BB-4EB9-BECC-A7AF59DE05E8}" type="pres">
      <dgm:prSet presAssocID="{0D6889B7-67D8-4F1F-B70C-870BE437117D}" presName="parentText" presStyleLbl="node1" presStyleIdx="3" presStyleCnt="8" custScaleX="142997" custScaleY="273477" custLinFactNeighborX="21192" custLinFactNeighborY="9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836D0-5D9E-4C31-B06D-E11DD7D2CE16}" type="pres">
      <dgm:prSet presAssocID="{0D6889B7-67D8-4F1F-B70C-870BE437117D}" presName="negativeSpace" presStyleCnt="0"/>
      <dgm:spPr/>
    </dgm:pt>
    <dgm:pt modelId="{D1BE66C9-0B6E-4F1F-A3F4-7147C2311232}" type="pres">
      <dgm:prSet presAssocID="{0D6889B7-67D8-4F1F-B70C-870BE437117D}" presName="childText" presStyleLbl="conFgAcc1" presStyleIdx="3" presStyleCnt="8">
        <dgm:presLayoutVars>
          <dgm:bulletEnabled val="1"/>
        </dgm:presLayoutVars>
      </dgm:prSet>
      <dgm:spPr/>
    </dgm:pt>
    <dgm:pt modelId="{2C0C349A-502B-467C-B16B-0688AEE32D79}" type="pres">
      <dgm:prSet presAssocID="{EFA2B3FA-64CC-4375-8442-E5E93694CAB2}" presName="spaceBetweenRectangles" presStyleCnt="0"/>
      <dgm:spPr/>
    </dgm:pt>
    <dgm:pt modelId="{1A12FB23-37C1-4871-96DC-A1F4C17D69BE}" type="pres">
      <dgm:prSet presAssocID="{AB128DA7-2E23-4BC4-BF46-42A56EA2D04F}" presName="parentLin" presStyleCnt="0"/>
      <dgm:spPr/>
    </dgm:pt>
    <dgm:pt modelId="{2E475F2E-04CA-4A9D-8B57-35C714E11712}" type="pres">
      <dgm:prSet presAssocID="{AB128DA7-2E23-4BC4-BF46-42A56EA2D04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0AEB484-12DF-4CE6-9C56-0FA8C02C588A}" type="pres">
      <dgm:prSet presAssocID="{AB128DA7-2E23-4BC4-BF46-42A56EA2D04F}" presName="parentText" presStyleLbl="node1" presStyleIdx="4" presStyleCnt="8" custScaleX="142997" custScaleY="309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5F999-28C6-4B4B-A948-EEDA54A78E18}" type="pres">
      <dgm:prSet presAssocID="{AB128DA7-2E23-4BC4-BF46-42A56EA2D04F}" presName="negativeSpace" presStyleCnt="0"/>
      <dgm:spPr/>
    </dgm:pt>
    <dgm:pt modelId="{0B691C97-CB60-4459-B49C-5C7A12D8918D}" type="pres">
      <dgm:prSet presAssocID="{AB128DA7-2E23-4BC4-BF46-42A56EA2D04F}" presName="childText" presStyleLbl="conFgAcc1" presStyleIdx="4" presStyleCnt="8">
        <dgm:presLayoutVars>
          <dgm:bulletEnabled val="1"/>
        </dgm:presLayoutVars>
      </dgm:prSet>
      <dgm:spPr/>
    </dgm:pt>
    <dgm:pt modelId="{8CB4A6A1-9F6A-42D8-AB8F-9B29D5B9600C}" type="pres">
      <dgm:prSet presAssocID="{F1326773-4C69-441D-9EEC-51CF16DFD524}" presName="spaceBetweenRectangles" presStyleCnt="0"/>
      <dgm:spPr/>
    </dgm:pt>
    <dgm:pt modelId="{DA4F76FF-90F0-4270-8C28-D06AE4AB8725}" type="pres">
      <dgm:prSet presAssocID="{35284F75-086A-42E5-8754-C85981839E12}" presName="parentLin" presStyleCnt="0"/>
      <dgm:spPr/>
    </dgm:pt>
    <dgm:pt modelId="{FD45DD8B-C3CA-439A-ABB9-EE4CA632F963}" type="pres">
      <dgm:prSet presAssocID="{35284F75-086A-42E5-8754-C85981839E12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91DECFD-9235-4FAF-82E4-311BB7D154FC}" type="pres">
      <dgm:prSet presAssocID="{35284F75-086A-42E5-8754-C85981839E12}" presName="parentText" presStyleLbl="node1" presStyleIdx="5" presStyleCnt="8" custScaleX="139466" custScaleY="276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0841E-0E15-4852-8C0D-48BCD9381931}" type="pres">
      <dgm:prSet presAssocID="{35284F75-086A-42E5-8754-C85981839E12}" presName="negativeSpace" presStyleCnt="0"/>
      <dgm:spPr/>
    </dgm:pt>
    <dgm:pt modelId="{F7E89815-419D-4E41-A940-D8865398D886}" type="pres">
      <dgm:prSet presAssocID="{35284F75-086A-42E5-8754-C85981839E12}" presName="childText" presStyleLbl="conFgAcc1" presStyleIdx="5" presStyleCnt="8">
        <dgm:presLayoutVars>
          <dgm:bulletEnabled val="1"/>
        </dgm:presLayoutVars>
      </dgm:prSet>
      <dgm:spPr/>
    </dgm:pt>
    <dgm:pt modelId="{5F798D88-2C65-4EAD-8942-4CC1F5D385A3}" type="pres">
      <dgm:prSet presAssocID="{22C639D1-7116-46B4-A6E5-4B7B4CA55B5A}" presName="spaceBetweenRectangles" presStyleCnt="0"/>
      <dgm:spPr/>
    </dgm:pt>
    <dgm:pt modelId="{640EB90B-321C-4265-A7B7-D4F2AA56CEE5}" type="pres">
      <dgm:prSet presAssocID="{5B14053E-AAFB-466B-92E4-892A8CE21250}" presName="parentLin" presStyleCnt="0"/>
      <dgm:spPr/>
    </dgm:pt>
    <dgm:pt modelId="{B3C2B716-FB16-40D1-B6CF-FC420D9F6F2A}" type="pres">
      <dgm:prSet presAssocID="{5B14053E-AAFB-466B-92E4-892A8CE2125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03C3DA4-31EB-4757-AEFA-60D8C7E74D59}" type="pres">
      <dgm:prSet presAssocID="{5B14053E-AAFB-466B-92E4-892A8CE21250}" presName="parentText" presStyleLbl="node1" presStyleIdx="6" presStyleCnt="8" custScaleX="142997" custScaleY="323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B4886-EF9B-45DC-93D7-C706EC721A51}" type="pres">
      <dgm:prSet presAssocID="{5B14053E-AAFB-466B-92E4-892A8CE21250}" presName="negativeSpace" presStyleCnt="0"/>
      <dgm:spPr/>
    </dgm:pt>
    <dgm:pt modelId="{48A613C0-798C-4F4C-BEDE-15D2E641028D}" type="pres">
      <dgm:prSet presAssocID="{5B14053E-AAFB-466B-92E4-892A8CE21250}" presName="childText" presStyleLbl="conFgAcc1" presStyleIdx="6" presStyleCnt="8">
        <dgm:presLayoutVars>
          <dgm:bulletEnabled val="1"/>
        </dgm:presLayoutVars>
      </dgm:prSet>
      <dgm:spPr/>
    </dgm:pt>
    <dgm:pt modelId="{4E9A84D9-15A2-4677-9B80-8E0FBFAAE931}" type="pres">
      <dgm:prSet presAssocID="{F97A8CC2-B1E2-4965-A5E1-1AFEF28170AE}" presName="spaceBetweenRectangles" presStyleCnt="0"/>
      <dgm:spPr/>
    </dgm:pt>
    <dgm:pt modelId="{A7F45AAD-971B-4572-9C5E-CA48AD32E589}" type="pres">
      <dgm:prSet presAssocID="{40842DA8-31D6-4A51-955E-2C6E7897C17F}" presName="parentLin" presStyleCnt="0"/>
      <dgm:spPr/>
    </dgm:pt>
    <dgm:pt modelId="{AEA85B90-6F23-4225-B327-FFCEBC4D8FC8}" type="pres">
      <dgm:prSet presAssocID="{40842DA8-31D6-4A51-955E-2C6E7897C17F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BAD3391-5603-481E-A30F-728693926D2C}" type="pres">
      <dgm:prSet presAssocID="{40842DA8-31D6-4A51-955E-2C6E7897C17F}" presName="parentText" presStyleLbl="node1" presStyleIdx="7" presStyleCnt="8" custScaleX="142857" custScaleY="394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54C66-FA97-4BEB-A2A6-F83A66CCBC60}" type="pres">
      <dgm:prSet presAssocID="{40842DA8-31D6-4A51-955E-2C6E7897C17F}" presName="negativeSpace" presStyleCnt="0"/>
      <dgm:spPr/>
    </dgm:pt>
    <dgm:pt modelId="{41960C47-2CCB-43B7-B9AA-1DD8FD6C54BD}" type="pres">
      <dgm:prSet presAssocID="{40842DA8-31D6-4A51-955E-2C6E7897C17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2D21FF9-B265-433E-95E6-925A7D7D02C4}" type="presOf" srcId="{35284F75-086A-42E5-8754-C85981839E12}" destId="{FD45DD8B-C3CA-439A-ABB9-EE4CA632F963}" srcOrd="0" destOrd="0" presId="urn:microsoft.com/office/officeart/2005/8/layout/list1"/>
    <dgm:cxn modelId="{1C663384-CAEC-48FA-BCF7-F01CCADD9679}" srcId="{FA144A76-D14D-4E37-85CF-8E5A57E77A0A}" destId="{616333CF-EFC5-488F-9231-AF2E866D3FD5}" srcOrd="0" destOrd="0" parTransId="{01EE23D3-3982-465A-A6D8-4652806AFCA2}" sibTransId="{7D648163-6955-4467-BC99-0C068A5F7F73}"/>
    <dgm:cxn modelId="{4D21AEA5-4E19-494F-A323-486E80C57899}" type="presOf" srcId="{1706B28A-D197-499F-A9FA-BE1822E74799}" destId="{BD03A2BD-B5F1-4778-A45D-AFD46F857CC9}" srcOrd="1" destOrd="0" presId="urn:microsoft.com/office/officeart/2005/8/layout/list1"/>
    <dgm:cxn modelId="{94885529-819D-4E40-991B-E68B62EACF3F}" type="presOf" srcId="{40842DA8-31D6-4A51-955E-2C6E7897C17F}" destId="{6BAD3391-5603-481E-A30F-728693926D2C}" srcOrd="1" destOrd="0" presId="urn:microsoft.com/office/officeart/2005/8/layout/list1"/>
    <dgm:cxn modelId="{AE38965C-9245-49CB-A273-015A22753C01}" type="presOf" srcId="{616333CF-EFC5-488F-9231-AF2E866D3FD5}" destId="{44A278E1-1707-4426-8AC6-A54AF2088ACD}" srcOrd="0" destOrd="0" presId="urn:microsoft.com/office/officeart/2005/8/layout/list1"/>
    <dgm:cxn modelId="{63BF347A-5225-4A1B-9A3B-E3A43A7E9B95}" type="presOf" srcId="{AB128DA7-2E23-4BC4-BF46-42A56EA2D04F}" destId="{30AEB484-12DF-4CE6-9C56-0FA8C02C588A}" srcOrd="1" destOrd="0" presId="urn:microsoft.com/office/officeart/2005/8/layout/list1"/>
    <dgm:cxn modelId="{50209173-AEC3-4658-9045-B7BC671C02DD}" type="presOf" srcId="{0D6889B7-67D8-4F1F-B70C-870BE437117D}" destId="{DDC0D195-B155-4ADC-8515-2A903FA5F331}" srcOrd="0" destOrd="0" presId="urn:microsoft.com/office/officeart/2005/8/layout/list1"/>
    <dgm:cxn modelId="{5AD2CD70-65FA-4DDC-96EE-6A97D06A3DB0}" type="presOf" srcId="{F53BB943-E6C9-4CB0-B2BF-08F2FDA64CF0}" destId="{FBEA66BC-521D-4E25-B67D-A2D066A815EC}" srcOrd="0" destOrd="0" presId="urn:microsoft.com/office/officeart/2005/8/layout/list1"/>
    <dgm:cxn modelId="{2167A548-B2FE-4CC1-9568-0CB86C52887F}" type="presOf" srcId="{F53BB943-E6C9-4CB0-B2BF-08F2FDA64CF0}" destId="{605CA5F9-122B-4402-8F19-2AAC4D8E6697}" srcOrd="1" destOrd="0" presId="urn:microsoft.com/office/officeart/2005/8/layout/list1"/>
    <dgm:cxn modelId="{93A50C87-BFFA-4E14-938F-2B494C981543}" type="presOf" srcId="{5B14053E-AAFB-466B-92E4-892A8CE21250}" destId="{503C3DA4-31EB-4757-AEFA-60D8C7E74D59}" srcOrd="1" destOrd="0" presId="urn:microsoft.com/office/officeart/2005/8/layout/list1"/>
    <dgm:cxn modelId="{D55990EA-DE63-448A-B619-F7E0E6EE0FFD}" srcId="{FA144A76-D14D-4E37-85CF-8E5A57E77A0A}" destId="{1706B28A-D197-499F-A9FA-BE1822E74799}" srcOrd="1" destOrd="0" parTransId="{1F7DB9B2-C133-4491-9DBC-4250ECCEBDFF}" sibTransId="{270CA4C9-CC26-489C-90CD-B29F15897BAA}"/>
    <dgm:cxn modelId="{B8467CC3-B516-4BC2-A205-ABAF47CD315A}" type="presOf" srcId="{35284F75-086A-42E5-8754-C85981839E12}" destId="{491DECFD-9235-4FAF-82E4-311BB7D154FC}" srcOrd="1" destOrd="0" presId="urn:microsoft.com/office/officeart/2005/8/layout/list1"/>
    <dgm:cxn modelId="{4AE0210D-7BB4-4DB5-B6CF-7383598C213C}" type="presOf" srcId="{FA144A76-D14D-4E37-85CF-8E5A57E77A0A}" destId="{5A34302E-B710-4648-8DC1-77B874252894}" srcOrd="0" destOrd="0" presId="urn:microsoft.com/office/officeart/2005/8/layout/list1"/>
    <dgm:cxn modelId="{967112C3-BF29-411F-8798-14534ABC55FD}" srcId="{FA144A76-D14D-4E37-85CF-8E5A57E77A0A}" destId="{F53BB943-E6C9-4CB0-B2BF-08F2FDA64CF0}" srcOrd="2" destOrd="0" parTransId="{8D7BA575-EF3E-4982-8514-DFC082667AFC}" sibTransId="{EE31A89A-015F-4391-BE6E-4A40DFF7C768}"/>
    <dgm:cxn modelId="{4EDE382B-EB08-44E8-AADF-1CB94294B94E}" type="presOf" srcId="{40842DA8-31D6-4A51-955E-2C6E7897C17F}" destId="{AEA85B90-6F23-4225-B327-FFCEBC4D8FC8}" srcOrd="0" destOrd="0" presId="urn:microsoft.com/office/officeart/2005/8/layout/list1"/>
    <dgm:cxn modelId="{D7DFC2A5-B8B2-498F-8874-F729875B2705}" type="presOf" srcId="{616333CF-EFC5-488F-9231-AF2E866D3FD5}" destId="{EF368853-3A0F-46F8-99E1-F256A6BF2366}" srcOrd="1" destOrd="0" presId="urn:microsoft.com/office/officeart/2005/8/layout/list1"/>
    <dgm:cxn modelId="{3E260A88-930D-4D5C-BC2C-F1584C76D774}" srcId="{FA144A76-D14D-4E37-85CF-8E5A57E77A0A}" destId="{35284F75-086A-42E5-8754-C85981839E12}" srcOrd="5" destOrd="0" parTransId="{F1264534-2223-445A-989C-D29AD2B2C125}" sibTransId="{22C639D1-7116-46B4-A6E5-4B7B4CA55B5A}"/>
    <dgm:cxn modelId="{47661023-BCFC-4D2C-A65D-945FB65F3AB5}" type="presOf" srcId="{1706B28A-D197-499F-A9FA-BE1822E74799}" destId="{5DA74ED6-0628-47DF-BF78-277E482D383E}" srcOrd="0" destOrd="0" presId="urn:microsoft.com/office/officeart/2005/8/layout/list1"/>
    <dgm:cxn modelId="{45C5FED9-4E51-416B-82F6-B0ABB696F0E6}" type="presOf" srcId="{5B14053E-AAFB-466B-92E4-892A8CE21250}" destId="{B3C2B716-FB16-40D1-B6CF-FC420D9F6F2A}" srcOrd="0" destOrd="0" presId="urn:microsoft.com/office/officeart/2005/8/layout/list1"/>
    <dgm:cxn modelId="{A4166419-826C-4C54-9E03-7E3794492502}" type="presOf" srcId="{0D6889B7-67D8-4F1F-B70C-870BE437117D}" destId="{F9F216AE-53BB-4EB9-BECC-A7AF59DE05E8}" srcOrd="1" destOrd="0" presId="urn:microsoft.com/office/officeart/2005/8/layout/list1"/>
    <dgm:cxn modelId="{C6913308-027A-4CF5-B11C-54B668B286A9}" srcId="{FA144A76-D14D-4E37-85CF-8E5A57E77A0A}" destId="{40842DA8-31D6-4A51-955E-2C6E7897C17F}" srcOrd="7" destOrd="0" parTransId="{88DBE845-4FC2-4996-8E02-62C5E0879FDA}" sibTransId="{C9FEA740-7679-43D6-8C26-246438E96074}"/>
    <dgm:cxn modelId="{7275B145-64D5-4892-A462-D374C3771864}" srcId="{FA144A76-D14D-4E37-85CF-8E5A57E77A0A}" destId="{AB128DA7-2E23-4BC4-BF46-42A56EA2D04F}" srcOrd="4" destOrd="0" parTransId="{EDC79024-FA32-4818-A708-87C0EC0FC802}" sibTransId="{F1326773-4C69-441D-9EEC-51CF16DFD524}"/>
    <dgm:cxn modelId="{5A58FBBB-7609-4851-9024-5F073FCE1A53}" type="presOf" srcId="{AB128DA7-2E23-4BC4-BF46-42A56EA2D04F}" destId="{2E475F2E-04CA-4A9D-8B57-35C714E11712}" srcOrd="0" destOrd="0" presId="urn:microsoft.com/office/officeart/2005/8/layout/list1"/>
    <dgm:cxn modelId="{544A59B3-C33A-4A48-A201-2E9AB45901F7}" srcId="{FA144A76-D14D-4E37-85CF-8E5A57E77A0A}" destId="{0D6889B7-67D8-4F1F-B70C-870BE437117D}" srcOrd="3" destOrd="0" parTransId="{169C7A70-AA7F-44F5-B0EA-68D376CADE9F}" sibTransId="{EFA2B3FA-64CC-4375-8442-E5E93694CAB2}"/>
    <dgm:cxn modelId="{3818FAF4-8AD1-4A83-BD57-083652B1D866}" srcId="{FA144A76-D14D-4E37-85CF-8E5A57E77A0A}" destId="{5B14053E-AAFB-466B-92E4-892A8CE21250}" srcOrd="6" destOrd="0" parTransId="{466F5B67-54BB-46AB-AA46-708FCB192A66}" sibTransId="{F97A8CC2-B1E2-4965-A5E1-1AFEF28170AE}"/>
    <dgm:cxn modelId="{44575CE8-6ABB-44E2-B4CF-AFF3AE740471}" type="presParOf" srcId="{5A34302E-B710-4648-8DC1-77B874252894}" destId="{D233CBD4-B9CE-4267-80CC-77FE45D2E002}" srcOrd="0" destOrd="0" presId="urn:microsoft.com/office/officeart/2005/8/layout/list1"/>
    <dgm:cxn modelId="{FBDC08C2-D320-490E-A89D-BB5B54A69A91}" type="presParOf" srcId="{D233CBD4-B9CE-4267-80CC-77FE45D2E002}" destId="{44A278E1-1707-4426-8AC6-A54AF2088ACD}" srcOrd="0" destOrd="0" presId="urn:microsoft.com/office/officeart/2005/8/layout/list1"/>
    <dgm:cxn modelId="{B8E37283-01A5-485C-8BDF-2197AB63FE63}" type="presParOf" srcId="{D233CBD4-B9CE-4267-80CC-77FE45D2E002}" destId="{EF368853-3A0F-46F8-99E1-F256A6BF2366}" srcOrd="1" destOrd="0" presId="urn:microsoft.com/office/officeart/2005/8/layout/list1"/>
    <dgm:cxn modelId="{66A13310-55A1-433A-89C5-1C2C252B48E5}" type="presParOf" srcId="{5A34302E-B710-4648-8DC1-77B874252894}" destId="{386B4CBA-5019-4921-90AF-1B2F6B234E9A}" srcOrd="1" destOrd="0" presId="urn:microsoft.com/office/officeart/2005/8/layout/list1"/>
    <dgm:cxn modelId="{2C749C33-C3F4-42C4-BBEF-55A82B78E1CE}" type="presParOf" srcId="{5A34302E-B710-4648-8DC1-77B874252894}" destId="{E76DA546-B510-42F0-8FB3-909FA2495D15}" srcOrd="2" destOrd="0" presId="urn:microsoft.com/office/officeart/2005/8/layout/list1"/>
    <dgm:cxn modelId="{5371A5DD-0D9B-4420-B9F8-A04E7BDCC1E9}" type="presParOf" srcId="{5A34302E-B710-4648-8DC1-77B874252894}" destId="{A1040FF4-D5E7-4981-B205-AAEEF0474F2A}" srcOrd="3" destOrd="0" presId="urn:microsoft.com/office/officeart/2005/8/layout/list1"/>
    <dgm:cxn modelId="{1E799C6D-8317-49F3-9E6F-C68A323C0179}" type="presParOf" srcId="{5A34302E-B710-4648-8DC1-77B874252894}" destId="{5358AD70-23BD-409D-96CB-1B8091F10341}" srcOrd="4" destOrd="0" presId="urn:microsoft.com/office/officeart/2005/8/layout/list1"/>
    <dgm:cxn modelId="{6AE12BEC-075D-483A-A850-3E6B7D95DC04}" type="presParOf" srcId="{5358AD70-23BD-409D-96CB-1B8091F10341}" destId="{5DA74ED6-0628-47DF-BF78-277E482D383E}" srcOrd="0" destOrd="0" presId="urn:microsoft.com/office/officeart/2005/8/layout/list1"/>
    <dgm:cxn modelId="{4AC73F41-59BA-498E-8C70-AD631D0FA7E2}" type="presParOf" srcId="{5358AD70-23BD-409D-96CB-1B8091F10341}" destId="{BD03A2BD-B5F1-4778-A45D-AFD46F857CC9}" srcOrd="1" destOrd="0" presId="urn:microsoft.com/office/officeart/2005/8/layout/list1"/>
    <dgm:cxn modelId="{BA825C16-300B-4F51-AD88-BF76795D4DF6}" type="presParOf" srcId="{5A34302E-B710-4648-8DC1-77B874252894}" destId="{12BA5C8E-298D-4DB2-B76A-D409A37265CA}" srcOrd="5" destOrd="0" presId="urn:microsoft.com/office/officeart/2005/8/layout/list1"/>
    <dgm:cxn modelId="{62410F3B-BDA4-4DDB-82A1-6137C0D3CA09}" type="presParOf" srcId="{5A34302E-B710-4648-8DC1-77B874252894}" destId="{F27C042A-EB75-4404-8137-D6AD51ADBC62}" srcOrd="6" destOrd="0" presId="urn:microsoft.com/office/officeart/2005/8/layout/list1"/>
    <dgm:cxn modelId="{239ED8D6-4CF4-4D2B-899C-65571FDAD389}" type="presParOf" srcId="{5A34302E-B710-4648-8DC1-77B874252894}" destId="{68418F00-F622-4200-94F9-FCAD53CDDE5B}" srcOrd="7" destOrd="0" presId="urn:microsoft.com/office/officeart/2005/8/layout/list1"/>
    <dgm:cxn modelId="{A5FEB779-5282-4C42-A8C4-9168FF15590C}" type="presParOf" srcId="{5A34302E-B710-4648-8DC1-77B874252894}" destId="{5FBE2AE5-2509-4425-B284-B740F250C0FF}" srcOrd="8" destOrd="0" presId="urn:microsoft.com/office/officeart/2005/8/layout/list1"/>
    <dgm:cxn modelId="{0EE20FCD-9F89-473D-97C6-DCF85FE12660}" type="presParOf" srcId="{5FBE2AE5-2509-4425-B284-B740F250C0FF}" destId="{FBEA66BC-521D-4E25-B67D-A2D066A815EC}" srcOrd="0" destOrd="0" presId="urn:microsoft.com/office/officeart/2005/8/layout/list1"/>
    <dgm:cxn modelId="{051AF072-3408-4F13-99C8-773D1E859D83}" type="presParOf" srcId="{5FBE2AE5-2509-4425-B284-B740F250C0FF}" destId="{605CA5F9-122B-4402-8F19-2AAC4D8E6697}" srcOrd="1" destOrd="0" presId="urn:microsoft.com/office/officeart/2005/8/layout/list1"/>
    <dgm:cxn modelId="{1BB1A4D6-4B49-466C-9DDD-18F71706AEFD}" type="presParOf" srcId="{5A34302E-B710-4648-8DC1-77B874252894}" destId="{443EB0EB-7FF9-4F40-A78D-890EBC0C20DC}" srcOrd="9" destOrd="0" presId="urn:microsoft.com/office/officeart/2005/8/layout/list1"/>
    <dgm:cxn modelId="{805BCD09-11C0-45BF-976D-123A07F12ED5}" type="presParOf" srcId="{5A34302E-B710-4648-8DC1-77B874252894}" destId="{8BE922EA-9D84-4595-AEF0-55FC1791965F}" srcOrd="10" destOrd="0" presId="urn:microsoft.com/office/officeart/2005/8/layout/list1"/>
    <dgm:cxn modelId="{4CF5E4F0-97BB-4967-BAC8-169D1A06F7CA}" type="presParOf" srcId="{5A34302E-B710-4648-8DC1-77B874252894}" destId="{779D1422-C1F7-4226-B3BF-C69C02B50AB7}" srcOrd="11" destOrd="0" presId="urn:microsoft.com/office/officeart/2005/8/layout/list1"/>
    <dgm:cxn modelId="{1DEE157A-7711-4182-9F7C-44BB8586640A}" type="presParOf" srcId="{5A34302E-B710-4648-8DC1-77B874252894}" destId="{707127B4-AFA3-4A47-B634-532932C3B00C}" srcOrd="12" destOrd="0" presId="urn:microsoft.com/office/officeart/2005/8/layout/list1"/>
    <dgm:cxn modelId="{8EB1617E-8508-4F4C-990F-565EC0DC410D}" type="presParOf" srcId="{707127B4-AFA3-4A47-B634-532932C3B00C}" destId="{DDC0D195-B155-4ADC-8515-2A903FA5F331}" srcOrd="0" destOrd="0" presId="urn:microsoft.com/office/officeart/2005/8/layout/list1"/>
    <dgm:cxn modelId="{1F35BD35-4A35-41B0-B340-A710D919754B}" type="presParOf" srcId="{707127B4-AFA3-4A47-B634-532932C3B00C}" destId="{F9F216AE-53BB-4EB9-BECC-A7AF59DE05E8}" srcOrd="1" destOrd="0" presId="urn:microsoft.com/office/officeart/2005/8/layout/list1"/>
    <dgm:cxn modelId="{2E08AE8E-4B05-49F2-AB74-A95D95C5CBBF}" type="presParOf" srcId="{5A34302E-B710-4648-8DC1-77B874252894}" destId="{AA2836D0-5D9E-4C31-B06D-E11DD7D2CE16}" srcOrd="13" destOrd="0" presId="urn:microsoft.com/office/officeart/2005/8/layout/list1"/>
    <dgm:cxn modelId="{7DE1C118-7C00-464D-91C2-310895085B18}" type="presParOf" srcId="{5A34302E-B710-4648-8DC1-77B874252894}" destId="{D1BE66C9-0B6E-4F1F-A3F4-7147C2311232}" srcOrd="14" destOrd="0" presId="urn:microsoft.com/office/officeart/2005/8/layout/list1"/>
    <dgm:cxn modelId="{E42C1D2C-14BB-425B-A5BE-9D5818C2877B}" type="presParOf" srcId="{5A34302E-B710-4648-8DC1-77B874252894}" destId="{2C0C349A-502B-467C-B16B-0688AEE32D79}" srcOrd="15" destOrd="0" presId="urn:microsoft.com/office/officeart/2005/8/layout/list1"/>
    <dgm:cxn modelId="{F952D6A6-291E-430B-8E5F-708E1C0828C5}" type="presParOf" srcId="{5A34302E-B710-4648-8DC1-77B874252894}" destId="{1A12FB23-37C1-4871-96DC-A1F4C17D69BE}" srcOrd="16" destOrd="0" presId="urn:microsoft.com/office/officeart/2005/8/layout/list1"/>
    <dgm:cxn modelId="{98C7B692-A344-4641-B4AA-893E9D8C2A04}" type="presParOf" srcId="{1A12FB23-37C1-4871-96DC-A1F4C17D69BE}" destId="{2E475F2E-04CA-4A9D-8B57-35C714E11712}" srcOrd="0" destOrd="0" presId="urn:microsoft.com/office/officeart/2005/8/layout/list1"/>
    <dgm:cxn modelId="{7A6C4E45-F3E6-4085-811B-33664B559FD3}" type="presParOf" srcId="{1A12FB23-37C1-4871-96DC-A1F4C17D69BE}" destId="{30AEB484-12DF-4CE6-9C56-0FA8C02C588A}" srcOrd="1" destOrd="0" presId="urn:microsoft.com/office/officeart/2005/8/layout/list1"/>
    <dgm:cxn modelId="{A0E187F1-64EE-481A-A83E-AB735787FCCB}" type="presParOf" srcId="{5A34302E-B710-4648-8DC1-77B874252894}" destId="{F775F999-28C6-4B4B-A948-EEDA54A78E18}" srcOrd="17" destOrd="0" presId="urn:microsoft.com/office/officeart/2005/8/layout/list1"/>
    <dgm:cxn modelId="{CC38FAD2-F793-437E-B589-4E19AC7370E9}" type="presParOf" srcId="{5A34302E-B710-4648-8DC1-77B874252894}" destId="{0B691C97-CB60-4459-B49C-5C7A12D8918D}" srcOrd="18" destOrd="0" presId="urn:microsoft.com/office/officeart/2005/8/layout/list1"/>
    <dgm:cxn modelId="{D9A83393-AF45-407F-82BD-2DD4D317F861}" type="presParOf" srcId="{5A34302E-B710-4648-8DC1-77B874252894}" destId="{8CB4A6A1-9F6A-42D8-AB8F-9B29D5B9600C}" srcOrd="19" destOrd="0" presId="urn:microsoft.com/office/officeart/2005/8/layout/list1"/>
    <dgm:cxn modelId="{B3431ABC-F23A-4F20-8F77-4A87957C8A25}" type="presParOf" srcId="{5A34302E-B710-4648-8DC1-77B874252894}" destId="{DA4F76FF-90F0-4270-8C28-D06AE4AB8725}" srcOrd="20" destOrd="0" presId="urn:microsoft.com/office/officeart/2005/8/layout/list1"/>
    <dgm:cxn modelId="{3ED756D0-6169-474B-B4A7-2AFE7414BC09}" type="presParOf" srcId="{DA4F76FF-90F0-4270-8C28-D06AE4AB8725}" destId="{FD45DD8B-C3CA-439A-ABB9-EE4CA632F963}" srcOrd="0" destOrd="0" presId="urn:microsoft.com/office/officeart/2005/8/layout/list1"/>
    <dgm:cxn modelId="{833B2B4D-2F92-496C-BD0F-2BE1D1EC3B1A}" type="presParOf" srcId="{DA4F76FF-90F0-4270-8C28-D06AE4AB8725}" destId="{491DECFD-9235-4FAF-82E4-311BB7D154FC}" srcOrd="1" destOrd="0" presId="urn:microsoft.com/office/officeart/2005/8/layout/list1"/>
    <dgm:cxn modelId="{4FD65FEC-B399-4BBE-A39C-6AFA9A96D6AC}" type="presParOf" srcId="{5A34302E-B710-4648-8DC1-77B874252894}" destId="{D2B0841E-0E15-4852-8C0D-48BCD9381931}" srcOrd="21" destOrd="0" presId="urn:microsoft.com/office/officeart/2005/8/layout/list1"/>
    <dgm:cxn modelId="{F248CDFB-FFC0-4684-BEFC-0192C3EFAF04}" type="presParOf" srcId="{5A34302E-B710-4648-8DC1-77B874252894}" destId="{F7E89815-419D-4E41-A940-D8865398D886}" srcOrd="22" destOrd="0" presId="urn:microsoft.com/office/officeart/2005/8/layout/list1"/>
    <dgm:cxn modelId="{B549B0B4-01E3-4DFA-959C-5A1F54B1AD4A}" type="presParOf" srcId="{5A34302E-B710-4648-8DC1-77B874252894}" destId="{5F798D88-2C65-4EAD-8942-4CC1F5D385A3}" srcOrd="23" destOrd="0" presId="urn:microsoft.com/office/officeart/2005/8/layout/list1"/>
    <dgm:cxn modelId="{A660B98B-E592-4DF8-8010-CCA74D0E3DC8}" type="presParOf" srcId="{5A34302E-B710-4648-8DC1-77B874252894}" destId="{640EB90B-321C-4265-A7B7-D4F2AA56CEE5}" srcOrd="24" destOrd="0" presId="urn:microsoft.com/office/officeart/2005/8/layout/list1"/>
    <dgm:cxn modelId="{9A2909D3-5D30-4C2F-81CE-DAAEBEEABF37}" type="presParOf" srcId="{640EB90B-321C-4265-A7B7-D4F2AA56CEE5}" destId="{B3C2B716-FB16-40D1-B6CF-FC420D9F6F2A}" srcOrd="0" destOrd="0" presId="urn:microsoft.com/office/officeart/2005/8/layout/list1"/>
    <dgm:cxn modelId="{12528349-1E14-4CDF-9816-D048AE68197E}" type="presParOf" srcId="{640EB90B-321C-4265-A7B7-D4F2AA56CEE5}" destId="{503C3DA4-31EB-4757-AEFA-60D8C7E74D59}" srcOrd="1" destOrd="0" presId="urn:microsoft.com/office/officeart/2005/8/layout/list1"/>
    <dgm:cxn modelId="{7FF6C30E-7790-4574-96F1-2954A1C3B348}" type="presParOf" srcId="{5A34302E-B710-4648-8DC1-77B874252894}" destId="{1A4B4886-EF9B-45DC-93D7-C706EC721A51}" srcOrd="25" destOrd="0" presId="urn:microsoft.com/office/officeart/2005/8/layout/list1"/>
    <dgm:cxn modelId="{ECF4BA3A-78EC-4B9D-AF75-60BF769C301D}" type="presParOf" srcId="{5A34302E-B710-4648-8DC1-77B874252894}" destId="{48A613C0-798C-4F4C-BEDE-15D2E641028D}" srcOrd="26" destOrd="0" presId="urn:microsoft.com/office/officeart/2005/8/layout/list1"/>
    <dgm:cxn modelId="{F99F9987-49E6-4B4B-A0D7-56F053579F90}" type="presParOf" srcId="{5A34302E-B710-4648-8DC1-77B874252894}" destId="{4E9A84D9-15A2-4677-9B80-8E0FBFAAE931}" srcOrd="27" destOrd="0" presId="urn:microsoft.com/office/officeart/2005/8/layout/list1"/>
    <dgm:cxn modelId="{1D1E3666-7B17-4F09-BD78-BDBECC16C864}" type="presParOf" srcId="{5A34302E-B710-4648-8DC1-77B874252894}" destId="{A7F45AAD-971B-4572-9C5E-CA48AD32E589}" srcOrd="28" destOrd="0" presId="urn:microsoft.com/office/officeart/2005/8/layout/list1"/>
    <dgm:cxn modelId="{D4CDAA6A-DD1F-4259-AB2E-F104A08B23AB}" type="presParOf" srcId="{A7F45AAD-971B-4572-9C5E-CA48AD32E589}" destId="{AEA85B90-6F23-4225-B327-FFCEBC4D8FC8}" srcOrd="0" destOrd="0" presId="urn:microsoft.com/office/officeart/2005/8/layout/list1"/>
    <dgm:cxn modelId="{613F9AA5-C9D5-44B5-B606-B3F66DAEB51B}" type="presParOf" srcId="{A7F45AAD-971B-4572-9C5E-CA48AD32E589}" destId="{6BAD3391-5603-481E-A30F-728693926D2C}" srcOrd="1" destOrd="0" presId="urn:microsoft.com/office/officeart/2005/8/layout/list1"/>
    <dgm:cxn modelId="{4818E1D5-DDFA-4B86-8863-43A6BDE9676E}" type="presParOf" srcId="{5A34302E-B710-4648-8DC1-77B874252894}" destId="{02954C66-FA97-4BEB-A2A6-F83A66CCBC60}" srcOrd="29" destOrd="0" presId="urn:microsoft.com/office/officeart/2005/8/layout/list1"/>
    <dgm:cxn modelId="{553DF096-968F-4A9B-AF05-4F2E40BE26BF}" type="presParOf" srcId="{5A34302E-B710-4648-8DC1-77B874252894}" destId="{41960C47-2CCB-43B7-B9AA-1DD8FD6C54BD}" srcOrd="3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C6BB9-3768-4341-9C14-AECCB190279C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5E9A8-8536-4C49-B491-7CF0FA7AC746}">
      <dgm:prSet phldrT="[Текст]" custT="1"/>
      <dgm:spPr/>
      <dgm:t>
        <a:bodyPr/>
        <a:lstStyle/>
        <a:p>
          <a:r>
            <a:rPr lang="ru-RU" sz="1600" b="1" dirty="0" smtClean="0"/>
            <a:t>Управление, инфраструктуры и ЖКХ</a:t>
          </a:r>
          <a:endParaRPr lang="ru-RU" sz="1800" b="1" dirty="0"/>
        </a:p>
      </dgm:t>
    </dgm:pt>
    <dgm:pt modelId="{331D939C-9CDD-425D-89B1-EE8D9777838B}" type="parTrans" cxnId="{F051F5A7-2C34-4071-8FD9-262A850EC476}">
      <dgm:prSet/>
      <dgm:spPr/>
      <dgm:t>
        <a:bodyPr/>
        <a:lstStyle/>
        <a:p>
          <a:endParaRPr lang="ru-RU"/>
        </a:p>
      </dgm:t>
    </dgm:pt>
    <dgm:pt modelId="{FC669F4F-EEEB-4A3E-8BBD-83FF02A39348}" type="sibTrans" cxnId="{F051F5A7-2C34-4071-8FD9-262A850EC476}">
      <dgm:prSet/>
      <dgm:spPr/>
      <dgm:t>
        <a:bodyPr/>
        <a:lstStyle/>
        <a:p>
          <a:endParaRPr lang="ru-RU"/>
        </a:p>
      </dgm:t>
    </dgm:pt>
    <dgm:pt modelId="{5032AFFD-4E00-4A7D-BF3F-33C61E876DD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Отдел архитектуры и градостроительства подготовил: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7C2A34-2B04-4AD2-BB91-374787C0BAB5}" type="sibTrans" cxnId="{DF516FB2-FCC5-4AA9-B7C6-CD834A94AE44}">
      <dgm:prSet/>
      <dgm:spPr/>
      <dgm:t>
        <a:bodyPr/>
        <a:lstStyle/>
        <a:p>
          <a:endParaRPr lang="ru-RU"/>
        </a:p>
      </dgm:t>
    </dgm:pt>
    <dgm:pt modelId="{B7EF1CD3-11ED-44C9-A307-0982F520FD6D}" type="parTrans" cxnId="{DF516FB2-FCC5-4AA9-B7C6-CD834A94AE44}">
      <dgm:prSet/>
      <dgm:spPr/>
      <dgm:t>
        <a:bodyPr/>
        <a:lstStyle/>
        <a:p>
          <a:endParaRPr lang="ru-RU"/>
        </a:p>
      </dgm:t>
    </dgm:pt>
    <dgm:pt modelId="{DF8B7B8E-2F7F-4DDC-B158-2A5A5C5A092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174 разрешения на строительство и реконструкцию</a:t>
          </a:r>
        </a:p>
      </dgm:t>
    </dgm:pt>
    <dgm:pt modelId="{E34240EE-BD1C-402B-BDE9-75748B830324}" type="parTrans" cxnId="{3D9576F1-5DD6-4F4C-8EB3-9437C237C6C9}">
      <dgm:prSet/>
      <dgm:spPr/>
      <dgm:t>
        <a:bodyPr/>
        <a:lstStyle/>
        <a:p>
          <a:endParaRPr lang="ru-RU"/>
        </a:p>
      </dgm:t>
    </dgm:pt>
    <dgm:pt modelId="{FA4B9BE3-8CAC-4FD4-ADCA-365A75F89E6A}" type="sibTrans" cxnId="{3D9576F1-5DD6-4F4C-8EB3-9437C237C6C9}">
      <dgm:prSet/>
      <dgm:spPr/>
      <dgm:t>
        <a:bodyPr/>
        <a:lstStyle/>
        <a:p>
          <a:endParaRPr lang="ru-RU"/>
        </a:p>
      </dgm:t>
    </dgm:pt>
    <dgm:pt modelId="{31B1817B-B6EF-463A-B880-47968E17E45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118 градостроительных планов земельных участков</a:t>
          </a:r>
        </a:p>
      </dgm:t>
    </dgm:pt>
    <dgm:pt modelId="{31D92458-1DAB-4DDA-B6B0-00510902803E}" type="parTrans" cxnId="{C3CE4667-1F2C-4A5C-B2A0-176F36699C4E}">
      <dgm:prSet/>
      <dgm:spPr/>
      <dgm:t>
        <a:bodyPr/>
        <a:lstStyle/>
        <a:p>
          <a:endParaRPr lang="ru-RU"/>
        </a:p>
      </dgm:t>
    </dgm:pt>
    <dgm:pt modelId="{B95871E9-43F6-4891-8B51-D5F487710C9F}" type="sibTrans" cxnId="{C3CE4667-1F2C-4A5C-B2A0-176F36699C4E}">
      <dgm:prSet/>
      <dgm:spPr/>
      <dgm:t>
        <a:bodyPr/>
        <a:lstStyle/>
        <a:p>
          <a:endParaRPr lang="ru-RU"/>
        </a:p>
      </dgm:t>
    </dgm:pt>
    <dgm:pt modelId="{7416CCE0-C226-4F26-A529-0AE95372925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40 постановлений по уточнению видов использования земельных участков</a:t>
          </a:r>
        </a:p>
      </dgm:t>
    </dgm:pt>
    <dgm:pt modelId="{C40C97E8-EB99-46D0-B6C6-FDD80B529367}" type="parTrans" cxnId="{1D076D35-FFA5-48D4-9190-AC028E4A2299}">
      <dgm:prSet/>
      <dgm:spPr/>
      <dgm:t>
        <a:bodyPr/>
        <a:lstStyle/>
        <a:p>
          <a:endParaRPr lang="ru-RU"/>
        </a:p>
      </dgm:t>
    </dgm:pt>
    <dgm:pt modelId="{B58E23CE-6E8C-48F4-84D9-4F77ACA9F720}" type="sibTrans" cxnId="{1D076D35-FFA5-48D4-9190-AC028E4A2299}">
      <dgm:prSet/>
      <dgm:spPr/>
      <dgm:t>
        <a:bodyPr/>
        <a:lstStyle/>
        <a:p>
          <a:endParaRPr lang="ru-RU"/>
        </a:p>
      </dgm:t>
    </dgm:pt>
    <dgm:pt modelId="{40E09032-9862-4CB7-BEF0-5F273F31A5B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Уточнены почтовые адреса 90 объектам с внесением в ФИАС</a:t>
          </a:r>
        </a:p>
      </dgm:t>
    </dgm:pt>
    <dgm:pt modelId="{A1D0ACDD-686F-4CDB-AA04-749C0E2EA0C2}" type="parTrans" cxnId="{07F50B04-B8AC-464D-A0E4-0E0F6A3EB8C5}">
      <dgm:prSet/>
      <dgm:spPr/>
      <dgm:t>
        <a:bodyPr/>
        <a:lstStyle/>
        <a:p>
          <a:endParaRPr lang="ru-RU"/>
        </a:p>
      </dgm:t>
    </dgm:pt>
    <dgm:pt modelId="{D251B591-2EF5-4595-851C-F83BEDBE0ACF}" type="sibTrans" cxnId="{07F50B04-B8AC-464D-A0E4-0E0F6A3EB8C5}">
      <dgm:prSet/>
      <dgm:spPr/>
      <dgm:t>
        <a:bodyPr/>
        <a:lstStyle/>
        <a:p>
          <a:endParaRPr lang="ru-RU"/>
        </a:p>
      </dgm:t>
    </dgm:pt>
    <dgm:pt modelId="{89F31F76-4A07-4B6E-8E99-52C44842722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согласовано 405 межевых планов земельных участков</a:t>
          </a:r>
        </a:p>
      </dgm:t>
    </dgm:pt>
    <dgm:pt modelId="{0F582258-647F-4323-B285-6D69C1ED7548}" type="parTrans" cxnId="{302D319F-8E04-4DED-8905-B2916C278574}">
      <dgm:prSet/>
      <dgm:spPr/>
      <dgm:t>
        <a:bodyPr/>
        <a:lstStyle/>
        <a:p>
          <a:endParaRPr lang="ru-RU"/>
        </a:p>
      </dgm:t>
    </dgm:pt>
    <dgm:pt modelId="{5EE3532D-9DA8-4DFA-BF1E-5B56738B5B89}" type="sibTrans" cxnId="{302D319F-8E04-4DED-8905-B2916C278574}">
      <dgm:prSet/>
      <dgm:spPr/>
      <dgm:t>
        <a:bodyPr/>
        <a:lstStyle/>
        <a:p>
          <a:endParaRPr lang="ru-RU"/>
        </a:p>
      </dgm:t>
    </dgm:pt>
    <dgm:pt modelId="{83578275-5819-445F-AA7F-A54D936A399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Введено в эксплуатацию 93 объекта</a:t>
          </a:r>
        </a:p>
      </dgm:t>
    </dgm:pt>
    <dgm:pt modelId="{F5F204FC-2937-4DE7-9E0B-E52B61A86E28}" type="parTrans" cxnId="{BAC8280C-3022-4A51-985D-8F360A9395C3}">
      <dgm:prSet/>
      <dgm:spPr/>
      <dgm:t>
        <a:bodyPr/>
        <a:lstStyle/>
        <a:p>
          <a:endParaRPr lang="ru-RU"/>
        </a:p>
      </dgm:t>
    </dgm:pt>
    <dgm:pt modelId="{87620D04-19B8-444E-9950-65292310D91F}" type="sibTrans" cxnId="{BAC8280C-3022-4A51-985D-8F360A9395C3}">
      <dgm:prSet/>
      <dgm:spPr/>
      <dgm:t>
        <a:bodyPr/>
        <a:lstStyle/>
        <a:p>
          <a:endParaRPr lang="ru-RU"/>
        </a:p>
      </dgm:t>
    </dgm:pt>
    <dgm:pt modelId="{C0734BCF-296E-45CB-9BE9-CFA8CFDB3BB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Выдано 9 разрешений на установку рекламных конструкций</a:t>
          </a:r>
        </a:p>
      </dgm:t>
    </dgm:pt>
    <dgm:pt modelId="{C45D6147-53C1-400A-8EE8-232E771AF4C9}" type="parTrans" cxnId="{B4D5E9A0-FBB1-472D-A908-6937F8FDAFE5}">
      <dgm:prSet/>
      <dgm:spPr/>
      <dgm:t>
        <a:bodyPr/>
        <a:lstStyle/>
        <a:p>
          <a:endParaRPr lang="ru-RU"/>
        </a:p>
      </dgm:t>
    </dgm:pt>
    <dgm:pt modelId="{45556D5B-4136-455E-9F84-D18D5DA2D100}" type="sibTrans" cxnId="{B4D5E9A0-FBB1-472D-A908-6937F8FDAFE5}">
      <dgm:prSet/>
      <dgm:spPr/>
      <dgm:t>
        <a:bodyPr/>
        <a:lstStyle/>
        <a:p>
          <a:endParaRPr lang="ru-RU"/>
        </a:p>
      </dgm:t>
    </dgm:pt>
    <dgm:pt modelId="{10751920-A781-436B-954F-CF583FCDEB94}" type="pres">
      <dgm:prSet presAssocID="{4FCC6BB9-3768-4341-9C14-AECCB19027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B3B22-626E-461B-A59B-B3FDEDA8331F}" type="pres">
      <dgm:prSet presAssocID="{C0734BCF-296E-45CB-9BE9-CFA8CFDB3BBE}" presName="boxAndChildren" presStyleCnt="0"/>
      <dgm:spPr/>
    </dgm:pt>
    <dgm:pt modelId="{6BA9039F-5775-4E63-805D-1212EFC73C82}" type="pres">
      <dgm:prSet presAssocID="{C0734BCF-296E-45CB-9BE9-CFA8CFDB3BBE}" presName="parentTextBox" presStyleLbl="node1" presStyleIdx="0" presStyleCnt="9"/>
      <dgm:spPr/>
      <dgm:t>
        <a:bodyPr/>
        <a:lstStyle/>
        <a:p>
          <a:endParaRPr lang="ru-RU"/>
        </a:p>
      </dgm:t>
    </dgm:pt>
    <dgm:pt modelId="{4D7FBA61-DD84-4A9E-92EA-B88EE35EE1F6}" type="pres">
      <dgm:prSet presAssocID="{87620D04-19B8-444E-9950-65292310D91F}" presName="sp" presStyleCnt="0"/>
      <dgm:spPr/>
    </dgm:pt>
    <dgm:pt modelId="{970A8C7D-FAE6-4165-948C-884D94D69187}" type="pres">
      <dgm:prSet presAssocID="{83578275-5819-445F-AA7F-A54D936A3993}" presName="arrowAndChildren" presStyleCnt="0"/>
      <dgm:spPr/>
    </dgm:pt>
    <dgm:pt modelId="{9DFB9B7F-2FF1-4944-88F0-ADEBC8BC80C5}" type="pres">
      <dgm:prSet presAssocID="{83578275-5819-445F-AA7F-A54D936A3993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659ABF21-6C1C-4754-8258-13EF30C3B0C5}" type="pres">
      <dgm:prSet presAssocID="{5EE3532D-9DA8-4DFA-BF1E-5B56738B5B89}" presName="sp" presStyleCnt="0"/>
      <dgm:spPr/>
    </dgm:pt>
    <dgm:pt modelId="{CA7C3619-FB7C-456B-A868-91590AA2114C}" type="pres">
      <dgm:prSet presAssocID="{89F31F76-4A07-4B6E-8E99-52C44842722E}" presName="arrowAndChildren" presStyleCnt="0"/>
      <dgm:spPr/>
    </dgm:pt>
    <dgm:pt modelId="{BD6151A3-0C7F-451D-9040-F5ACC715DF05}" type="pres">
      <dgm:prSet presAssocID="{89F31F76-4A07-4B6E-8E99-52C44842722E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785C2802-383E-4B6D-9673-493B995317BD}" type="pres">
      <dgm:prSet presAssocID="{D251B591-2EF5-4595-851C-F83BEDBE0ACF}" presName="sp" presStyleCnt="0"/>
      <dgm:spPr/>
    </dgm:pt>
    <dgm:pt modelId="{5CA5BDC0-348E-45E3-A9F6-2933F7529B4B}" type="pres">
      <dgm:prSet presAssocID="{40E09032-9862-4CB7-BEF0-5F273F31A5B4}" presName="arrowAndChildren" presStyleCnt="0"/>
      <dgm:spPr/>
    </dgm:pt>
    <dgm:pt modelId="{42770BBF-F800-460D-AE94-FDD95046830E}" type="pres">
      <dgm:prSet presAssocID="{40E09032-9862-4CB7-BEF0-5F273F31A5B4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397FCCA6-B3D6-49CD-A901-94E2DC59C03E}" type="pres">
      <dgm:prSet presAssocID="{B58E23CE-6E8C-48F4-84D9-4F77ACA9F720}" presName="sp" presStyleCnt="0"/>
      <dgm:spPr/>
    </dgm:pt>
    <dgm:pt modelId="{6D370052-6833-4063-9F0B-0A8EE1C57099}" type="pres">
      <dgm:prSet presAssocID="{7416CCE0-C226-4F26-A529-0AE95372925C}" presName="arrowAndChildren" presStyleCnt="0"/>
      <dgm:spPr/>
    </dgm:pt>
    <dgm:pt modelId="{1F73C83C-464D-45F5-B5E6-B65731CBE607}" type="pres">
      <dgm:prSet presAssocID="{7416CCE0-C226-4F26-A529-0AE95372925C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C2E662D5-D476-4B64-A470-81796435E094}" type="pres">
      <dgm:prSet presAssocID="{B95871E9-43F6-4891-8B51-D5F487710C9F}" presName="sp" presStyleCnt="0"/>
      <dgm:spPr/>
    </dgm:pt>
    <dgm:pt modelId="{3AB1D57D-408E-430B-A9F2-A6DA4DDDD984}" type="pres">
      <dgm:prSet presAssocID="{31B1817B-B6EF-463A-B880-47968E17E45B}" presName="arrowAndChildren" presStyleCnt="0"/>
      <dgm:spPr/>
    </dgm:pt>
    <dgm:pt modelId="{9028419B-5F99-4E79-AE2E-B8420D148318}" type="pres">
      <dgm:prSet presAssocID="{31B1817B-B6EF-463A-B880-47968E17E45B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7D65D8E4-6718-4190-BEFD-5077D7410D45}" type="pres">
      <dgm:prSet presAssocID="{FA4B9BE3-8CAC-4FD4-ADCA-365A75F89E6A}" presName="sp" presStyleCnt="0"/>
      <dgm:spPr/>
    </dgm:pt>
    <dgm:pt modelId="{1AC848AA-7B42-4A46-941B-B9C62632D955}" type="pres">
      <dgm:prSet presAssocID="{DF8B7B8E-2F7F-4DDC-B158-2A5A5C5A092F}" presName="arrowAndChildren" presStyleCnt="0"/>
      <dgm:spPr/>
    </dgm:pt>
    <dgm:pt modelId="{1024C933-4EFC-4DAA-BA2C-1987DCC9A86E}" type="pres">
      <dgm:prSet presAssocID="{DF8B7B8E-2F7F-4DDC-B158-2A5A5C5A092F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AE5DF2FB-9751-4DB0-85F6-A22544293801}" type="pres">
      <dgm:prSet presAssocID="{5F7C2A34-2B04-4AD2-BB91-374787C0BAB5}" presName="sp" presStyleCnt="0"/>
      <dgm:spPr/>
    </dgm:pt>
    <dgm:pt modelId="{5DC0FDD5-8259-434C-B4DB-183FBA00F692}" type="pres">
      <dgm:prSet presAssocID="{5032AFFD-4E00-4A7D-BF3F-33C61E876DD4}" presName="arrowAndChildren" presStyleCnt="0"/>
      <dgm:spPr/>
    </dgm:pt>
    <dgm:pt modelId="{17679E55-9C22-49D0-94DD-25A2F26B0BDE}" type="pres">
      <dgm:prSet presAssocID="{5032AFFD-4E00-4A7D-BF3F-33C61E876DD4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BF13D193-BF4C-4BD2-B969-1454A50ECEED}" type="pres">
      <dgm:prSet presAssocID="{FC669F4F-EEEB-4A3E-8BBD-83FF02A39348}" presName="sp" presStyleCnt="0"/>
      <dgm:spPr/>
      <dgm:t>
        <a:bodyPr/>
        <a:lstStyle/>
        <a:p>
          <a:endParaRPr lang="ru-RU"/>
        </a:p>
      </dgm:t>
    </dgm:pt>
    <dgm:pt modelId="{F8E886A8-441A-43CA-9612-A3D43F39F8FA}" type="pres">
      <dgm:prSet presAssocID="{A4E5E9A8-8536-4C49-B491-7CF0FA7AC746}" presName="arrowAndChildren" presStyleCnt="0"/>
      <dgm:spPr/>
      <dgm:t>
        <a:bodyPr/>
        <a:lstStyle/>
        <a:p>
          <a:endParaRPr lang="ru-RU"/>
        </a:p>
      </dgm:t>
    </dgm:pt>
    <dgm:pt modelId="{69E0F340-4AFA-489B-9F4C-B337F8D9AA6F}" type="pres">
      <dgm:prSet presAssocID="{A4E5E9A8-8536-4C49-B491-7CF0FA7AC746}" presName="parentTextArrow" presStyleLbl="node1" presStyleIdx="8" presStyleCnt="9" custLinFactNeighborX="47058" custLinFactNeighborY="-248"/>
      <dgm:spPr/>
      <dgm:t>
        <a:bodyPr/>
        <a:lstStyle/>
        <a:p>
          <a:endParaRPr lang="ru-RU"/>
        </a:p>
      </dgm:t>
    </dgm:pt>
  </dgm:ptLst>
  <dgm:cxnLst>
    <dgm:cxn modelId="{BAC8280C-3022-4A51-985D-8F360A9395C3}" srcId="{4FCC6BB9-3768-4341-9C14-AECCB190279C}" destId="{83578275-5819-445F-AA7F-A54D936A3993}" srcOrd="7" destOrd="0" parTransId="{F5F204FC-2937-4DE7-9E0B-E52B61A86E28}" sibTransId="{87620D04-19B8-444E-9950-65292310D91F}"/>
    <dgm:cxn modelId="{DF516FB2-FCC5-4AA9-B7C6-CD834A94AE44}" srcId="{4FCC6BB9-3768-4341-9C14-AECCB190279C}" destId="{5032AFFD-4E00-4A7D-BF3F-33C61E876DD4}" srcOrd="1" destOrd="0" parTransId="{B7EF1CD3-11ED-44C9-A307-0982F520FD6D}" sibTransId="{5F7C2A34-2B04-4AD2-BB91-374787C0BAB5}"/>
    <dgm:cxn modelId="{D93EAE42-FA23-4A83-B8B2-32A03ABFCDE5}" type="presOf" srcId="{5032AFFD-4E00-4A7D-BF3F-33C61E876DD4}" destId="{17679E55-9C22-49D0-94DD-25A2F26B0BDE}" srcOrd="0" destOrd="0" presId="urn:microsoft.com/office/officeart/2005/8/layout/process4"/>
    <dgm:cxn modelId="{87E6FC52-AD34-4941-9ABD-98C9C472FE42}" type="presOf" srcId="{C0734BCF-296E-45CB-9BE9-CFA8CFDB3BBE}" destId="{6BA9039F-5775-4E63-805D-1212EFC73C82}" srcOrd="0" destOrd="0" presId="urn:microsoft.com/office/officeart/2005/8/layout/process4"/>
    <dgm:cxn modelId="{8F4D397D-6902-425A-AD25-2A0D2336C203}" type="presOf" srcId="{83578275-5819-445F-AA7F-A54D936A3993}" destId="{9DFB9B7F-2FF1-4944-88F0-ADEBC8BC80C5}" srcOrd="0" destOrd="0" presId="urn:microsoft.com/office/officeart/2005/8/layout/process4"/>
    <dgm:cxn modelId="{DDC30D30-DB06-44F1-AA4C-CE20AE2295EC}" type="presOf" srcId="{DF8B7B8E-2F7F-4DDC-B158-2A5A5C5A092F}" destId="{1024C933-4EFC-4DAA-BA2C-1987DCC9A86E}" srcOrd="0" destOrd="0" presId="urn:microsoft.com/office/officeart/2005/8/layout/process4"/>
    <dgm:cxn modelId="{F051F5A7-2C34-4071-8FD9-262A850EC476}" srcId="{4FCC6BB9-3768-4341-9C14-AECCB190279C}" destId="{A4E5E9A8-8536-4C49-B491-7CF0FA7AC746}" srcOrd="0" destOrd="0" parTransId="{331D939C-9CDD-425D-89B1-EE8D9777838B}" sibTransId="{FC669F4F-EEEB-4A3E-8BBD-83FF02A39348}"/>
    <dgm:cxn modelId="{3D9576F1-5DD6-4F4C-8EB3-9437C237C6C9}" srcId="{4FCC6BB9-3768-4341-9C14-AECCB190279C}" destId="{DF8B7B8E-2F7F-4DDC-B158-2A5A5C5A092F}" srcOrd="2" destOrd="0" parTransId="{E34240EE-BD1C-402B-BDE9-75748B830324}" sibTransId="{FA4B9BE3-8CAC-4FD4-ADCA-365A75F89E6A}"/>
    <dgm:cxn modelId="{3E2700C4-CEFE-451F-B10C-1D06E687B265}" type="presOf" srcId="{31B1817B-B6EF-463A-B880-47968E17E45B}" destId="{9028419B-5F99-4E79-AE2E-B8420D148318}" srcOrd="0" destOrd="0" presId="urn:microsoft.com/office/officeart/2005/8/layout/process4"/>
    <dgm:cxn modelId="{1D076D35-FFA5-48D4-9190-AC028E4A2299}" srcId="{4FCC6BB9-3768-4341-9C14-AECCB190279C}" destId="{7416CCE0-C226-4F26-A529-0AE95372925C}" srcOrd="4" destOrd="0" parTransId="{C40C97E8-EB99-46D0-B6C6-FDD80B529367}" sibTransId="{B58E23CE-6E8C-48F4-84D9-4F77ACA9F720}"/>
    <dgm:cxn modelId="{7B645990-AED8-4E07-912C-2A24AA410CB3}" type="presOf" srcId="{4FCC6BB9-3768-4341-9C14-AECCB190279C}" destId="{10751920-A781-436B-954F-CF583FCDEB94}" srcOrd="0" destOrd="0" presId="urn:microsoft.com/office/officeart/2005/8/layout/process4"/>
    <dgm:cxn modelId="{B4D5E9A0-FBB1-472D-A908-6937F8FDAFE5}" srcId="{4FCC6BB9-3768-4341-9C14-AECCB190279C}" destId="{C0734BCF-296E-45CB-9BE9-CFA8CFDB3BBE}" srcOrd="8" destOrd="0" parTransId="{C45D6147-53C1-400A-8EE8-232E771AF4C9}" sibTransId="{45556D5B-4136-455E-9F84-D18D5DA2D100}"/>
    <dgm:cxn modelId="{D51B2525-C4C3-4559-A363-A3B8102AEFC8}" type="presOf" srcId="{40E09032-9862-4CB7-BEF0-5F273F31A5B4}" destId="{42770BBF-F800-460D-AE94-FDD95046830E}" srcOrd="0" destOrd="0" presId="urn:microsoft.com/office/officeart/2005/8/layout/process4"/>
    <dgm:cxn modelId="{A2EF171E-22BD-4BB9-A713-4AC7AD5B7911}" type="presOf" srcId="{89F31F76-4A07-4B6E-8E99-52C44842722E}" destId="{BD6151A3-0C7F-451D-9040-F5ACC715DF05}" srcOrd="0" destOrd="0" presId="urn:microsoft.com/office/officeart/2005/8/layout/process4"/>
    <dgm:cxn modelId="{C3CE4667-1F2C-4A5C-B2A0-176F36699C4E}" srcId="{4FCC6BB9-3768-4341-9C14-AECCB190279C}" destId="{31B1817B-B6EF-463A-B880-47968E17E45B}" srcOrd="3" destOrd="0" parTransId="{31D92458-1DAB-4DDA-B6B0-00510902803E}" sibTransId="{B95871E9-43F6-4891-8B51-D5F487710C9F}"/>
    <dgm:cxn modelId="{0E7EE64D-64C7-42EE-8405-BBE3B634EBCF}" type="presOf" srcId="{A4E5E9A8-8536-4C49-B491-7CF0FA7AC746}" destId="{69E0F340-4AFA-489B-9F4C-B337F8D9AA6F}" srcOrd="0" destOrd="0" presId="urn:microsoft.com/office/officeart/2005/8/layout/process4"/>
    <dgm:cxn modelId="{302D319F-8E04-4DED-8905-B2916C278574}" srcId="{4FCC6BB9-3768-4341-9C14-AECCB190279C}" destId="{89F31F76-4A07-4B6E-8E99-52C44842722E}" srcOrd="6" destOrd="0" parTransId="{0F582258-647F-4323-B285-6D69C1ED7548}" sibTransId="{5EE3532D-9DA8-4DFA-BF1E-5B56738B5B89}"/>
    <dgm:cxn modelId="{07F50B04-B8AC-464D-A0E4-0E0F6A3EB8C5}" srcId="{4FCC6BB9-3768-4341-9C14-AECCB190279C}" destId="{40E09032-9862-4CB7-BEF0-5F273F31A5B4}" srcOrd="5" destOrd="0" parTransId="{A1D0ACDD-686F-4CDB-AA04-749C0E2EA0C2}" sibTransId="{D251B591-2EF5-4595-851C-F83BEDBE0ACF}"/>
    <dgm:cxn modelId="{B4B33B60-981A-456E-8428-B3E85BA2866B}" type="presOf" srcId="{7416CCE0-C226-4F26-A529-0AE95372925C}" destId="{1F73C83C-464D-45F5-B5E6-B65731CBE607}" srcOrd="0" destOrd="0" presId="urn:microsoft.com/office/officeart/2005/8/layout/process4"/>
    <dgm:cxn modelId="{02C2C0A4-AF7B-4FA2-8A57-E8445CBCF8F3}" type="presParOf" srcId="{10751920-A781-436B-954F-CF583FCDEB94}" destId="{E1DB3B22-626E-461B-A59B-B3FDEDA8331F}" srcOrd="0" destOrd="0" presId="urn:microsoft.com/office/officeart/2005/8/layout/process4"/>
    <dgm:cxn modelId="{C213714F-B109-43B2-9A8A-031D693BC00D}" type="presParOf" srcId="{E1DB3B22-626E-461B-A59B-B3FDEDA8331F}" destId="{6BA9039F-5775-4E63-805D-1212EFC73C82}" srcOrd="0" destOrd="0" presId="urn:microsoft.com/office/officeart/2005/8/layout/process4"/>
    <dgm:cxn modelId="{FB6516F1-EB7B-4992-8C25-2AF8CD29FE8E}" type="presParOf" srcId="{10751920-A781-436B-954F-CF583FCDEB94}" destId="{4D7FBA61-DD84-4A9E-92EA-B88EE35EE1F6}" srcOrd="1" destOrd="0" presId="urn:microsoft.com/office/officeart/2005/8/layout/process4"/>
    <dgm:cxn modelId="{A9B54A63-B404-4BEB-97A9-7464CAB373F9}" type="presParOf" srcId="{10751920-A781-436B-954F-CF583FCDEB94}" destId="{970A8C7D-FAE6-4165-948C-884D94D69187}" srcOrd="2" destOrd="0" presId="urn:microsoft.com/office/officeart/2005/8/layout/process4"/>
    <dgm:cxn modelId="{8E856AB3-D50D-4B99-B061-7FC36472BFF4}" type="presParOf" srcId="{970A8C7D-FAE6-4165-948C-884D94D69187}" destId="{9DFB9B7F-2FF1-4944-88F0-ADEBC8BC80C5}" srcOrd="0" destOrd="0" presId="urn:microsoft.com/office/officeart/2005/8/layout/process4"/>
    <dgm:cxn modelId="{4760E562-0255-4DAA-8ED7-01E978921E21}" type="presParOf" srcId="{10751920-A781-436B-954F-CF583FCDEB94}" destId="{659ABF21-6C1C-4754-8258-13EF30C3B0C5}" srcOrd="3" destOrd="0" presId="urn:microsoft.com/office/officeart/2005/8/layout/process4"/>
    <dgm:cxn modelId="{1FCE53E5-E402-42C9-BD9E-407147941671}" type="presParOf" srcId="{10751920-A781-436B-954F-CF583FCDEB94}" destId="{CA7C3619-FB7C-456B-A868-91590AA2114C}" srcOrd="4" destOrd="0" presId="urn:microsoft.com/office/officeart/2005/8/layout/process4"/>
    <dgm:cxn modelId="{2D2F69CC-5A4B-49AE-81D0-E53055DA5106}" type="presParOf" srcId="{CA7C3619-FB7C-456B-A868-91590AA2114C}" destId="{BD6151A3-0C7F-451D-9040-F5ACC715DF05}" srcOrd="0" destOrd="0" presId="urn:microsoft.com/office/officeart/2005/8/layout/process4"/>
    <dgm:cxn modelId="{2A2F0409-0699-4F9C-8E4A-ED9C8F162ACE}" type="presParOf" srcId="{10751920-A781-436B-954F-CF583FCDEB94}" destId="{785C2802-383E-4B6D-9673-493B995317BD}" srcOrd="5" destOrd="0" presId="urn:microsoft.com/office/officeart/2005/8/layout/process4"/>
    <dgm:cxn modelId="{DEC9F677-FE75-479A-B30D-0D8F049B1586}" type="presParOf" srcId="{10751920-A781-436B-954F-CF583FCDEB94}" destId="{5CA5BDC0-348E-45E3-A9F6-2933F7529B4B}" srcOrd="6" destOrd="0" presId="urn:microsoft.com/office/officeart/2005/8/layout/process4"/>
    <dgm:cxn modelId="{FEB1C918-22F4-411B-9DF2-D60455A9D214}" type="presParOf" srcId="{5CA5BDC0-348E-45E3-A9F6-2933F7529B4B}" destId="{42770BBF-F800-460D-AE94-FDD95046830E}" srcOrd="0" destOrd="0" presId="urn:microsoft.com/office/officeart/2005/8/layout/process4"/>
    <dgm:cxn modelId="{15CF7A5F-63D7-4EE7-9949-023CD87BD726}" type="presParOf" srcId="{10751920-A781-436B-954F-CF583FCDEB94}" destId="{397FCCA6-B3D6-49CD-A901-94E2DC59C03E}" srcOrd="7" destOrd="0" presId="urn:microsoft.com/office/officeart/2005/8/layout/process4"/>
    <dgm:cxn modelId="{A67292D4-C739-470C-955A-53A5A4554955}" type="presParOf" srcId="{10751920-A781-436B-954F-CF583FCDEB94}" destId="{6D370052-6833-4063-9F0B-0A8EE1C57099}" srcOrd="8" destOrd="0" presId="urn:microsoft.com/office/officeart/2005/8/layout/process4"/>
    <dgm:cxn modelId="{11BBD720-A828-4418-BD2B-85E6069A68DE}" type="presParOf" srcId="{6D370052-6833-4063-9F0B-0A8EE1C57099}" destId="{1F73C83C-464D-45F5-B5E6-B65731CBE607}" srcOrd="0" destOrd="0" presId="urn:microsoft.com/office/officeart/2005/8/layout/process4"/>
    <dgm:cxn modelId="{1758B1A8-85E8-484F-B439-06431617EF1E}" type="presParOf" srcId="{10751920-A781-436B-954F-CF583FCDEB94}" destId="{C2E662D5-D476-4B64-A470-81796435E094}" srcOrd="9" destOrd="0" presId="urn:microsoft.com/office/officeart/2005/8/layout/process4"/>
    <dgm:cxn modelId="{E8193EC7-550B-48AA-82F8-BCC77CFFB72A}" type="presParOf" srcId="{10751920-A781-436B-954F-CF583FCDEB94}" destId="{3AB1D57D-408E-430B-A9F2-A6DA4DDDD984}" srcOrd="10" destOrd="0" presId="urn:microsoft.com/office/officeart/2005/8/layout/process4"/>
    <dgm:cxn modelId="{5DF821D3-8F29-4364-A577-EC5CCCCF6409}" type="presParOf" srcId="{3AB1D57D-408E-430B-A9F2-A6DA4DDDD984}" destId="{9028419B-5F99-4E79-AE2E-B8420D148318}" srcOrd="0" destOrd="0" presId="urn:microsoft.com/office/officeart/2005/8/layout/process4"/>
    <dgm:cxn modelId="{4209C07B-A39B-40AF-8381-008B863AB71C}" type="presParOf" srcId="{10751920-A781-436B-954F-CF583FCDEB94}" destId="{7D65D8E4-6718-4190-BEFD-5077D7410D45}" srcOrd="11" destOrd="0" presId="urn:microsoft.com/office/officeart/2005/8/layout/process4"/>
    <dgm:cxn modelId="{7D70F38B-5DEF-408E-8F87-C2BD73876055}" type="presParOf" srcId="{10751920-A781-436B-954F-CF583FCDEB94}" destId="{1AC848AA-7B42-4A46-941B-B9C62632D955}" srcOrd="12" destOrd="0" presId="urn:microsoft.com/office/officeart/2005/8/layout/process4"/>
    <dgm:cxn modelId="{39A10D7A-3938-455D-9CB5-D2F46A937DD2}" type="presParOf" srcId="{1AC848AA-7B42-4A46-941B-B9C62632D955}" destId="{1024C933-4EFC-4DAA-BA2C-1987DCC9A86E}" srcOrd="0" destOrd="0" presId="urn:microsoft.com/office/officeart/2005/8/layout/process4"/>
    <dgm:cxn modelId="{5BBCF008-33FA-43EA-A1AD-E101AB2D72E4}" type="presParOf" srcId="{10751920-A781-436B-954F-CF583FCDEB94}" destId="{AE5DF2FB-9751-4DB0-85F6-A22544293801}" srcOrd="13" destOrd="0" presId="urn:microsoft.com/office/officeart/2005/8/layout/process4"/>
    <dgm:cxn modelId="{E96F2D69-4B67-4DB6-875D-5D5F18F37361}" type="presParOf" srcId="{10751920-A781-436B-954F-CF583FCDEB94}" destId="{5DC0FDD5-8259-434C-B4DB-183FBA00F692}" srcOrd="14" destOrd="0" presId="urn:microsoft.com/office/officeart/2005/8/layout/process4"/>
    <dgm:cxn modelId="{D901B6EB-ABF1-4B22-897D-9752816B480F}" type="presParOf" srcId="{5DC0FDD5-8259-434C-B4DB-183FBA00F692}" destId="{17679E55-9C22-49D0-94DD-25A2F26B0BDE}" srcOrd="0" destOrd="0" presId="urn:microsoft.com/office/officeart/2005/8/layout/process4"/>
    <dgm:cxn modelId="{63B7D44B-B597-4D91-A5BC-B139F48CFEDE}" type="presParOf" srcId="{10751920-A781-436B-954F-CF583FCDEB94}" destId="{BF13D193-BF4C-4BD2-B969-1454A50ECEED}" srcOrd="15" destOrd="0" presId="urn:microsoft.com/office/officeart/2005/8/layout/process4"/>
    <dgm:cxn modelId="{B5279A9B-E7C8-473E-996A-3A3D8A583472}" type="presParOf" srcId="{10751920-A781-436B-954F-CF583FCDEB94}" destId="{F8E886A8-441A-43CA-9612-A3D43F39F8FA}" srcOrd="16" destOrd="0" presId="urn:microsoft.com/office/officeart/2005/8/layout/process4"/>
    <dgm:cxn modelId="{3072C040-667C-4BEF-80F5-CB18963D1341}" type="presParOf" srcId="{F8E886A8-441A-43CA-9612-A3D43F39F8FA}" destId="{69E0F340-4AFA-489B-9F4C-B337F8D9AA6F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C6BB9-3768-4341-9C14-AECCB190279C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5E9A8-8536-4C49-B491-7CF0FA7AC746}">
      <dgm:prSet phldrT="[Текст]" custT="1"/>
      <dgm:spPr/>
      <dgm:t>
        <a:bodyPr/>
        <a:lstStyle/>
        <a:p>
          <a:r>
            <a:rPr lang="ru-RU" dirty="0" smtClean="0"/>
            <a:t>«</a:t>
          </a:r>
          <a:r>
            <a:rPr lang="ru-RU" sz="1400" dirty="0" smtClean="0"/>
            <a:t>Модернизация объектов коммунальной инфраструктуры</a:t>
          </a:r>
          <a:r>
            <a:rPr lang="ru-RU" dirty="0" smtClean="0"/>
            <a:t>»</a:t>
          </a:r>
          <a:endParaRPr lang="ru-RU" sz="1800" b="1" dirty="0"/>
        </a:p>
      </dgm:t>
    </dgm:pt>
    <dgm:pt modelId="{331D939C-9CDD-425D-89B1-EE8D9777838B}" type="parTrans" cxnId="{F051F5A7-2C34-4071-8FD9-262A850EC476}">
      <dgm:prSet/>
      <dgm:spPr/>
      <dgm:t>
        <a:bodyPr/>
        <a:lstStyle/>
        <a:p>
          <a:endParaRPr lang="ru-RU"/>
        </a:p>
      </dgm:t>
    </dgm:pt>
    <dgm:pt modelId="{FC669F4F-EEEB-4A3E-8BBD-83FF02A39348}" type="sibTrans" cxnId="{F051F5A7-2C34-4071-8FD9-262A850EC476}">
      <dgm:prSet/>
      <dgm:spPr/>
      <dgm:t>
        <a:bodyPr/>
        <a:lstStyle/>
        <a:p>
          <a:endParaRPr lang="ru-RU"/>
        </a:p>
      </dgm:t>
    </dgm:pt>
    <dgm:pt modelId="{5032AFFD-4E00-4A7D-BF3F-33C61E876DD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400" dirty="0" smtClean="0"/>
            <a:t>Оказание молодым семьям государственной поддержки для улучшения жилищных условий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7C2A34-2B04-4AD2-BB91-374787C0BAB5}" type="sibTrans" cxnId="{DF516FB2-FCC5-4AA9-B7C6-CD834A94AE44}">
      <dgm:prSet/>
      <dgm:spPr/>
      <dgm:t>
        <a:bodyPr/>
        <a:lstStyle/>
        <a:p>
          <a:endParaRPr lang="ru-RU"/>
        </a:p>
      </dgm:t>
    </dgm:pt>
    <dgm:pt modelId="{B7EF1CD3-11ED-44C9-A307-0982F520FD6D}" type="parTrans" cxnId="{DF516FB2-FCC5-4AA9-B7C6-CD834A94AE44}">
      <dgm:prSet/>
      <dgm:spPr/>
      <dgm:t>
        <a:bodyPr/>
        <a:lstStyle/>
        <a:p>
          <a:endParaRPr lang="ru-RU"/>
        </a:p>
      </dgm:t>
    </dgm:pt>
    <dgm:pt modelId="{7932E32B-9C43-4DE6-A0B1-71C1BFD937E8}">
      <dgm:prSet custT="1"/>
      <dgm:spPr/>
      <dgm:t>
        <a:bodyPr/>
        <a:lstStyle/>
        <a:p>
          <a:r>
            <a:rPr lang="ru-RU" sz="1400" dirty="0" smtClean="0"/>
            <a:t>-15683,17 тыс.руб., построено газопроводов и газовых сетей 5978 м, п. Варшавка, п. </a:t>
          </a:r>
          <a:r>
            <a:rPr lang="ru-RU" sz="1400" dirty="0" err="1" smtClean="0"/>
            <a:t>Некрасово</a:t>
          </a:r>
          <a:r>
            <a:rPr lang="ru-RU" sz="1400" dirty="0" smtClean="0"/>
            <a:t> , с. Анненское</a:t>
          </a:r>
          <a:endParaRPr lang="ru-RU" sz="1400" dirty="0"/>
        </a:p>
      </dgm:t>
    </dgm:pt>
    <dgm:pt modelId="{F11898C9-CF38-4EA2-A6A3-C8AF151C7054}" type="parTrans" cxnId="{77F5B4C4-CD5A-458D-837F-4C9F8EDF7B89}">
      <dgm:prSet/>
      <dgm:spPr/>
      <dgm:t>
        <a:bodyPr/>
        <a:lstStyle/>
        <a:p>
          <a:endParaRPr lang="ru-RU"/>
        </a:p>
      </dgm:t>
    </dgm:pt>
    <dgm:pt modelId="{D1470B7C-06F8-488C-AA89-CA06119BF239}" type="sibTrans" cxnId="{77F5B4C4-CD5A-458D-837F-4C9F8EDF7B89}">
      <dgm:prSet/>
      <dgm:spPr/>
      <dgm:t>
        <a:bodyPr/>
        <a:lstStyle/>
        <a:p>
          <a:endParaRPr lang="ru-RU"/>
        </a:p>
      </dgm:t>
    </dgm:pt>
    <dgm:pt modelId="{F2A6F920-229E-4B36-B973-E5284811C6AA}">
      <dgm:prSet custT="1"/>
      <dgm:spPr/>
      <dgm:t>
        <a:bodyPr/>
        <a:lstStyle/>
        <a:p>
          <a:r>
            <a:rPr lang="ru-RU" sz="1400" dirty="0" smtClean="0"/>
            <a:t> 19 молодым семьям приобретено 1131,0 кв. метров  жилых помещений с общим объемом финансирования из бюджетов всех уровней – 8 055,3 тысяч рублей</a:t>
          </a:r>
          <a:endParaRPr lang="ru-RU" sz="1400" dirty="0"/>
        </a:p>
      </dgm:t>
    </dgm:pt>
    <dgm:pt modelId="{27CDD8CF-C401-4BDC-B919-9D1DEEABD924}" type="parTrans" cxnId="{704DEB55-87B9-4DE0-981B-B25BC0C80E00}">
      <dgm:prSet/>
      <dgm:spPr/>
      <dgm:t>
        <a:bodyPr/>
        <a:lstStyle/>
        <a:p>
          <a:endParaRPr lang="ru-RU"/>
        </a:p>
      </dgm:t>
    </dgm:pt>
    <dgm:pt modelId="{D224F691-A29A-460F-8394-28329389FDF5}" type="sibTrans" cxnId="{704DEB55-87B9-4DE0-981B-B25BC0C80E00}">
      <dgm:prSet/>
      <dgm:spPr/>
      <dgm:t>
        <a:bodyPr/>
        <a:lstStyle/>
        <a:p>
          <a:endParaRPr lang="ru-RU"/>
        </a:p>
      </dgm:t>
    </dgm:pt>
    <dgm:pt modelId="{86D108F1-483D-46BE-829D-B7B67B7497BE}">
      <dgm:prSet custT="1"/>
      <dgm:spPr/>
      <dgm:t>
        <a:bodyPr/>
        <a:lstStyle/>
        <a:p>
          <a:r>
            <a:rPr lang="ru-RU" sz="1400" dirty="0" smtClean="0"/>
            <a:t>«Чистая вода» </a:t>
          </a:r>
          <a:endParaRPr lang="ru-RU" sz="1400" dirty="0"/>
        </a:p>
      </dgm:t>
    </dgm:pt>
    <dgm:pt modelId="{D10DAD79-A6ED-4393-B76E-DF44E5E95DB5}" type="parTrans" cxnId="{7518948A-50AC-4E83-BAD8-AFDC230AC215}">
      <dgm:prSet/>
      <dgm:spPr/>
      <dgm:t>
        <a:bodyPr/>
        <a:lstStyle/>
        <a:p>
          <a:endParaRPr lang="ru-RU"/>
        </a:p>
      </dgm:t>
    </dgm:pt>
    <dgm:pt modelId="{A3187F7C-D1E4-4594-A71F-9C000A409484}" type="sibTrans" cxnId="{7518948A-50AC-4E83-BAD8-AFDC230AC215}">
      <dgm:prSet/>
      <dgm:spPr/>
      <dgm:t>
        <a:bodyPr/>
        <a:lstStyle/>
        <a:p>
          <a:endParaRPr lang="ru-RU"/>
        </a:p>
      </dgm:t>
    </dgm:pt>
    <dgm:pt modelId="{F69541E9-A908-4A73-AC98-0A99E424FEF1}">
      <dgm:prSet custT="1"/>
      <dgm:spPr/>
      <dgm:t>
        <a:bodyPr/>
        <a:lstStyle/>
        <a:p>
          <a:endParaRPr lang="ru-RU" sz="1400" dirty="0"/>
        </a:p>
      </dgm:t>
    </dgm:pt>
    <dgm:pt modelId="{FA9AC0B8-597B-40BE-A681-15A6A6E691D0}" type="parTrans" cxnId="{7424F418-7785-4FC1-93DB-24155B818409}">
      <dgm:prSet/>
      <dgm:spPr/>
      <dgm:t>
        <a:bodyPr/>
        <a:lstStyle/>
        <a:p>
          <a:endParaRPr lang="ru-RU"/>
        </a:p>
      </dgm:t>
    </dgm:pt>
    <dgm:pt modelId="{A8AEAD40-DA84-402E-BCF6-A81ADAAB873A}" type="sibTrans" cxnId="{7424F418-7785-4FC1-93DB-24155B818409}">
      <dgm:prSet/>
      <dgm:spPr/>
      <dgm:t>
        <a:bodyPr/>
        <a:lstStyle/>
        <a:p>
          <a:endParaRPr lang="ru-RU"/>
        </a:p>
      </dgm:t>
    </dgm:pt>
    <dgm:pt modelId="{D17BB263-4898-4F2A-88D7-A584843830E5}">
      <dgm:prSet custT="1"/>
      <dgm:spPr/>
      <dgm:t>
        <a:bodyPr/>
        <a:lstStyle/>
        <a:p>
          <a:r>
            <a:rPr lang="ru-RU" sz="1400" dirty="0" smtClean="0"/>
            <a:t>«Развитие дорожного хозяйства»</a:t>
          </a:r>
          <a:endParaRPr lang="ru-RU" sz="1400" dirty="0"/>
        </a:p>
      </dgm:t>
    </dgm:pt>
    <dgm:pt modelId="{CFFF5D41-FF91-4BC9-A573-4611D7455CF1}" type="parTrans" cxnId="{75271A64-E104-4466-B2A1-574AE3401EB8}">
      <dgm:prSet/>
      <dgm:spPr/>
      <dgm:t>
        <a:bodyPr/>
        <a:lstStyle/>
        <a:p>
          <a:endParaRPr lang="ru-RU"/>
        </a:p>
      </dgm:t>
    </dgm:pt>
    <dgm:pt modelId="{C2DCA1D0-07BB-46C1-A78A-F0DA45022A64}" type="sibTrans" cxnId="{75271A64-E104-4466-B2A1-574AE3401EB8}">
      <dgm:prSet/>
      <dgm:spPr/>
      <dgm:t>
        <a:bodyPr/>
        <a:lstStyle/>
        <a:p>
          <a:endParaRPr lang="ru-RU"/>
        </a:p>
      </dgm:t>
    </dgm:pt>
    <dgm:pt modelId="{739C63C3-02A3-4B55-8952-E25B66AC7DFF}">
      <dgm:prSet custT="1"/>
      <dgm:spPr/>
      <dgm:t>
        <a:bodyPr/>
        <a:lstStyle/>
        <a:p>
          <a:r>
            <a:rPr lang="ru-RU" sz="1400" dirty="0" smtClean="0"/>
            <a:t>29 553,0 тыс..рублей , ремонт дорожной сети: </a:t>
          </a:r>
          <a:r>
            <a:rPr lang="ru-RU" sz="1400" dirty="0" err="1" smtClean="0"/>
            <a:t>п.Сухореченский</a:t>
          </a:r>
          <a:r>
            <a:rPr lang="ru-RU" sz="1400" dirty="0" smtClean="0"/>
            <a:t>, г. </a:t>
          </a:r>
          <a:r>
            <a:rPr lang="ru-RU" sz="1400" dirty="0" err="1" smtClean="0"/>
            <a:t>Карталы,пер</a:t>
          </a:r>
          <a:r>
            <a:rPr lang="ru-RU" sz="1400" dirty="0" smtClean="0"/>
            <a:t>. Чайковского, содержание улично-дорожной сети</a:t>
          </a:r>
          <a:endParaRPr lang="ru-RU" sz="1400" dirty="0"/>
        </a:p>
      </dgm:t>
    </dgm:pt>
    <dgm:pt modelId="{79610F1B-A06B-43CE-BEDB-BEC7FFA30592}" type="parTrans" cxnId="{53F823E2-35EB-4AB0-AB0C-BBE5D55FB7D3}">
      <dgm:prSet/>
      <dgm:spPr/>
      <dgm:t>
        <a:bodyPr/>
        <a:lstStyle/>
        <a:p>
          <a:endParaRPr lang="ru-RU"/>
        </a:p>
      </dgm:t>
    </dgm:pt>
    <dgm:pt modelId="{7DED8E0E-4295-4BB7-945B-9047AF14E45D}" type="sibTrans" cxnId="{53F823E2-35EB-4AB0-AB0C-BBE5D55FB7D3}">
      <dgm:prSet/>
      <dgm:spPr/>
      <dgm:t>
        <a:bodyPr/>
        <a:lstStyle/>
        <a:p>
          <a:endParaRPr lang="ru-RU"/>
        </a:p>
      </dgm:t>
    </dgm:pt>
    <dgm:pt modelId="{C0577689-8309-4BBB-A914-160A0CEA13F5}">
      <dgm:prSet custT="1"/>
      <dgm:spPr/>
      <dgm:t>
        <a:bodyPr/>
        <a:lstStyle/>
        <a:p>
          <a:r>
            <a:rPr lang="ru-RU" sz="1400" dirty="0" smtClean="0"/>
            <a:t>«Устойчивое развитие сельских территорий «</a:t>
          </a:r>
        </a:p>
      </dgm:t>
    </dgm:pt>
    <dgm:pt modelId="{1438C9BB-031C-40F6-88A2-226A8A847879}" type="parTrans" cxnId="{99BB10F0-FBEE-4A27-901C-28C0DD72AEC3}">
      <dgm:prSet/>
      <dgm:spPr/>
      <dgm:t>
        <a:bodyPr/>
        <a:lstStyle/>
        <a:p>
          <a:endParaRPr lang="ru-RU"/>
        </a:p>
      </dgm:t>
    </dgm:pt>
    <dgm:pt modelId="{DFA46841-A272-4972-87AE-C4A846879750}" type="sibTrans" cxnId="{99BB10F0-FBEE-4A27-901C-28C0DD72AEC3}">
      <dgm:prSet/>
      <dgm:spPr/>
      <dgm:t>
        <a:bodyPr/>
        <a:lstStyle/>
        <a:p>
          <a:endParaRPr lang="ru-RU"/>
        </a:p>
      </dgm:t>
    </dgm:pt>
    <dgm:pt modelId="{F10EACD5-78B2-4391-ADC8-4A2DB37C13A7}">
      <dgm:prSet custT="1"/>
      <dgm:spPr/>
      <dgm:t>
        <a:bodyPr/>
        <a:lstStyle/>
        <a:p>
          <a:r>
            <a:rPr lang="ru-RU" sz="1400" dirty="0" smtClean="0"/>
            <a:t>    1800,0 тыс.рублей проектные работы на линейный объект « Газоснабжение жилых домов в с. </a:t>
          </a:r>
          <a:r>
            <a:rPr lang="ru-RU" sz="1400" dirty="0" err="1" smtClean="0"/>
            <a:t>Елизаветопольское</a:t>
          </a:r>
          <a:r>
            <a:rPr lang="ru-RU" sz="1400" dirty="0" smtClean="0"/>
            <a:t>»,  : «Газоснабжение жилых домов левобережной части села </a:t>
          </a:r>
          <a:r>
            <a:rPr lang="ru-RU" sz="1400" dirty="0" err="1" smtClean="0"/>
            <a:t>Неплюевка</a:t>
          </a:r>
          <a:endParaRPr lang="ru-RU" sz="1400" dirty="0"/>
        </a:p>
      </dgm:t>
    </dgm:pt>
    <dgm:pt modelId="{00D4E09D-E20D-442E-99F2-8D6043B17B8C}" type="parTrans" cxnId="{4FCEFDCC-6471-419E-B139-66D29649087C}">
      <dgm:prSet/>
      <dgm:spPr/>
      <dgm:t>
        <a:bodyPr/>
        <a:lstStyle/>
        <a:p>
          <a:endParaRPr lang="ru-RU"/>
        </a:p>
      </dgm:t>
    </dgm:pt>
    <dgm:pt modelId="{1CAD9F7E-26D2-41CB-B544-0592EB77FFA9}" type="sibTrans" cxnId="{4FCEFDCC-6471-419E-B139-66D29649087C}">
      <dgm:prSet/>
      <dgm:spPr/>
      <dgm:t>
        <a:bodyPr/>
        <a:lstStyle/>
        <a:p>
          <a:endParaRPr lang="ru-RU"/>
        </a:p>
      </dgm:t>
    </dgm:pt>
    <dgm:pt modelId="{513351E3-6C2E-4D61-B6E9-4AD4ED60B236}">
      <dgm:prSet custT="1"/>
      <dgm:spPr/>
      <dgm:t>
        <a:bodyPr/>
        <a:lstStyle/>
        <a:p>
          <a:r>
            <a:rPr lang="ru-RU" sz="1400" dirty="0" smtClean="0"/>
            <a:t>1790,0 тыс.рублей , ремонт водонапорной башни п.Южно-Степной, ПСД на устройство санитарной зоны скважин </a:t>
          </a:r>
          <a:r>
            <a:rPr lang="ru-RU" sz="1400" dirty="0" err="1" smtClean="0"/>
            <a:t>Снежненского</a:t>
          </a:r>
          <a:r>
            <a:rPr lang="ru-RU" sz="1400" dirty="0" smtClean="0"/>
            <a:t> ,Варшавского, Мичуринского с/поселений</a:t>
          </a:r>
          <a:endParaRPr lang="ru-RU" sz="1400" dirty="0"/>
        </a:p>
      </dgm:t>
    </dgm:pt>
    <dgm:pt modelId="{0FBB4EDE-31D4-4A28-9E3C-341CFC0245ED}" type="parTrans" cxnId="{9C3738C0-58DA-42D1-BAF7-24E2AE665966}">
      <dgm:prSet/>
      <dgm:spPr/>
      <dgm:t>
        <a:bodyPr/>
        <a:lstStyle/>
        <a:p>
          <a:endParaRPr lang="ru-RU"/>
        </a:p>
      </dgm:t>
    </dgm:pt>
    <dgm:pt modelId="{00D3E355-158A-422C-917C-3137889B61AB}" type="sibTrans" cxnId="{9C3738C0-58DA-42D1-BAF7-24E2AE665966}">
      <dgm:prSet/>
      <dgm:spPr/>
      <dgm:t>
        <a:bodyPr/>
        <a:lstStyle/>
        <a:p>
          <a:endParaRPr lang="ru-RU"/>
        </a:p>
      </dgm:t>
    </dgm:pt>
    <dgm:pt modelId="{1D3025B7-6DC3-4F70-B8FA-06F0116CD93F}">
      <dgm:prSet custT="1"/>
      <dgm:spPr/>
      <dgm:t>
        <a:bodyPr/>
        <a:lstStyle/>
        <a:p>
          <a:r>
            <a:rPr lang="ru-RU" sz="1400" dirty="0" smtClean="0"/>
            <a:t>Капитальный ремонт общего имущества МКД»</a:t>
          </a:r>
          <a:endParaRPr lang="ru-RU" sz="1400" dirty="0"/>
        </a:p>
      </dgm:t>
    </dgm:pt>
    <dgm:pt modelId="{C30E5275-B603-4334-9A5B-B5737FAEB95C}" type="parTrans" cxnId="{39F21622-4D62-465D-A634-A45297620EC7}">
      <dgm:prSet/>
      <dgm:spPr/>
      <dgm:t>
        <a:bodyPr/>
        <a:lstStyle/>
        <a:p>
          <a:endParaRPr lang="ru-RU"/>
        </a:p>
      </dgm:t>
    </dgm:pt>
    <dgm:pt modelId="{535A59F0-4B3F-4C2F-90FD-A77D2D3B0A4C}" type="sibTrans" cxnId="{39F21622-4D62-465D-A634-A45297620EC7}">
      <dgm:prSet/>
      <dgm:spPr/>
      <dgm:t>
        <a:bodyPr/>
        <a:lstStyle/>
        <a:p>
          <a:endParaRPr lang="ru-RU"/>
        </a:p>
      </dgm:t>
    </dgm:pt>
    <dgm:pt modelId="{10F187FD-507C-4985-94FA-DD3AB15346BE}">
      <dgm:prSet custT="1"/>
      <dgm:spPr/>
      <dgm:t>
        <a:bodyPr/>
        <a:lstStyle/>
        <a:p>
          <a:r>
            <a:rPr lang="ru-RU" sz="1400" dirty="0" smtClean="0"/>
            <a:t>Ремонт 6 многоквартирных домов</a:t>
          </a:r>
          <a:endParaRPr lang="ru-RU" sz="1400" dirty="0"/>
        </a:p>
      </dgm:t>
    </dgm:pt>
    <dgm:pt modelId="{C0B0D0AC-0A19-4089-B058-61BDBA21DEB7}" type="parTrans" cxnId="{0635C0F7-C26F-4244-84D1-568755299A9B}">
      <dgm:prSet/>
      <dgm:spPr/>
      <dgm:t>
        <a:bodyPr/>
        <a:lstStyle/>
        <a:p>
          <a:endParaRPr lang="ru-RU"/>
        </a:p>
      </dgm:t>
    </dgm:pt>
    <dgm:pt modelId="{1DC951AB-DE5F-43C0-B99A-04275E5869B1}" type="sibTrans" cxnId="{0635C0F7-C26F-4244-84D1-568755299A9B}">
      <dgm:prSet/>
      <dgm:spPr/>
      <dgm:t>
        <a:bodyPr/>
        <a:lstStyle/>
        <a:p>
          <a:endParaRPr lang="ru-RU"/>
        </a:p>
      </dgm:t>
    </dgm:pt>
    <dgm:pt modelId="{6374A81A-1EB8-4E2B-ACCA-FF619E182803}" type="pres">
      <dgm:prSet presAssocID="{4FCC6BB9-3768-4341-9C14-AECCB19027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5CDABB-67F7-4184-9E67-1E034D044BF3}" type="pres">
      <dgm:prSet presAssocID="{A4E5E9A8-8536-4C49-B491-7CF0FA7AC746}" presName="linNode" presStyleCnt="0"/>
      <dgm:spPr/>
    </dgm:pt>
    <dgm:pt modelId="{EECB6620-3346-4ACA-B517-5E352AB999A1}" type="pres">
      <dgm:prSet presAssocID="{A4E5E9A8-8536-4C49-B491-7CF0FA7AC746}" presName="parentShp" presStyleLbl="node1" presStyleIdx="0" presStyleCnt="6" custScaleY="1193826" custLinFactY="32233" custLinFactNeighborX="-18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A549-5D3C-48CE-9CFF-91CA2A6F8223}" type="pres">
      <dgm:prSet presAssocID="{A4E5E9A8-8536-4C49-B491-7CF0FA7AC746}" presName="childShp" presStyleLbl="bgAccFollowNode1" presStyleIdx="0" presStyleCnt="6" custScaleY="1056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B8786-9DB9-449D-9DFF-999BCDC54ED8}" type="pres">
      <dgm:prSet presAssocID="{FC669F4F-EEEB-4A3E-8BBD-83FF02A39348}" presName="spacing" presStyleCnt="0"/>
      <dgm:spPr/>
    </dgm:pt>
    <dgm:pt modelId="{E4B40153-2FC8-4090-AD7E-945A8929E690}" type="pres">
      <dgm:prSet presAssocID="{5032AFFD-4E00-4A7D-BF3F-33C61E876DD4}" presName="linNode" presStyleCnt="0"/>
      <dgm:spPr/>
    </dgm:pt>
    <dgm:pt modelId="{C388743B-0950-420B-8178-886FD9D4FBF3}" type="pres">
      <dgm:prSet presAssocID="{5032AFFD-4E00-4A7D-BF3F-33C61E876DD4}" presName="parentShp" presStyleLbl="node1" presStyleIdx="1" presStyleCnt="6" custScaleY="946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469DC-4A07-44DB-8809-F27CEBF99D51}" type="pres">
      <dgm:prSet presAssocID="{5032AFFD-4E00-4A7D-BF3F-33C61E876DD4}" presName="childShp" presStyleLbl="bgAccFollowNode1" presStyleIdx="1" presStyleCnt="6" custScaleY="135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F283D-347A-4776-B377-8DB59AC24056}" type="pres">
      <dgm:prSet presAssocID="{5F7C2A34-2B04-4AD2-BB91-374787C0BAB5}" presName="spacing" presStyleCnt="0"/>
      <dgm:spPr/>
    </dgm:pt>
    <dgm:pt modelId="{00481484-B8D5-4838-82EB-EF3DD8A2D860}" type="pres">
      <dgm:prSet presAssocID="{86D108F1-483D-46BE-829D-B7B67B7497BE}" presName="linNode" presStyleCnt="0"/>
      <dgm:spPr/>
    </dgm:pt>
    <dgm:pt modelId="{07BA8A5C-F8E0-4CB7-B493-E2BD48D08BB4}" type="pres">
      <dgm:prSet presAssocID="{86D108F1-483D-46BE-829D-B7B67B7497BE}" presName="parentShp" presStyleLbl="node1" presStyleIdx="2" presStyleCnt="6" custScaleY="1017502" custLinFactNeighborY="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174EF-75FF-4AFC-8F22-33ADD7578A17}" type="pres">
      <dgm:prSet presAssocID="{86D108F1-483D-46BE-829D-B7B67B7497BE}" presName="childShp" presStyleLbl="bgAccFollowNode1" presStyleIdx="2" presStyleCnt="6" custScaleY="1313302" custLinFactNeighborX="1392" custLinFactNeighborY="-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9F5E-C949-41FC-B704-DD7B2ACED9F8}" type="pres">
      <dgm:prSet presAssocID="{A3187F7C-D1E4-4594-A71F-9C000A409484}" presName="spacing" presStyleCnt="0"/>
      <dgm:spPr/>
    </dgm:pt>
    <dgm:pt modelId="{E247DF8F-04C7-4808-B2C5-AC0FFDE320CB}" type="pres">
      <dgm:prSet presAssocID="{D17BB263-4898-4F2A-88D7-A584843830E5}" presName="linNode" presStyleCnt="0"/>
      <dgm:spPr/>
    </dgm:pt>
    <dgm:pt modelId="{8ECF15DA-739C-41F9-8B33-B96323471A1A}" type="pres">
      <dgm:prSet presAssocID="{D17BB263-4898-4F2A-88D7-A584843830E5}" presName="parentShp" presStyleLbl="node1" presStyleIdx="3" presStyleCnt="6" custScaleY="85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97354-8A45-4814-8C34-95962EF9225E}" type="pres">
      <dgm:prSet presAssocID="{D17BB263-4898-4F2A-88D7-A584843830E5}" presName="childShp" presStyleLbl="bgAccFollowNode1" presStyleIdx="3" presStyleCnt="6" custScaleY="843904" custLinFactNeighborX="-431" custLinFactNeighborY="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D472-7CE0-435D-9EDB-EFD26C569694}" type="pres">
      <dgm:prSet presAssocID="{C2DCA1D0-07BB-46C1-A78A-F0DA45022A64}" presName="spacing" presStyleCnt="0"/>
      <dgm:spPr/>
    </dgm:pt>
    <dgm:pt modelId="{A5B5B2E0-E74E-455E-AF89-4A032D5CE21C}" type="pres">
      <dgm:prSet presAssocID="{C0577689-8309-4BBB-A914-160A0CEA13F5}" presName="linNode" presStyleCnt="0"/>
      <dgm:spPr/>
    </dgm:pt>
    <dgm:pt modelId="{B3B83D8E-4E83-44C8-BEB9-3F8529DB1543}" type="pres">
      <dgm:prSet presAssocID="{C0577689-8309-4BBB-A914-160A0CEA13F5}" presName="parentShp" presStyleLbl="node1" presStyleIdx="4" presStyleCnt="6" custScaleX="116083" custScaleY="903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BC550-92D7-4A11-A946-3CAF5FE6F9A3}" type="pres">
      <dgm:prSet presAssocID="{C0577689-8309-4BBB-A914-160A0CEA13F5}" presName="childShp" presStyleLbl="bgAccFollowNode1" presStyleIdx="4" presStyleCnt="6" custScaleX="118572" custScaleY="1603150" custLinFactNeighborX="-5690" custLinFactNeighborY="-1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E3052-CDAB-4E58-8C7C-5F09012F7A6F}" type="pres">
      <dgm:prSet presAssocID="{DFA46841-A272-4972-87AE-C4A846879750}" presName="spacing" presStyleCnt="0"/>
      <dgm:spPr/>
    </dgm:pt>
    <dgm:pt modelId="{7ED542DA-5FBB-4708-89E3-CBB16DBD6538}" type="pres">
      <dgm:prSet presAssocID="{1D3025B7-6DC3-4F70-B8FA-06F0116CD93F}" presName="linNode" presStyleCnt="0"/>
      <dgm:spPr/>
    </dgm:pt>
    <dgm:pt modelId="{4BFBD8E4-84CE-4BD7-989E-7D8B78288113}" type="pres">
      <dgm:prSet presAssocID="{1D3025B7-6DC3-4F70-B8FA-06F0116CD93F}" presName="parentShp" presStyleLbl="node1" presStyleIdx="5" presStyleCnt="6" custScaleY="98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CF97C-FA93-4189-9CB1-4E0865040EB2}" type="pres">
      <dgm:prSet presAssocID="{1D3025B7-6DC3-4F70-B8FA-06F0116CD93F}" presName="childShp" presStyleLbl="bgAccFollowNode1" presStyleIdx="5" presStyleCnt="6" custScaleY="97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4F418-7785-4FC1-93DB-24155B818409}" srcId="{5032AFFD-4E00-4A7D-BF3F-33C61E876DD4}" destId="{F69541E9-A908-4A73-AC98-0A99E424FEF1}" srcOrd="1" destOrd="0" parTransId="{FA9AC0B8-597B-40BE-A681-15A6A6E691D0}" sibTransId="{A8AEAD40-DA84-402E-BCF6-A81ADAAB873A}"/>
    <dgm:cxn modelId="{AE3E3CBA-C2A5-4E13-A6FB-7992F20237E5}" type="presOf" srcId="{513351E3-6C2E-4D61-B6E9-4AD4ED60B236}" destId="{287174EF-75FF-4AFC-8F22-33ADD7578A17}" srcOrd="0" destOrd="0" presId="urn:microsoft.com/office/officeart/2005/8/layout/vList6"/>
    <dgm:cxn modelId="{99BB10F0-FBEE-4A27-901C-28C0DD72AEC3}" srcId="{4FCC6BB9-3768-4341-9C14-AECCB190279C}" destId="{C0577689-8309-4BBB-A914-160A0CEA13F5}" srcOrd="4" destOrd="0" parTransId="{1438C9BB-031C-40F6-88A2-226A8A847879}" sibTransId="{DFA46841-A272-4972-87AE-C4A846879750}"/>
    <dgm:cxn modelId="{DF516FB2-FCC5-4AA9-B7C6-CD834A94AE44}" srcId="{4FCC6BB9-3768-4341-9C14-AECCB190279C}" destId="{5032AFFD-4E00-4A7D-BF3F-33C61E876DD4}" srcOrd="1" destOrd="0" parTransId="{B7EF1CD3-11ED-44C9-A307-0982F520FD6D}" sibTransId="{5F7C2A34-2B04-4AD2-BB91-374787C0BAB5}"/>
    <dgm:cxn modelId="{C96A2C8B-5263-41DD-99C5-41E5CBF07EA8}" type="presOf" srcId="{D17BB263-4898-4F2A-88D7-A584843830E5}" destId="{8ECF15DA-739C-41F9-8B33-B96323471A1A}" srcOrd="0" destOrd="0" presId="urn:microsoft.com/office/officeart/2005/8/layout/vList6"/>
    <dgm:cxn modelId="{0635C0F7-C26F-4244-84D1-568755299A9B}" srcId="{1D3025B7-6DC3-4F70-B8FA-06F0116CD93F}" destId="{10F187FD-507C-4985-94FA-DD3AB15346BE}" srcOrd="0" destOrd="0" parTransId="{C0B0D0AC-0A19-4089-B058-61BDBA21DEB7}" sibTransId="{1DC951AB-DE5F-43C0-B99A-04275E5869B1}"/>
    <dgm:cxn modelId="{F1339C23-9F58-4B10-91A2-005741E9BFE9}" type="presOf" srcId="{F69541E9-A908-4A73-AC98-0A99E424FEF1}" destId="{8BF469DC-4A07-44DB-8809-F27CEBF99D51}" srcOrd="0" destOrd="1" presId="urn:microsoft.com/office/officeart/2005/8/layout/vList6"/>
    <dgm:cxn modelId="{0A9BE708-815E-4A47-8677-7235CCC09513}" type="presOf" srcId="{10F187FD-507C-4985-94FA-DD3AB15346BE}" destId="{400CF97C-FA93-4189-9CB1-4E0865040EB2}" srcOrd="0" destOrd="0" presId="urn:microsoft.com/office/officeart/2005/8/layout/vList6"/>
    <dgm:cxn modelId="{53F823E2-35EB-4AB0-AB0C-BBE5D55FB7D3}" srcId="{D17BB263-4898-4F2A-88D7-A584843830E5}" destId="{739C63C3-02A3-4B55-8952-E25B66AC7DFF}" srcOrd="0" destOrd="0" parTransId="{79610F1B-A06B-43CE-BEDB-BEC7FFA30592}" sibTransId="{7DED8E0E-4295-4BB7-945B-9047AF14E45D}"/>
    <dgm:cxn modelId="{75271A64-E104-4466-B2A1-574AE3401EB8}" srcId="{4FCC6BB9-3768-4341-9C14-AECCB190279C}" destId="{D17BB263-4898-4F2A-88D7-A584843830E5}" srcOrd="3" destOrd="0" parTransId="{CFFF5D41-FF91-4BC9-A573-4611D7455CF1}" sibTransId="{C2DCA1D0-07BB-46C1-A78A-F0DA45022A64}"/>
    <dgm:cxn modelId="{F051F5A7-2C34-4071-8FD9-262A850EC476}" srcId="{4FCC6BB9-3768-4341-9C14-AECCB190279C}" destId="{A4E5E9A8-8536-4C49-B491-7CF0FA7AC746}" srcOrd="0" destOrd="0" parTransId="{331D939C-9CDD-425D-89B1-EE8D9777838B}" sibTransId="{FC669F4F-EEEB-4A3E-8BBD-83FF02A39348}"/>
    <dgm:cxn modelId="{AEDD7371-0544-49DD-9889-08A65B6CC7C7}" type="presOf" srcId="{739C63C3-02A3-4B55-8952-E25B66AC7DFF}" destId="{8B097354-8A45-4814-8C34-95962EF9225E}" srcOrd="0" destOrd="0" presId="urn:microsoft.com/office/officeart/2005/8/layout/vList6"/>
    <dgm:cxn modelId="{DD815627-8E2F-4FB2-A80D-DB9302B0AD40}" type="presOf" srcId="{7932E32B-9C43-4DE6-A0B1-71C1BFD937E8}" destId="{01F7A549-5D3C-48CE-9CFF-91CA2A6F8223}" srcOrd="0" destOrd="0" presId="urn:microsoft.com/office/officeart/2005/8/layout/vList6"/>
    <dgm:cxn modelId="{39F21622-4D62-465D-A634-A45297620EC7}" srcId="{4FCC6BB9-3768-4341-9C14-AECCB190279C}" destId="{1D3025B7-6DC3-4F70-B8FA-06F0116CD93F}" srcOrd="5" destOrd="0" parTransId="{C30E5275-B603-4334-9A5B-B5737FAEB95C}" sibTransId="{535A59F0-4B3F-4C2F-90FD-A77D2D3B0A4C}"/>
    <dgm:cxn modelId="{2CBB3229-3B7B-4864-9A86-ABD4538FAB86}" type="presOf" srcId="{F2A6F920-229E-4B36-B973-E5284811C6AA}" destId="{8BF469DC-4A07-44DB-8809-F27CEBF99D51}" srcOrd="0" destOrd="0" presId="urn:microsoft.com/office/officeart/2005/8/layout/vList6"/>
    <dgm:cxn modelId="{704DEB55-87B9-4DE0-981B-B25BC0C80E00}" srcId="{5032AFFD-4E00-4A7D-BF3F-33C61E876DD4}" destId="{F2A6F920-229E-4B36-B973-E5284811C6AA}" srcOrd="0" destOrd="0" parTransId="{27CDD8CF-C401-4BDC-B919-9D1DEEABD924}" sibTransId="{D224F691-A29A-460F-8394-28329389FDF5}"/>
    <dgm:cxn modelId="{7518948A-50AC-4E83-BAD8-AFDC230AC215}" srcId="{4FCC6BB9-3768-4341-9C14-AECCB190279C}" destId="{86D108F1-483D-46BE-829D-B7B67B7497BE}" srcOrd="2" destOrd="0" parTransId="{D10DAD79-A6ED-4393-B76E-DF44E5E95DB5}" sibTransId="{A3187F7C-D1E4-4594-A71F-9C000A409484}"/>
    <dgm:cxn modelId="{9C3738C0-58DA-42D1-BAF7-24E2AE665966}" srcId="{86D108F1-483D-46BE-829D-B7B67B7497BE}" destId="{513351E3-6C2E-4D61-B6E9-4AD4ED60B236}" srcOrd="0" destOrd="0" parTransId="{0FBB4EDE-31D4-4A28-9E3C-341CFC0245ED}" sibTransId="{00D3E355-158A-422C-917C-3137889B61AB}"/>
    <dgm:cxn modelId="{4FCEFDCC-6471-419E-B139-66D29649087C}" srcId="{C0577689-8309-4BBB-A914-160A0CEA13F5}" destId="{F10EACD5-78B2-4391-ADC8-4A2DB37C13A7}" srcOrd="0" destOrd="0" parTransId="{00D4E09D-E20D-442E-99F2-8D6043B17B8C}" sibTransId="{1CAD9F7E-26D2-41CB-B544-0592EB77FFA9}"/>
    <dgm:cxn modelId="{B07ECB11-8804-4E06-B294-1896631907EE}" type="presOf" srcId="{F10EACD5-78B2-4391-ADC8-4A2DB37C13A7}" destId="{5F3BC550-92D7-4A11-A946-3CAF5FE6F9A3}" srcOrd="0" destOrd="0" presId="urn:microsoft.com/office/officeart/2005/8/layout/vList6"/>
    <dgm:cxn modelId="{4B14C95B-9100-40F7-B29B-1F68C5514300}" type="presOf" srcId="{C0577689-8309-4BBB-A914-160A0CEA13F5}" destId="{B3B83D8E-4E83-44C8-BEB9-3F8529DB1543}" srcOrd="0" destOrd="0" presId="urn:microsoft.com/office/officeart/2005/8/layout/vList6"/>
    <dgm:cxn modelId="{E8AA8FB8-1A74-449D-A7FB-5AB223D97B6A}" type="presOf" srcId="{A4E5E9A8-8536-4C49-B491-7CF0FA7AC746}" destId="{EECB6620-3346-4ACA-B517-5E352AB999A1}" srcOrd="0" destOrd="0" presId="urn:microsoft.com/office/officeart/2005/8/layout/vList6"/>
    <dgm:cxn modelId="{35E8E1BC-A7AD-439C-BCE6-39C714457281}" type="presOf" srcId="{4FCC6BB9-3768-4341-9C14-AECCB190279C}" destId="{6374A81A-1EB8-4E2B-ACCA-FF619E182803}" srcOrd="0" destOrd="0" presId="urn:microsoft.com/office/officeart/2005/8/layout/vList6"/>
    <dgm:cxn modelId="{EA57DDBE-E260-458E-BC3E-2B523079C10B}" type="presOf" srcId="{86D108F1-483D-46BE-829D-B7B67B7497BE}" destId="{07BA8A5C-F8E0-4CB7-B493-E2BD48D08BB4}" srcOrd="0" destOrd="0" presId="urn:microsoft.com/office/officeart/2005/8/layout/vList6"/>
    <dgm:cxn modelId="{5D68EE35-0452-4E56-BBB7-5150804454C0}" type="presOf" srcId="{1D3025B7-6DC3-4F70-B8FA-06F0116CD93F}" destId="{4BFBD8E4-84CE-4BD7-989E-7D8B78288113}" srcOrd="0" destOrd="0" presId="urn:microsoft.com/office/officeart/2005/8/layout/vList6"/>
    <dgm:cxn modelId="{5DB4B205-8089-49C6-B5E5-3B479E349A6E}" type="presOf" srcId="{5032AFFD-4E00-4A7D-BF3F-33C61E876DD4}" destId="{C388743B-0950-420B-8178-886FD9D4FBF3}" srcOrd="0" destOrd="0" presId="urn:microsoft.com/office/officeart/2005/8/layout/vList6"/>
    <dgm:cxn modelId="{77F5B4C4-CD5A-458D-837F-4C9F8EDF7B89}" srcId="{A4E5E9A8-8536-4C49-B491-7CF0FA7AC746}" destId="{7932E32B-9C43-4DE6-A0B1-71C1BFD937E8}" srcOrd="0" destOrd="0" parTransId="{F11898C9-CF38-4EA2-A6A3-C8AF151C7054}" sibTransId="{D1470B7C-06F8-488C-AA89-CA06119BF239}"/>
    <dgm:cxn modelId="{AA2CD02D-7CA4-4566-BDAD-25C770BEFD60}" type="presParOf" srcId="{6374A81A-1EB8-4E2B-ACCA-FF619E182803}" destId="{B95CDABB-67F7-4184-9E67-1E034D044BF3}" srcOrd="0" destOrd="0" presId="urn:microsoft.com/office/officeart/2005/8/layout/vList6"/>
    <dgm:cxn modelId="{0F4E2A15-E6D2-43CE-A6AB-86F9831E4DCA}" type="presParOf" srcId="{B95CDABB-67F7-4184-9E67-1E034D044BF3}" destId="{EECB6620-3346-4ACA-B517-5E352AB999A1}" srcOrd="0" destOrd="0" presId="urn:microsoft.com/office/officeart/2005/8/layout/vList6"/>
    <dgm:cxn modelId="{D1730667-6865-4BF4-94E7-5C1EBEF3BB85}" type="presParOf" srcId="{B95CDABB-67F7-4184-9E67-1E034D044BF3}" destId="{01F7A549-5D3C-48CE-9CFF-91CA2A6F8223}" srcOrd="1" destOrd="0" presId="urn:microsoft.com/office/officeart/2005/8/layout/vList6"/>
    <dgm:cxn modelId="{3E62EF87-BA8F-4A03-9821-105A6BDDB52F}" type="presParOf" srcId="{6374A81A-1EB8-4E2B-ACCA-FF619E182803}" destId="{E59B8786-9DB9-449D-9DFF-999BCDC54ED8}" srcOrd="1" destOrd="0" presId="urn:microsoft.com/office/officeart/2005/8/layout/vList6"/>
    <dgm:cxn modelId="{8C5A9D78-E039-44B4-B3B9-C70D1578CFFB}" type="presParOf" srcId="{6374A81A-1EB8-4E2B-ACCA-FF619E182803}" destId="{E4B40153-2FC8-4090-AD7E-945A8929E690}" srcOrd="2" destOrd="0" presId="urn:microsoft.com/office/officeart/2005/8/layout/vList6"/>
    <dgm:cxn modelId="{73AD1DB7-AB39-4789-A9CC-C2D32B173398}" type="presParOf" srcId="{E4B40153-2FC8-4090-AD7E-945A8929E690}" destId="{C388743B-0950-420B-8178-886FD9D4FBF3}" srcOrd="0" destOrd="0" presId="urn:microsoft.com/office/officeart/2005/8/layout/vList6"/>
    <dgm:cxn modelId="{2D39DDF2-42BA-4047-BCD2-80BB47B74939}" type="presParOf" srcId="{E4B40153-2FC8-4090-AD7E-945A8929E690}" destId="{8BF469DC-4A07-44DB-8809-F27CEBF99D51}" srcOrd="1" destOrd="0" presId="urn:microsoft.com/office/officeart/2005/8/layout/vList6"/>
    <dgm:cxn modelId="{3F781CE4-E481-4FEC-A3C9-AFF2042DA820}" type="presParOf" srcId="{6374A81A-1EB8-4E2B-ACCA-FF619E182803}" destId="{DDAF283D-347A-4776-B377-8DB59AC24056}" srcOrd="3" destOrd="0" presId="urn:microsoft.com/office/officeart/2005/8/layout/vList6"/>
    <dgm:cxn modelId="{0741D2A9-F226-4DAD-8130-D4D7882DD243}" type="presParOf" srcId="{6374A81A-1EB8-4E2B-ACCA-FF619E182803}" destId="{00481484-B8D5-4838-82EB-EF3DD8A2D860}" srcOrd="4" destOrd="0" presId="urn:microsoft.com/office/officeart/2005/8/layout/vList6"/>
    <dgm:cxn modelId="{0C69FF37-0E5C-4C1D-80E8-938015774CE4}" type="presParOf" srcId="{00481484-B8D5-4838-82EB-EF3DD8A2D860}" destId="{07BA8A5C-F8E0-4CB7-B493-E2BD48D08BB4}" srcOrd="0" destOrd="0" presId="urn:microsoft.com/office/officeart/2005/8/layout/vList6"/>
    <dgm:cxn modelId="{90332DCD-BCCD-446B-9F03-A93DFF7B2BC3}" type="presParOf" srcId="{00481484-B8D5-4838-82EB-EF3DD8A2D860}" destId="{287174EF-75FF-4AFC-8F22-33ADD7578A17}" srcOrd="1" destOrd="0" presId="urn:microsoft.com/office/officeart/2005/8/layout/vList6"/>
    <dgm:cxn modelId="{E8D6BCAF-0D63-478A-8772-06985A3D5E55}" type="presParOf" srcId="{6374A81A-1EB8-4E2B-ACCA-FF619E182803}" destId="{A31D9F5E-C949-41FC-B704-DD7B2ACED9F8}" srcOrd="5" destOrd="0" presId="urn:microsoft.com/office/officeart/2005/8/layout/vList6"/>
    <dgm:cxn modelId="{5A667D45-22A1-4F84-B196-76B6318F50A8}" type="presParOf" srcId="{6374A81A-1EB8-4E2B-ACCA-FF619E182803}" destId="{E247DF8F-04C7-4808-B2C5-AC0FFDE320CB}" srcOrd="6" destOrd="0" presId="urn:microsoft.com/office/officeart/2005/8/layout/vList6"/>
    <dgm:cxn modelId="{FA75E282-2449-4E49-8850-0619E3BB1124}" type="presParOf" srcId="{E247DF8F-04C7-4808-B2C5-AC0FFDE320CB}" destId="{8ECF15DA-739C-41F9-8B33-B96323471A1A}" srcOrd="0" destOrd="0" presId="urn:microsoft.com/office/officeart/2005/8/layout/vList6"/>
    <dgm:cxn modelId="{E3BEE428-A322-40A7-BFFC-C2255B5D543D}" type="presParOf" srcId="{E247DF8F-04C7-4808-B2C5-AC0FFDE320CB}" destId="{8B097354-8A45-4814-8C34-95962EF9225E}" srcOrd="1" destOrd="0" presId="urn:microsoft.com/office/officeart/2005/8/layout/vList6"/>
    <dgm:cxn modelId="{1A30D6E1-5D79-4FF8-AA12-CB9373869540}" type="presParOf" srcId="{6374A81A-1EB8-4E2B-ACCA-FF619E182803}" destId="{14E5D472-7CE0-435D-9EDB-EFD26C569694}" srcOrd="7" destOrd="0" presId="urn:microsoft.com/office/officeart/2005/8/layout/vList6"/>
    <dgm:cxn modelId="{8EB29AB0-3440-4A83-80A1-DA8BE82C92BD}" type="presParOf" srcId="{6374A81A-1EB8-4E2B-ACCA-FF619E182803}" destId="{A5B5B2E0-E74E-455E-AF89-4A032D5CE21C}" srcOrd="8" destOrd="0" presId="urn:microsoft.com/office/officeart/2005/8/layout/vList6"/>
    <dgm:cxn modelId="{E192807F-C1A1-4048-9D30-0EC5EADA8C5E}" type="presParOf" srcId="{A5B5B2E0-E74E-455E-AF89-4A032D5CE21C}" destId="{B3B83D8E-4E83-44C8-BEB9-3F8529DB1543}" srcOrd="0" destOrd="0" presId="urn:microsoft.com/office/officeart/2005/8/layout/vList6"/>
    <dgm:cxn modelId="{795F4995-9D29-4C17-800B-91C060350394}" type="presParOf" srcId="{A5B5B2E0-E74E-455E-AF89-4A032D5CE21C}" destId="{5F3BC550-92D7-4A11-A946-3CAF5FE6F9A3}" srcOrd="1" destOrd="0" presId="urn:microsoft.com/office/officeart/2005/8/layout/vList6"/>
    <dgm:cxn modelId="{E5294E04-E82C-427C-8D53-5E0DAD33DBF9}" type="presParOf" srcId="{6374A81A-1EB8-4E2B-ACCA-FF619E182803}" destId="{704E3052-CDAB-4E58-8C7C-5F09012F7A6F}" srcOrd="9" destOrd="0" presId="urn:microsoft.com/office/officeart/2005/8/layout/vList6"/>
    <dgm:cxn modelId="{2E7C5642-4948-4CC5-9EC2-E50555B472DD}" type="presParOf" srcId="{6374A81A-1EB8-4E2B-ACCA-FF619E182803}" destId="{7ED542DA-5FBB-4708-89E3-CBB16DBD6538}" srcOrd="10" destOrd="0" presId="urn:microsoft.com/office/officeart/2005/8/layout/vList6"/>
    <dgm:cxn modelId="{B56FBCC1-B03F-4BC3-BEB9-F5652192226E}" type="presParOf" srcId="{7ED542DA-5FBB-4708-89E3-CBB16DBD6538}" destId="{4BFBD8E4-84CE-4BD7-989E-7D8B78288113}" srcOrd="0" destOrd="0" presId="urn:microsoft.com/office/officeart/2005/8/layout/vList6"/>
    <dgm:cxn modelId="{9790D3EB-62FB-4AEF-952B-902866D004B6}" type="presParOf" srcId="{7ED542DA-5FBB-4708-89E3-CBB16DBD6538}" destId="{400CF97C-FA93-4189-9CB1-4E0865040EB2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CC6BB9-3768-4341-9C14-AECCB19027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5E9A8-8536-4C49-B491-7CF0FA7AC746}">
      <dgm:prSet phldrT="[Текст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</a:rPr>
            <a:t>    </a:t>
          </a:r>
          <a:r>
            <a:rPr lang="ru-RU" sz="2400" dirty="0" smtClean="0">
              <a:solidFill>
                <a:schemeClr val="tx1"/>
              </a:solidFill>
            </a:rPr>
            <a:t>20   Дошкольных образовательных                  учреждения , 2555  ребенка</a:t>
          </a:r>
          <a:endParaRPr lang="ru-RU" sz="2400" dirty="0">
            <a:solidFill>
              <a:schemeClr val="tx1"/>
            </a:solidFill>
          </a:endParaRPr>
        </a:p>
      </dgm:t>
    </dgm:pt>
    <dgm:pt modelId="{331D939C-9CDD-425D-89B1-EE8D9777838B}" type="parTrans" cxnId="{F051F5A7-2C34-4071-8FD9-262A850EC476}">
      <dgm:prSet/>
      <dgm:spPr/>
      <dgm:t>
        <a:bodyPr/>
        <a:lstStyle/>
        <a:p>
          <a:endParaRPr lang="ru-RU"/>
        </a:p>
      </dgm:t>
    </dgm:pt>
    <dgm:pt modelId="{FC669F4F-EEEB-4A3E-8BBD-83FF02A39348}" type="sibTrans" cxnId="{F051F5A7-2C34-4071-8FD9-262A850EC476}">
      <dgm:prSet/>
      <dgm:spPr/>
      <dgm:t>
        <a:bodyPr/>
        <a:lstStyle/>
        <a:p>
          <a:endParaRPr lang="ru-RU"/>
        </a:p>
      </dgm:t>
    </dgm:pt>
    <dgm:pt modelId="{D08B3E0E-7C89-4028-9A95-8252038C45DE}">
      <dgm:prSet phldrT="[Текст]" custT="1"/>
      <dgm:spPr/>
      <dgm:t>
        <a:bodyPr/>
        <a:lstStyle/>
        <a:p>
          <a:pPr algn="ctr"/>
          <a:r>
            <a:rPr lang="ru-RU" sz="3000" dirty="0" smtClean="0">
              <a:solidFill>
                <a:schemeClr val="tx1"/>
              </a:solidFill>
            </a:rPr>
            <a:t>   20 </a:t>
          </a:r>
          <a:r>
            <a:rPr lang="ru-RU" sz="2400" dirty="0" smtClean="0">
              <a:solidFill>
                <a:schemeClr val="tx1"/>
              </a:solidFill>
            </a:rPr>
            <a:t>Общеобразовательных учреждений, 4979 учащихся</a:t>
          </a:r>
          <a:endParaRPr lang="ru-RU" sz="2400" dirty="0">
            <a:solidFill>
              <a:schemeClr val="tx1"/>
            </a:solidFill>
          </a:endParaRPr>
        </a:p>
      </dgm:t>
    </dgm:pt>
    <dgm:pt modelId="{ECA6E33E-ACFD-4520-8860-ED21512FDEAC}" type="parTrans" cxnId="{65E2967E-6CD4-4CF8-B3A0-E6610CAC2472}">
      <dgm:prSet/>
      <dgm:spPr/>
      <dgm:t>
        <a:bodyPr/>
        <a:lstStyle/>
        <a:p>
          <a:endParaRPr lang="ru-RU"/>
        </a:p>
      </dgm:t>
    </dgm:pt>
    <dgm:pt modelId="{08BD2F65-7330-406C-8110-7913FD80127E}" type="sibTrans" cxnId="{65E2967E-6CD4-4CF8-B3A0-E6610CAC2472}">
      <dgm:prSet/>
      <dgm:spPr/>
      <dgm:t>
        <a:bodyPr/>
        <a:lstStyle/>
        <a:p>
          <a:endParaRPr lang="ru-RU"/>
        </a:p>
      </dgm:t>
    </dgm:pt>
    <dgm:pt modelId="{5032AFFD-4E00-4A7D-BF3F-33C61E876DD4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</a:rPr>
            <a:t>      </a:t>
          </a:r>
          <a:r>
            <a:rPr lang="ru-RU" sz="2400" dirty="0" smtClean="0">
              <a:solidFill>
                <a:schemeClr val="tx1"/>
              </a:solidFill>
            </a:rPr>
            <a:t>100% общеобразовательных </a:t>
          </a:r>
        </a:p>
        <a:p>
          <a:pPr algn="ctr"/>
          <a:r>
            <a:rPr lang="ru-RU" sz="2400" dirty="0" smtClean="0">
              <a:solidFill>
                <a:schemeClr val="tx1"/>
              </a:solidFill>
            </a:rPr>
            <a:t>организаций оборудованы системой </a:t>
          </a:r>
          <a:r>
            <a:rPr lang="ru-RU" sz="2400" baseline="0" dirty="0" smtClean="0">
              <a:solidFill>
                <a:schemeClr val="tx1"/>
              </a:solidFill>
            </a:rPr>
            <a:t>видеонаблюдения</a:t>
          </a:r>
          <a:endParaRPr lang="ru-RU" sz="2400" baseline="0" dirty="0">
            <a:solidFill>
              <a:schemeClr val="tx1"/>
            </a:solidFill>
          </a:endParaRPr>
        </a:p>
      </dgm:t>
    </dgm:pt>
    <dgm:pt modelId="{5F7C2A34-2B04-4AD2-BB91-374787C0BAB5}" type="sibTrans" cxnId="{DF516FB2-FCC5-4AA9-B7C6-CD834A94AE44}">
      <dgm:prSet/>
      <dgm:spPr/>
      <dgm:t>
        <a:bodyPr/>
        <a:lstStyle/>
        <a:p>
          <a:endParaRPr lang="ru-RU"/>
        </a:p>
      </dgm:t>
    </dgm:pt>
    <dgm:pt modelId="{B7EF1CD3-11ED-44C9-A307-0982F520FD6D}" type="parTrans" cxnId="{DF516FB2-FCC5-4AA9-B7C6-CD834A94AE44}">
      <dgm:prSet/>
      <dgm:spPr/>
      <dgm:t>
        <a:bodyPr/>
        <a:lstStyle/>
        <a:p>
          <a:endParaRPr lang="ru-RU"/>
        </a:p>
      </dgm:t>
    </dgm:pt>
    <dgm:pt modelId="{10CEFD18-8389-4330-9294-15E0A4275C8C}" type="pres">
      <dgm:prSet presAssocID="{4FCC6BB9-3768-4341-9C14-AECCB19027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B62DB-B860-48C1-B781-660D974B63CE}" type="pres">
      <dgm:prSet presAssocID="{A4E5E9A8-8536-4C49-B491-7CF0FA7AC746}" presName="composite" presStyleCnt="0"/>
      <dgm:spPr/>
    </dgm:pt>
    <dgm:pt modelId="{F6C144FA-1C82-43EE-9022-BF42FBE410A9}" type="pres">
      <dgm:prSet presAssocID="{A4E5E9A8-8536-4C49-B491-7CF0FA7AC746}" presName="imgShp" presStyleLbl="fgImgPlace1" presStyleIdx="0" presStyleCnt="3" custScaleX="132595" custScaleY="124933" custLinFactNeighborX="-2582" custLinFactNeighborY="49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1B33B6-9AFF-4B18-9DC1-223E9D612BA2}" type="pres">
      <dgm:prSet presAssocID="{A4E5E9A8-8536-4C49-B491-7CF0FA7AC7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C6A2A-8CBE-46C9-858E-854EA062177B}" type="pres">
      <dgm:prSet presAssocID="{FC669F4F-EEEB-4A3E-8BBD-83FF02A39348}" presName="spacing" presStyleCnt="0"/>
      <dgm:spPr/>
    </dgm:pt>
    <dgm:pt modelId="{226858FB-479D-4284-ACA2-5EF49451B1DF}" type="pres">
      <dgm:prSet presAssocID="{D08B3E0E-7C89-4028-9A95-8252038C45DE}" presName="composite" presStyleCnt="0"/>
      <dgm:spPr/>
    </dgm:pt>
    <dgm:pt modelId="{71A9ABBD-F3A4-4F44-921C-58B12A760504}" type="pres">
      <dgm:prSet presAssocID="{D08B3E0E-7C89-4028-9A95-8252038C45DE}" presName="imgShp" presStyleLbl="fgImgPlace1" presStyleIdx="1" presStyleCnt="3" custScaleX="133474" custScaleY="1333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F6F36B-423A-46F8-A29B-789DFF6FBFF9}" type="pres">
      <dgm:prSet presAssocID="{D08B3E0E-7C89-4028-9A95-8252038C45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5AC0E-3E8F-467B-BC52-B00DEC0E1DBD}" type="pres">
      <dgm:prSet presAssocID="{08BD2F65-7330-406C-8110-7913FD80127E}" presName="spacing" presStyleCnt="0"/>
      <dgm:spPr/>
    </dgm:pt>
    <dgm:pt modelId="{5977B4BC-F792-4290-976D-78B7A665AA86}" type="pres">
      <dgm:prSet presAssocID="{5032AFFD-4E00-4A7D-BF3F-33C61E876DD4}" presName="composite" presStyleCnt="0"/>
      <dgm:spPr/>
    </dgm:pt>
    <dgm:pt modelId="{71D35A32-E3A3-4B9F-BEC8-ECF54F2C46D7}" type="pres">
      <dgm:prSet presAssocID="{5032AFFD-4E00-4A7D-BF3F-33C61E876DD4}" presName="imgShp" presStyleLbl="fgImgPlace1" presStyleIdx="2" presStyleCnt="3" custScaleX="128582" custScaleY="1271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3FF2F2-9B1D-44BB-9558-36D088CAF382}" type="pres">
      <dgm:prSet presAssocID="{5032AFFD-4E00-4A7D-BF3F-33C61E876DD4}" presName="txShp" presStyleLbl="node1" presStyleIdx="2" presStyleCnt="3" custScaleY="12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F4EBE-908A-477B-B03E-CC62A5429B23}" type="presOf" srcId="{4FCC6BB9-3768-4341-9C14-AECCB190279C}" destId="{10CEFD18-8389-4330-9294-15E0A4275C8C}" srcOrd="0" destOrd="0" presId="urn:microsoft.com/office/officeart/2005/8/layout/vList3"/>
    <dgm:cxn modelId="{65E2967E-6CD4-4CF8-B3A0-E6610CAC2472}" srcId="{4FCC6BB9-3768-4341-9C14-AECCB190279C}" destId="{D08B3E0E-7C89-4028-9A95-8252038C45DE}" srcOrd="1" destOrd="0" parTransId="{ECA6E33E-ACFD-4520-8860-ED21512FDEAC}" sibTransId="{08BD2F65-7330-406C-8110-7913FD80127E}"/>
    <dgm:cxn modelId="{4E9A232B-728F-423C-8F37-F03C8AD02B7D}" type="presOf" srcId="{D08B3E0E-7C89-4028-9A95-8252038C45DE}" destId="{94F6F36B-423A-46F8-A29B-789DFF6FBFF9}" srcOrd="0" destOrd="0" presId="urn:microsoft.com/office/officeart/2005/8/layout/vList3"/>
    <dgm:cxn modelId="{0DF5EF91-0F95-4169-AA34-66ACEC3651D4}" type="presOf" srcId="{A4E5E9A8-8536-4C49-B491-7CF0FA7AC746}" destId="{941B33B6-9AFF-4B18-9DC1-223E9D612BA2}" srcOrd="0" destOrd="0" presId="urn:microsoft.com/office/officeart/2005/8/layout/vList3"/>
    <dgm:cxn modelId="{F051F5A7-2C34-4071-8FD9-262A850EC476}" srcId="{4FCC6BB9-3768-4341-9C14-AECCB190279C}" destId="{A4E5E9A8-8536-4C49-B491-7CF0FA7AC746}" srcOrd="0" destOrd="0" parTransId="{331D939C-9CDD-425D-89B1-EE8D9777838B}" sibTransId="{FC669F4F-EEEB-4A3E-8BBD-83FF02A39348}"/>
    <dgm:cxn modelId="{DF516FB2-FCC5-4AA9-B7C6-CD834A94AE44}" srcId="{4FCC6BB9-3768-4341-9C14-AECCB190279C}" destId="{5032AFFD-4E00-4A7D-BF3F-33C61E876DD4}" srcOrd="2" destOrd="0" parTransId="{B7EF1CD3-11ED-44C9-A307-0982F520FD6D}" sibTransId="{5F7C2A34-2B04-4AD2-BB91-374787C0BAB5}"/>
    <dgm:cxn modelId="{5610A89C-39EB-497E-9429-375CC53428B4}" type="presOf" srcId="{5032AFFD-4E00-4A7D-BF3F-33C61E876DD4}" destId="{F83FF2F2-9B1D-44BB-9558-36D088CAF382}" srcOrd="0" destOrd="0" presId="urn:microsoft.com/office/officeart/2005/8/layout/vList3"/>
    <dgm:cxn modelId="{1FB94C26-7FF9-4EF4-8128-E311179A6E67}" type="presParOf" srcId="{10CEFD18-8389-4330-9294-15E0A4275C8C}" destId="{222B62DB-B860-48C1-B781-660D974B63CE}" srcOrd="0" destOrd="0" presId="urn:microsoft.com/office/officeart/2005/8/layout/vList3"/>
    <dgm:cxn modelId="{1BFA38FE-95CA-45FB-9FA6-3EFC4FA26168}" type="presParOf" srcId="{222B62DB-B860-48C1-B781-660D974B63CE}" destId="{F6C144FA-1C82-43EE-9022-BF42FBE410A9}" srcOrd="0" destOrd="0" presId="urn:microsoft.com/office/officeart/2005/8/layout/vList3"/>
    <dgm:cxn modelId="{6C60349E-2F0A-4AEF-9CBA-EE6A9712BE09}" type="presParOf" srcId="{222B62DB-B860-48C1-B781-660D974B63CE}" destId="{941B33B6-9AFF-4B18-9DC1-223E9D612BA2}" srcOrd="1" destOrd="0" presId="urn:microsoft.com/office/officeart/2005/8/layout/vList3"/>
    <dgm:cxn modelId="{AF920F45-6E8F-4903-8602-DE6C33825CF3}" type="presParOf" srcId="{10CEFD18-8389-4330-9294-15E0A4275C8C}" destId="{B82C6A2A-8CBE-46C9-858E-854EA062177B}" srcOrd="1" destOrd="0" presId="urn:microsoft.com/office/officeart/2005/8/layout/vList3"/>
    <dgm:cxn modelId="{7B56F516-48C6-4164-B3A1-5398F90BF52C}" type="presParOf" srcId="{10CEFD18-8389-4330-9294-15E0A4275C8C}" destId="{226858FB-479D-4284-ACA2-5EF49451B1DF}" srcOrd="2" destOrd="0" presId="urn:microsoft.com/office/officeart/2005/8/layout/vList3"/>
    <dgm:cxn modelId="{3D4C22E8-9540-4AB0-9CFF-EB284C96B263}" type="presParOf" srcId="{226858FB-479D-4284-ACA2-5EF49451B1DF}" destId="{71A9ABBD-F3A4-4F44-921C-58B12A760504}" srcOrd="0" destOrd="0" presId="urn:microsoft.com/office/officeart/2005/8/layout/vList3"/>
    <dgm:cxn modelId="{FE8B023A-A904-4C84-949E-7519036CE020}" type="presParOf" srcId="{226858FB-479D-4284-ACA2-5EF49451B1DF}" destId="{94F6F36B-423A-46F8-A29B-789DFF6FBFF9}" srcOrd="1" destOrd="0" presId="urn:microsoft.com/office/officeart/2005/8/layout/vList3"/>
    <dgm:cxn modelId="{F4292BEF-D41E-46E8-9BD2-CE2AE52C1A23}" type="presParOf" srcId="{10CEFD18-8389-4330-9294-15E0A4275C8C}" destId="{6065AC0E-3E8F-467B-BC52-B00DEC0E1DBD}" srcOrd="3" destOrd="0" presId="urn:microsoft.com/office/officeart/2005/8/layout/vList3"/>
    <dgm:cxn modelId="{A1769A27-D298-482F-81D5-605D635B35BC}" type="presParOf" srcId="{10CEFD18-8389-4330-9294-15E0A4275C8C}" destId="{5977B4BC-F792-4290-976D-78B7A665AA86}" srcOrd="4" destOrd="0" presId="urn:microsoft.com/office/officeart/2005/8/layout/vList3"/>
    <dgm:cxn modelId="{6C4A7E23-F12E-4DD5-A374-FC771F535CC3}" type="presParOf" srcId="{5977B4BC-F792-4290-976D-78B7A665AA86}" destId="{71D35A32-E3A3-4B9F-BEC8-ECF54F2C46D7}" srcOrd="0" destOrd="0" presId="urn:microsoft.com/office/officeart/2005/8/layout/vList3"/>
    <dgm:cxn modelId="{66A2D674-7955-49A5-990F-BB647714D9B1}" type="presParOf" srcId="{5977B4BC-F792-4290-976D-78B7A665AA86}" destId="{F83FF2F2-9B1D-44BB-9558-36D088CAF38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666233-9279-4728-9EF8-48B2F262EC4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dirty="0" smtClean="0"/>
            <a:t> педагогических работников дошкольных учреждений – 22,8  тысяч рублей</a:t>
          </a:r>
          <a:endParaRPr lang="ru-RU" sz="1800" dirty="0"/>
        </a:p>
      </dgm:t>
    </dgm:pt>
    <dgm:pt modelId="{8ACC48E1-E947-42A8-86B8-78DF3D8C6B15}" type="parTrans" cxnId="{622F2AB2-211F-4F3A-87E9-3D8821C99886}">
      <dgm:prSet/>
      <dgm:spPr/>
      <dgm:t>
        <a:bodyPr/>
        <a:lstStyle/>
        <a:p>
          <a:endParaRPr lang="ru-RU" sz="1800"/>
        </a:p>
      </dgm:t>
    </dgm:pt>
    <dgm:pt modelId="{6E6B6020-F5C2-497F-AD90-B1C13B879770}" type="sibTrans" cxnId="{622F2AB2-211F-4F3A-87E9-3D8821C99886}">
      <dgm:prSet/>
      <dgm:spPr/>
      <dgm:t>
        <a:bodyPr/>
        <a:lstStyle/>
        <a:p>
          <a:endParaRPr lang="ru-RU" sz="1800"/>
        </a:p>
      </dgm:t>
    </dgm:pt>
    <dgm:pt modelId="{EC3CEED7-4B0D-4D8C-A7AA-C9496257529F}">
      <dgm:prSet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получили «подъемные» 12 молодых специалиста на общую сумму 1,093 млн.руб</a:t>
          </a:r>
          <a:r>
            <a:rPr lang="ru-RU" sz="1800" dirty="0" smtClean="0"/>
            <a:t>.</a:t>
          </a:r>
          <a:endParaRPr lang="ru-RU" sz="1800" dirty="0"/>
        </a:p>
      </dgm:t>
    </dgm:pt>
    <dgm:pt modelId="{A0F4AE60-6DDA-4BA9-8E6F-8448D326F1CB}" type="parTrans" cxnId="{A7BC1703-A13A-482D-9D0A-51E8996C6167}">
      <dgm:prSet/>
      <dgm:spPr/>
      <dgm:t>
        <a:bodyPr/>
        <a:lstStyle/>
        <a:p>
          <a:endParaRPr lang="ru-RU" sz="1800"/>
        </a:p>
      </dgm:t>
    </dgm:pt>
    <dgm:pt modelId="{050B62C6-276B-48E2-830C-5B75F2CFF415}" type="sibTrans" cxnId="{A7BC1703-A13A-482D-9D0A-51E8996C6167}">
      <dgm:prSet/>
      <dgm:spPr/>
      <dgm:t>
        <a:bodyPr/>
        <a:lstStyle/>
        <a:p>
          <a:endParaRPr lang="ru-RU" sz="1800"/>
        </a:p>
      </dgm:t>
    </dgm:pt>
    <dgm:pt modelId="{0192387E-A3D7-4821-BB9B-D4C44CAF8310}">
      <dgm:prSet custT="1"/>
      <dgm:spPr/>
      <dgm:t>
        <a:bodyPr/>
        <a:lstStyle/>
        <a:p>
          <a:pPr algn="ctr"/>
          <a:r>
            <a:rPr lang="ru-RU" sz="1600" dirty="0" smtClean="0"/>
            <a:t>педагогических работников общеобразовательных учреждений  – 29,7 тысяч </a:t>
          </a:r>
          <a:r>
            <a:rPr lang="ru-RU" sz="1500" dirty="0" smtClean="0"/>
            <a:t>рублей</a:t>
          </a:r>
          <a:endParaRPr lang="ru-RU" sz="1500" dirty="0"/>
        </a:p>
      </dgm:t>
    </dgm:pt>
    <dgm:pt modelId="{4E18620F-D783-4F90-BA5F-1A3B520A1453}" type="parTrans" cxnId="{CAE3FE36-6B53-4DF1-876F-FCEBF3A59BF9}">
      <dgm:prSet/>
      <dgm:spPr/>
      <dgm:t>
        <a:bodyPr/>
        <a:lstStyle/>
        <a:p>
          <a:endParaRPr lang="ru-RU"/>
        </a:p>
      </dgm:t>
    </dgm:pt>
    <dgm:pt modelId="{D74C351C-784F-48CD-B362-143F949F2759}" type="sibTrans" cxnId="{CAE3FE36-6B53-4DF1-876F-FCEBF3A59BF9}">
      <dgm:prSet/>
      <dgm:spPr/>
      <dgm:t>
        <a:bodyPr/>
        <a:lstStyle/>
        <a:p>
          <a:endParaRPr lang="ru-RU"/>
        </a:p>
      </dgm:t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F61F0-1CEF-44BD-ACAF-4EDBF7B2EDAB}" type="pres">
      <dgm:prSet presAssocID="{EF666233-9279-4728-9EF8-48B2F262EC4E}" presName="parentLin" presStyleCnt="0"/>
      <dgm:spPr/>
      <dgm:t>
        <a:bodyPr/>
        <a:lstStyle/>
        <a:p>
          <a:endParaRPr lang="ru-RU"/>
        </a:p>
      </dgm:t>
    </dgm:pt>
    <dgm:pt modelId="{2892F510-D9FA-49B9-8066-EC1C1E05B942}" type="pres">
      <dgm:prSet presAssocID="{EF666233-9279-4728-9EF8-48B2F262EC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4FEF8A-34DA-4986-8354-71F462F76B4B}" type="pres">
      <dgm:prSet presAssocID="{EF666233-9279-4728-9EF8-48B2F262EC4E}" presName="parentText" presStyleLbl="node1" presStyleIdx="0" presStyleCnt="3" custScaleY="132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4F34-F35B-4D09-A693-450752B1BF3C}" type="pres">
      <dgm:prSet presAssocID="{EF666233-9279-4728-9EF8-48B2F262EC4E}" presName="negativeSpace" presStyleCnt="0"/>
      <dgm:spPr/>
      <dgm:t>
        <a:bodyPr/>
        <a:lstStyle/>
        <a:p>
          <a:endParaRPr lang="ru-RU"/>
        </a:p>
      </dgm:t>
    </dgm:pt>
    <dgm:pt modelId="{F044D56C-941C-4AAA-91D6-BB70A7BBBDB7}" type="pres">
      <dgm:prSet presAssocID="{EF666233-9279-4728-9EF8-48B2F262EC4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38A65-6D30-4AAF-9E33-180A3124ED22}" type="pres">
      <dgm:prSet presAssocID="{6E6B6020-F5C2-497F-AD90-B1C13B879770}" presName="spaceBetweenRectangles" presStyleCnt="0"/>
      <dgm:spPr/>
      <dgm:t>
        <a:bodyPr/>
        <a:lstStyle/>
        <a:p>
          <a:endParaRPr lang="ru-RU"/>
        </a:p>
      </dgm:t>
    </dgm:pt>
    <dgm:pt modelId="{EABC47B0-ADB1-48DA-818D-1653467911B0}" type="pres">
      <dgm:prSet presAssocID="{0192387E-A3D7-4821-BB9B-D4C44CAF8310}" presName="parentLin" presStyleCnt="0"/>
      <dgm:spPr/>
    </dgm:pt>
    <dgm:pt modelId="{28373CFD-6296-4028-AE91-E9605CE3D65F}" type="pres">
      <dgm:prSet presAssocID="{0192387E-A3D7-4821-BB9B-D4C44CAF83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B3E755-1643-444B-8B52-0B616846BD21}" type="pres">
      <dgm:prSet presAssocID="{0192387E-A3D7-4821-BB9B-D4C44CAF8310}" presName="parentText" presStyleLbl="node1" presStyleIdx="1" presStyleCnt="3" custAng="0" custScaleY="147413" custLinFactNeighborX="34616" custLinFactNeighborY="1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E554-DF4C-4F4D-BD8B-D26FC8CB920D}" type="pres">
      <dgm:prSet presAssocID="{0192387E-A3D7-4821-BB9B-D4C44CAF8310}" presName="negativeSpace" presStyleCnt="0"/>
      <dgm:spPr/>
    </dgm:pt>
    <dgm:pt modelId="{2DAF364B-2CF5-4173-A89C-86E371E29450}" type="pres">
      <dgm:prSet presAssocID="{0192387E-A3D7-4821-BB9B-D4C44CAF8310}" presName="childText" presStyleLbl="conFgAcc1" presStyleIdx="1" presStyleCnt="3">
        <dgm:presLayoutVars>
          <dgm:bulletEnabled val="1"/>
        </dgm:presLayoutVars>
      </dgm:prSet>
      <dgm:spPr/>
    </dgm:pt>
    <dgm:pt modelId="{4163A096-4CD7-4C27-970C-CC2E2519DF27}" type="pres">
      <dgm:prSet presAssocID="{D74C351C-784F-48CD-B362-143F949F2759}" presName="spaceBetweenRectangles" presStyleCnt="0"/>
      <dgm:spPr/>
    </dgm:pt>
    <dgm:pt modelId="{EBEEE235-B0A9-4F37-8A30-FE3F38D27A31}" type="pres">
      <dgm:prSet presAssocID="{EC3CEED7-4B0D-4D8C-A7AA-C9496257529F}" presName="parentLin" presStyleCnt="0"/>
      <dgm:spPr/>
      <dgm:t>
        <a:bodyPr/>
        <a:lstStyle/>
        <a:p>
          <a:endParaRPr lang="ru-RU"/>
        </a:p>
      </dgm:t>
    </dgm:pt>
    <dgm:pt modelId="{DDA58EC4-F885-42CC-9B8A-EF12A4916B4D}" type="pres">
      <dgm:prSet presAssocID="{EC3CEED7-4B0D-4D8C-A7AA-C9496257529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C34420A-10F4-42EA-AEC7-2FB9F2BA4802}" type="pres">
      <dgm:prSet presAssocID="{EC3CEED7-4B0D-4D8C-A7AA-C9496257529F}" presName="parentText" presStyleLbl="node1" presStyleIdx="2" presStyleCnt="3" custScaleY="226282" custLinFactNeighborX="15498" custLinFactNeighborY="-12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568C9-AEF3-42D0-B196-462AC7D5D26F}" type="pres">
      <dgm:prSet presAssocID="{EC3CEED7-4B0D-4D8C-A7AA-C9496257529F}" presName="negativeSpace" presStyleCnt="0"/>
      <dgm:spPr/>
      <dgm:t>
        <a:bodyPr/>
        <a:lstStyle/>
        <a:p>
          <a:endParaRPr lang="ru-RU"/>
        </a:p>
      </dgm:t>
    </dgm:pt>
    <dgm:pt modelId="{8C5C270E-996F-489C-86D6-FC825CD496D8}" type="pres">
      <dgm:prSet presAssocID="{EC3CEED7-4B0D-4D8C-A7AA-C9496257529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4491C-79CB-4359-9E1B-CA823EB049FA}" type="presOf" srcId="{0192387E-A3D7-4821-BB9B-D4C44CAF8310}" destId="{7DB3E755-1643-444B-8B52-0B616846BD21}" srcOrd="1" destOrd="0" presId="urn:microsoft.com/office/officeart/2005/8/layout/list1"/>
    <dgm:cxn modelId="{4D9C51EB-455E-4296-BFEB-AC597936FECA}" type="presOf" srcId="{EF666233-9279-4728-9EF8-48B2F262EC4E}" destId="{BB4FEF8A-34DA-4986-8354-71F462F76B4B}" srcOrd="1" destOrd="0" presId="urn:microsoft.com/office/officeart/2005/8/layout/list1"/>
    <dgm:cxn modelId="{1B717997-CDBF-4CD0-9AEA-BCD4F23B4D74}" type="presOf" srcId="{EC3CEED7-4B0D-4D8C-A7AA-C9496257529F}" destId="{DDA58EC4-F885-42CC-9B8A-EF12A4916B4D}" srcOrd="0" destOrd="0" presId="urn:microsoft.com/office/officeart/2005/8/layout/list1"/>
    <dgm:cxn modelId="{CAE3FE36-6B53-4DF1-876F-FCEBF3A59BF9}" srcId="{FA144A76-D14D-4E37-85CF-8E5A57E77A0A}" destId="{0192387E-A3D7-4821-BB9B-D4C44CAF8310}" srcOrd="1" destOrd="0" parTransId="{4E18620F-D783-4F90-BA5F-1A3B520A1453}" sibTransId="{D74C351C-784F-48CD-B362-143F949F2759}"/>
    <dgm:cxn modelId="{7E5A385C-F463-4013-9383-F73F8F064B09}" type="presOf" srcId="{EC3CEED7-4B0D-4D8C-A7AA-C9496257529F}" destId="{EC34420A-10F4-42EA-AEC7-2FB9F2BA4802}" srcOrd="1" destOrd="0" presId="urn:microsoft.com/office/officeart/2005/8/layout/list1"/>
    <dgm:cxn modelId="{9051B0B5-6299-410F-B521-A8EEFC4DA06D}" type="presOf" srcId="{EF666233-9279-4728-9EF8-48B2F262EC4E}" destId="{2892F510-D9FA-49B9-8066-EC1C1E05B942}" srcOrd="0" destOrd="0" presId="urn:microsoft.com/office/officeart/2005/8/layout/list1"/>
    <dgm:cxn modelId="{2BF06169-6126-4472-85AC-41AC1A09D18B}" type="presOf" srcId="{FA144A76-D14D-4E37-85CF-8E5A57E77A0A}" destId="{5A34302E-B710-4648-8DC1-77B874252894}" srcOrd="0" destOrd="0" presId="urn:microsoft.com/office/officeart/2005/8/layout/list1"/>
    <dgm:cxn modelId="{622F2AB2-211F-4F3A-87E9-3D8821C99886}" srcId="{FA144A76-D14D-4E37-85CF-8E5A57E77A0A}" destId="{EF666233-9279-4728-9EF8-48B2F262EC4E}" srcOrd="0" destOrd="0" parTransId="{8ACC48E1-E947-42A8-86B8-78DF3D8C6B15}" sibTransId="{6E6B6020-F5C2-497F-AD90-B1C13B879770}"/>
    <dgm:cxn modelId="{A7BC1703-A13A-482D-9D0A-51E8996C6167}" srcId="{FA144A76-D14D-4E37-85CF-8E5A57E77A0A}" destId="{EC3CEED7-4B0D-4D8C-A7AA-C9496257529F}" srcOrd="2" destOrd="0" parTransId="{A0F4AE60-6DDA-4BA9-8E6F-8448D326F1CB}" sibTransId="{050B62C6-276B-48E2-830C-5B75F2CFF415}"/>
    <dgm:cxn modelId="{C51430F1-9270-44D5-8EB7-62CBD9D33AB5}" type="presOf" srcId="{0192387E-A3D7-4821-BB9B-D4C44CAF8310}" destId="{28373CFD-6296-4028-AE91-E9605CE3D65F}" srcOrd="0" destOrd="0" presId="urn:microsoft.com/office/officeart/2005/8/layout/list1"/>
    <dgm:cxn modelId="{49C7D1FA-4150-41D4-AA11-57C8F1CBBED6}" type="presParOf" srcId="{5A34302E-B710-4648-8DC1-77B874252894}" destId="{039F61F0-1CEF-44BD-ACAF-4EDBF7B2EDAB}" srcOrd="0" destOrd="0" presId="urn:microsoft.com/office/officeart/2005/8/layout/list1"/>
    <dgm:cxn modelId="{875DBC8A-800A-4712-8529-B9CEE2ED1B92}" type="presParOf" srcId="{039F61F0-1CEF-44BD-ACAF-4EDBF7B2EDAB}" destId="{2892F510-D9FA-49B9-8066-EC1C1E05B942}" srcOrd="0" destOrd="0" presId="urn:microsoft.com/office/officeart/2005/8/layout/list1"/>
    <dgm:cxn modelId="{C9DBEEB3-05C7-40BE-B0D2-575DD6D2F317}" type="presParOf" srcId="{039F61F0-1CEF-44BD-ACAF-4EDBF7B2EDAB}" destId="{BB4FEF8A-34DA-4986-8354-71F462F76B4B}" srcOrd="1" destOrd="0" presId="urn:microsoft.com/office/officeart/2005/8/layout/list1"/>
    <dgm:cxn modelId="{D1B85BEE-1AE0-4C84-8186-78B965B5D96D}" type="presParOf" srcId="{5A34302E-B710-4648-8DC1-77B874252894}" destId="{BAD04F34-F35B-4D09-A693-450752B1BF3C}" srcOrd="1" destOrd="0" presId="urn:microsoft.com/office/officeart/2005/8/layout/list1"/>
    <dgm:cxn modelId="{29770A6C-F04A-4C93-9B33-FDF39CA5B4F9}" type="presParOf" srcId="{5A34302E-B710-4648-8DC1-77B874252894}" destId="{F044D56C-941C-4AAA-91D6-BB70A7BBBDB7}" srcOrd="2" destOrd="0" presId="urn:microsoft.com/office/officeart/2005/8/layout/list1"/>
    <dgm:cxn modelId="{7AA97D84-B3D1-4B2B-A167-DFFA1F8F1772}" type="presParOf" srcId="{5A34302E-B710-4648-8DC1-77B874252894}" destId="{CA238A65-6D30-4AAF-9E33-180A3124ED22}" srcOrd="3" destOrd="0" presId="urn:microsoft.com/office/officeart/2005/8/layout/list1"/>
    <dgm:cxn modelId="{D6CAC081-91B4-4693-86D7-9AD7B2498083}" type="presParOf" srcId="{5A34302E-B710-4648-8DC1-77B874252894}" destId="{EABC47B0-ADB1-48DA-818D-1653467911B0}" srcOrd="4" destOrd="0" presId="urn:microsoft.com/office/officeart/2005/8/layout/list1"/>
    <dgm:cxn modelId="{04FE812D-9E4E-4516-A7D3-9ECDCC87EF7F}" type="presParOf" srcId="{EABC47B0-ADB1-48DA-818D-1653467911B0}" destId="{28373CFD-6296-4028-AE91-E9605CE3D65F}" srcOrd="0" destOrd="0" presId="urn:microsoft.com/office/officeart/2005/8/layout/list1"/>
    <dgm:cxn modelId="{74F19FA1-BD21-4006-8DF4-7E1763CC0264}" type="presParOf" srcId="{EABC47B0-ADB1-48DA-818D-1653467911B0}" destId="{7DB3E755-1643-444B-8B52-0B616846BD21}" srcOrd="1" destOrd="0" presId="urn:microsoft.com/office/officeart/2005/8/layout/list1"/>
    <dgm:cxn modelId="{6B0CBE42-BA3F-47C5-9DEB-C7C2D99B691E}" type="presParOf" srcId="{5A34302E-B710-4648-8DC1-77B874252894}" destId="{E5F2E554-DF4C-4F4D-BD8B-D26FC8CB920D}" srcOrd="5" destOrd="0" presId="urn:microsoft.com/office/officeart/2005/8/layout/list1"/>
    <dgm:cxn modelId="{6F015F5A-4752-4F59-82FB-18B0D0101C11}" type="presParOf" srcId="{5A34302E-B710-4648-8DC1-77B874252894}" destId="{2DAF364B-2CF5-4173-A89C-86E371E29450}" srcOrd="6" destOrd="0" presId="urn:microsoft.com/office/officeart/2005/8/layout/list1"/>
    <dgm:cxn modelId="{CC21294C-D78A-4BC4-B1BF-E789B1F36647}" type="presParOf" srcId="{5A34302E-B710-4648-8DC1-77B874252894}" destId="{4163A096-4CD7-4C27-970C-CC2E2519DF27}" srcOrd="7" destOrd="0" presId="urn:microsoft.com/office/officeart/2005/8/layout/list1"/>
    <dgm:cxn modelId="{D523597C-C29A-4ABB-A991-841F28FC9715}" type="presParOf" srcId="{5A34302E-B710-4648-8DC1-77B874252894}" destId="{EBEEE235-B0A9-4F37-8A30-FE3F38D27A31}" srcOrd="8" destOrd="0" presId="urn:microsoft.com/office/officeart/2005/8/layout/list1"/>
    <dgm:cxn modelId="{091D1090-C5B5-424A-BE69-A9C7798C8D87}" type="presParOf" srcId="{EBEEE235-B0A9-4F37-8A30-FE3F38D27A31}" destId="{DDA58EC4-F885-42CC-9B8A-EF12A4916B4D}" srcOrd="0" destOrd="0" presId="urn:microsoft.com/office/officeart/2005/8/layout/list1"/>
    <dgm:cxn modelId="{38CB4E61-5B27-42FC-A866-42A5B9EA12DB}" type="presParOf" srcId="{EBEEE235-B0A9-4F37-8A30-FE3F38D27A31}" destId="{EC34420A-10F4-42EA-AEC7-2FB9F2BA4802}" srcOrd="1" destOrd="0" presId="urn:microsoft.com/office/officeart/2005/8/layout/list1"/>
    <dgm:cxn modelId="{C1EED59F-3452-4280-829A-EAE46B515DF6}" type="presParOf" srcId="{5A34302E-B710-4648-8DC1-77B874252894}" destId="{DF5568C9-AEF3-42D0-B196-462AC7D5D26F}" srcOrd="9" destOrd="0" presId="urn:microsoft.com/office/officeart/2005/8/layout/list1"/>
    <dgm:cxn modelId="{4F2CF4E7-91F1-4D51-9049-D3DD36A0FF6C}" type="presParOf" srcId="{5A34302E-B710-4648-8DC1-77B874252894}" destId="{8C5C270E-996F-489C-86D6-FC825CD496D8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666233-9279-4728-9EF8-48B2F262EC4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73 учреждения культуры</a:t>
          </a:r>
          <a:endParaRPr lang="ru-RU" sz="1800" dirty="0"/>
        </a:p>
      </dgm:t>
    </dgm:pt>
    <dgm:pt modelId="{8ACC48E1-E947-42A8-86B8-78DF3D8C6B15}" type="parTrans" cxnId="{622F2AB2-211F-4F3A-87E9-3D8821C99886}">
      <dgm:prSet/>
      <dgm:spPr/>
      <dgm:t>
        <a:bodyPr/>
        <a:lstStyle/>
        <a:p>
          <a:endParaRPr lang="ru-RU" sz="1800"/>
        </a:p>
      </dgm:t>
    </dgm:pt>
    <dgm:pt modelId="{6E6B6020-F5C2-497F-AD90-B1C13B879770}" type="sibTrans" cxnId="{622F2AB2-211F-4F3A-87E9-3D8821C99886}">
      <dgm:prSet/>
      <dgm:spPr/>
      <dgm:t>
        <a:bodyPr/>
        <a:lstStyle/>
        <a:p>
          <a:endParaRPr lang="ru-RU" sz="1800"/>
        </a:p>
      </dgm:t>
    </dgm:pt>
    <dgm:pt modelId="{1D3FC772-2561-4B43-B85D-2A0F8AA582B8}">
      <dgm:prSet phldrT="[Текст]" custT="1"/>
      <dgm:spPr/>
      <dgm:t>
        <a:bodyPr/>
        <a:lstStyle/>
        <a:p>
          <a:r>
            <a:rPr lang="ru-RU" sz="1800" dirty="0" smtClean="0"/>
            <a:t>Проведено 5090 мероприятия</a:t>
          </a:r>
          <a:endParaRPr lang="ru-RU" sz="1800" dirty="0"/>
        </a:p>
      </dgm:t>
    </dgm:pt>
    <dgm:pt modelId="{74E539C0-1A70-4827-A144-CA348FE1DCB7}" type="parTrans" cxnId="{8167DFDE-1D88-4687-A661-50A8A994C893}">
      <dgm:prSet/>
      <dgm:spPr/>
      <dgm:t>
        <a:bodyPr/>
        <a:lstStyle/>
        <a:p>
          <a:endParaRPr lang="ru-RU" sz="1800"/>
        </a:p>
      </dgm:t>
    </dgm:pt>
    <dgm:pt modelId="{5A6C1953-3508-4EB5-A85B-FD2BCA1195CC}" type="sibTrans" cxnId="{8167DFDE-1D88-4687-A661-50A8A994C893}">
      <dgm:prSet/>
      <dgm:spPr/>
      <dgm:t>
        <a:bodyPr/>
        <a:lstStyle/>
        <a:p>
          <a:endParaRPr lang="ru-RU" sz="1800"/>
        </a:p>
      </dgm:t>
    </dgm:pt>
    <dgm:pt modelId="{0192387E-A3D7-4821-BB9B-D4C44CAF8310}">
      <dgm:prSet/>
      <dgm:spPr/>
      <dgm:t>
        <a:bodyPr/>
        <a:lstStyle/>
        <a:p>
          <a:endParaRPr lang="ru-RU" dirty="0"/>
        </a:p>
      </dgm:t>
    </dgm:pt>
    <dgm:pt modelId="{4E18620F-D783-4F90-BA5F-1A3B520A1453}" type="parTrans" cxnId="{CAE3FE36-6B53-4DF1-876F-FCEBF3A59BF9}">
      <dgm:prSet/>
      <dgm:spPr/>
      <dgm:t>
        <a:bodyPr/>
        <a:lstStyle/>
        <a:p>
          <a:endParaRPr lang="ru-RU"/>
        </a:p>
      </dgm:t>
    </dgm:pt>
    <dgm:pt modelId="{D74C351C-784F-48CD-B362-143F949F2759}" type="sibTrans" cxnId="{CAE3FE36-6B53-4DF1-876F-FCEBF3A59BF9}">
      <dgm:prSet/>
      <dgm:spPr/>
      <dgm:t>
        <a:bodyPr/>
        <a:lstStyle/>
        <a:p>
          <a:endParaRPr lang="ru-RU"/>
        </a:p>
      </dgm:t>
    </dgm:pt>
    <dgm:pt modelId="{2CA221BE-0ADC-47B3-A063-D099DF88F4C9}">
      <dgm:prSet phldrT="[Текст]" custT="1"/>
      <dgm:spPr/>
      <dgm:t>
        <a:bodyPr/>
        <a:lstStyle/>
        <a:p>
          <a:r>
            <a:rPr lang="ru-RU" sz="1800" dirty="0" smtClean="0"/>
            <a:t>Численность работников культуры -  282 чел.</a:t>
          </a:r>
          <a:endParaRPr lang="ru-RU" sz="1800" dirty="0"/>
        </a:p>
      </dgm:t>
    </dgm:pt>
    <dgm:pt modelId="{561E6E47-B806-44E1-B409-592105708FFB}" type="parTrans" cxnId="{6DB4FA0B-835F-4253-9C66-C8BA32263A80}">
      <dgm:prSet/>
      <dgm:spPr/>
      <dgm:t>
        <a:bodyPr/>
        <a:lstStyle/>
        <a:p>
          <a:endParaRPr lang="ru-RU"/>
        </a:p>
      </dgm:t>
    </dgm:pt>
    <dgm:pt modelId="{02DAFD02-2B70-48E3-89D6-2BDAC88EAAB6}" type="sibTrans" cxnId="{6DB4FA0B-835F-4253-9C66-C8BA32263A80}">
      <dgm:prSet/>
      <dgm:spPr/>
      <dgm:t>
        <a:bodyPr/>
        <a:lstStyle/>
        <a:p>
          <a:endParaRPr lang="ru-RU"/>
        </a:p>
      </dgm:t>
    </dgm:pt>
    <dgm:pt modelId="{4F9FE7DC-C6AC-434F-8A4D-85BFF5F4F69C}">
      <dgm:prSet phldrT="[Текст]" custT="1"/>
      <dgm:spPr/>
      <dgm:t>
        <a:bodyPr/>
        <a:lstStyle/>
        <a:p>
          <a:r>
            <a:rPr lang="ru-RU" sz="1800" dirty="0" smtClean="0"/>
            <a:t>Объем платных услуг – 2516,8 тыс.руб.</a:t>
          </a:r>
        </a:p>
      </dgm:t>
    </dgm:pt>
    <dgm:pt modelId="{3847F010-8B3D-49A4-9622-51505EDADEB7}" type="parTrans" cxnId="{A5B0BAF3-8DC5-405F-BE84-FC30860BB4D7}">
      <dgm:prSet/>
      <dgm:spPr/>
      <dgm:t>
        <a:bodyPr/>
        <a:lstStyle/>
        <a:p>
          <a:endParaRPr lang="ru-RU"/>
        </a:p>
      </dgm:t>
    </dgm:pt>
    <dgm:pt modelId="{39B1F883-49D0-4BA4-A966-E8518C17CD43}" type="sibTrans" cxnId="{A5B0BAF3-8DC5-405F-BE84-FC30860BB4D7}">
      <dgm:prSet/>
      <dgm:spPr/>
      <dgm:t>
        <a:bodyPr/>
        <a:lstStyle/>
        <a:p>
          <a:endParaRPr lang="ru-RU"/>
        </a:p>
      </dgm:t>
    </dgm:pt>
    <dgm:pt modelId="{6EC3E25B-BF65-4E27-A42C-684B71550F0D}">
      <dgm:prSet phldrT="[Текст]" custT="1"/>
      <dgm:spPr/>
      <dgm:t>
        <a:bodyPr/>
        <a:lstStyle/>
        <a:p>
          <a:r>
            <a:rPr lang="ru-RU" sz="1800" dirty="0" smtClean="0"/>
            <a:t>Средняя заработная плата работников культуры- 32243 руб., </a:t>
          </a:r>
          <a:r>
            <a:rPr lang="ru-RU" sz="1800" dirty="0" err="1" smtClean="0"/>
            <a:t>пед</a:t>
          </a:r>
          <a:r>
            <a:rPr lang="ru-RU" sz="1800" dirty="0" smtClean="0"/>
            <a:t>. работников учреждений ДШИ- 30152 руб.</a:t>
          </a:r>
        </a:p>
      </dgm:t>
    </dgm:pt>
    <dgm:pt modelId="{E70B9868-21EF-4066-BD2F-6C8FFDF3DCB8}" type="parTrans" cxnId="{01EACB01-C8C1-43A1-B773-36F0FBC1437A}">
      <dgm:prSet/>
      <dgm:spPr/>
      <dgm:t>
        <a:bodyPr/>
        <a:lstStyle/>
        <a:p>
          <a:endParaRPr lang="ru-RU"/>
        </a:p>
      </dgm:t>
    </dgm:pt>
    <dgm:pt modelId="{525F1A66-1797-4735-BE0E-C01D07222479}" type="sibTrans" cxnId="{01EACB01-C8C1-43A1-B773-36F0FBC1437A}">
      <dgm:prSet/>
      <dgm:spPr/>
      <dgm:t>
        <a:bodyPr/>
        <a:lstStyle/>
        <a:p>
          <a:endParaRPr lang="ru-RU"/>
        </a:p>
      </dgm:t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F61F0-1CEF-44BD-ACAF-4EDBF7B2EDAB}" type="pres">
      <dgm:prSet presAssocID="{EF666233-9279-4728-9EF8-48B2F262EC4E}" presName="parentLin" presStyleCnt="0"/>
      <dgm:spPr/>
      <dgm:t>
        <a:bodyPr/>
        <a:lstStyle/>
        <a:p>
          <a:endParaRPr lang="ru-RU"/>
        </a:p>
      </dgm:t>
    </dgm:pt>
    <dgm:pt modelId="{2892F510-D9FA-49B9-8066-EC1C1E05B942}" type="pres">
      <dgm:prSet presAssocID="{EF666233-9279-4728-9EF8-48B2F262EC4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4FEF8A-34DA-4986-8354-71F462F76B4B}" type="pres">
      <dgm:prSet presAssocID="{EF666233-9279-4728-9EF8-48B2F262EC4E}" presName="parentText" presStyleLbl="node1" presStyleIdx="0" presStyleCnt="5" custLinFactY="-80065" custLinFactNeighborX="159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4F34-F35B-4D09-A693-450752B1BF3C}" type="pres">
      <dgm:prSet presAssocID="{EF666233-9279-4728-9EF8-48B2F262EC4E}" presName="negativeSpace" presStyleCnt="0"/>
      <dgm:spPr/>
      <dgm:t>
        <a:bodyPr/>
        <a:lstStyle/>
        <a:p>
          <a:endParaRPr lang="ru-RU"/>
        </a:p>
      </dgm:t>
    </dgm:pt>
    <dgm:pt modelId="{F044D56C-941C-4AAA-91D6-BB70A7BBBDB7}" type="pres">
      <dgm:prSet presAssocID="{EF666233-9279-4728-9EF8-48B2F262EC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38A65-6D30-4AAF-9E33-180A3124ED22}" type="pres">
      <dgm:prSet presAssocID="{6E6B6020-F5C2-497F-AD90-B1C13B879770}" presName="spaceBetweenRectangles" presStyleCnt="0"/>
      <dgm:spPr/>
      <dgm:t>
        <a:bodyPr/>
        <a:lstStyle/>
        <a:p>
          <a:endParaRPr lang="ru-RU"/>
        </a:p>
      </dgm:t>
    </dgm:pt>
    <dgm:pt modelId="{58791257-016E-4290-858C-CCD7F38B44DE}" type="pres">
      <dgm:prSet presAssocID="{1D3FC772-2561-4B43-B85D-2A0F8AA582B8}" presName="parentLin" presStyleCnt="0"/>
      <dgm:spPr/>
      <dgm:t>
        <a:bodyPr/>
        <a:lstStyle/>
        <a:p>
          <a:endParaRPr lang="ru-RU"/>
        </a:p>
      </dgm:t>
    </dgm:pt>
    <dgm:pt modelId="{4F482E09-0FC0-4B94-B07F-AF94E9AB5B0A}" type="pres">
      <dgm:prSet presAssocID="{1D3FC772-2561-4B43-B85D-2A0F8AA582B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B789BA1-FDB1-462F-BD69-66AC382081A7}" type="pres">
      <dgm:prSet presAssocID="{1D3FC772-2561-4B43-B85D-2A0F8AA582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6B1CF-7967-47BA-A2BC-E0A13B34EF76}" type="pres">
      <dgm:prSet presAssocID="{1D3FC772-2561-4B43-B85D-2A0F8AA582B8}" presName="negativeSpace" presStyleCnt="0"/>
      <dgm:spPr/>
      <dgm:t>
        <a:bodyPr/>
        <a:lstStyle/>
        <a:p>
          <a:endParaRPr lang="ru-RU"/>
        </a:p>
      </dgm:t>
    </dgm:pt>
    <dgm:pt modelId="{6DF8C662-CA3F-4CC3-BB5B-C09B898072B3}" type="pres">
      <dgm:prSet presAssocID="{1D3FC772-2561-4B43-B85D-2A0F8AA582B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79CFF-6C07-491F-9C73-2D3A6E5A1DF2}" type="pres">
      <dgm:prSet presAssocID="{5A6C1953-3508-4EB5-A85B-FD2BCA1195CC}" presName="spaceBetweenRectangles" presStyleCnt="0"/>
      <dgm:spPr/>
      <dgm:t>
        <a:bodyPr/>
        <a:lstStyle/>
        <a:p>
          <a:endParaRPr lang="ru-RU"/>
        </a:p>
      </dgm:t>
    </dgm:pt>
    <dgm:pt modelId="{177CDDF5-6DC4-487C-A7A1-036BC08B193C}" type="pres">
      <dgm:prSet presAssocID="{2CA221BE-0ADC-47B3-A063-D099DF88F4C9}" presName="parentLin" presStyleCnt="0"/>
      <dgm:spPr/>
    </dgm:pt>
    <dgm:pt modelId="{1DAED1FE-0968-46E4-9FAF-5EC2ADFD1298}" type="pres">
      <dgm:prSet presAssocID="{2CA221BE-0ADC-47B3-A063-D099DF88F4C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11D4AFF-F158-496E-9DBF-36EB5FBE7995}" type="pres">
      <dgm:prSet presAssocID="{2CA221BE-0ADC-47B3-A063-D099DF88F4C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5DF73-E7E4-4B1B-A752-0FBB2E885141}" type="pres">
      <dgm:prSet presAssocID="{2CA221BE-0ADC-47B3-A063-D099DF88F4C9}" presName="negativeSpace" presStyleCnt="0"/>
      <dgm:spPr/>
    </dgm:pt>
    <dgm:pt modelId="{F4BFADA3-7018-4AF1-8B23-74E44F6FB2A5}" type="pres">
      <dgm:prSet presAssocID="{2CA221BE-0ADC-47B3-A063-D099DF88F4C9}" presName="childText" presStyleLbl="conFgAcc1" presStyleIdx="2" presStyleCnt="5">
        <dgm:presLayoutVars>
          <dgm:bulletEnabled val="1"/>
        </dgm:presLayoutVars>
      </dgm:prSet>
      <dgm:spPr/>
    </dgm:pt>
    <dgm:pt modelId="{9A6C347F-7583-4625-B802-154CABF61E7C}" type="pres">
      <dgm:prSet presAssocID="{02DAFD02-2B70-48E3-89D6-2BDAC88EAAB6}" presName="spaceBetweenRectangles" presStyleCnt="0"/>
      <dgm:spPr/>
    </dgm:pt>
    <dgm:pt modelId="{ECAFD4DE-618F-4F49-910D-56844948ABF9}" type="pres">
      <dgm:prSet presAssocID="{4F9FE7DC-C6AC-434F-8A4D-85BFF5F4F69C}" presName="parentLin" presStyleCnt="0"/>
      <dgm:spPr/>
    </dgm:pt>
    <dgm:pt modelId="{7C2ABB5D-5E84-4868-8F5C-134A08A48155}" type="pres">
      <dgm:prSet presAssocID="{4F9FE7DC-C6AC-434F-8A4D-85BFF5F4F69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4BE3E44-2264-41C3-8328-7605F4E87C5D}" type="pres">
      <dgm:prSet presAssocID="{4F9FE7DC-C6AC-434F-8A4D-85BFF5F4F6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5DC03-B446-4E17-8356-EB0B48E534FE}" type="pres">
      <dgm:prSet presAssocID="{4F9FE7DC-C6AC-434F-8A4D-85BFF5F4F69C}" presName="negativeSpace" presStyleCnt="0"/>
      <dgm:spPr/>
    </dgm:pt>
    <dgm:pt modelId="{77A4F74C-A80F-4462-B7EB-9FBE4AC7C288}" type="pres">
      <dgm:prSet presAssocID="{4F9FE7DC-C6AC-434F-8A4D-85BFF5F4F69C}" presName="childText" presStyleLbl="conFgAcc1" presStyleIdx="3" presStyleCnt="5">
        <dgm:presLayoutVars>
          <dgm:bulletEnabled val="1"/>
        </dgm:presLayoutVars>
      </dgm:prSet>
      <dgm:spPr/>
    </dgm:pt>
    <dgm:pt modelId="{5949C2DA-49E7-49B3-8F8E-A6EB00C273CF}" type="pres">
      <dgm:prSet presAssocID="{39B1F883-49D0-4BA4-A966-E8518C17CD43}" presName="spaceBetweenRectangles" presStyleCnt="0"/>
      <dgm:spPr/>
    </dgm:pt>
    <dgm:pt modelId="{D58DA012-9745-4905-AA80-2C4A4DD1926B}" type="pres">
      <dgm:prSet presAssocID="{6EC3E25B-BF65-4E27-A42C-684B71550F0D}" presName="parentLin" presStyleCnt="0"/>
      <dgm:spPr/>
    </dgm:pt>
    <dgm:pt modelId="{B5B0B825-A208-4105-A591-43C791716BC7}" type="pres">
      <dgm:prSet presAssocID="{6EC3E25B-BF65-4E27-A42C-684B71550F0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D82FB99-89BC-468C-8C37-EA4AD19AFDF1}" type="pres">
      <dgm:prSet presAssocID="{6EC3E25B-BF65-4E27-A42C-684B71550F0D}" presName="parentText" presStyleLbl="node1" presStyleIdx="4" presStyleCnt="5" custScaleY="158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2ABA6-D5C2-4920-9F8C-240FFF937DE5}" type="pres">
      <dgm:prSet presAssocID="{6EC3E25B-BF65-4E27-A42C-684B71550F0D}" presName="negativeSpace" presStyleCnt="0"/>
      <dgm:spPr/>
    </dgm:pt>
    <dgm:pt modelId="{10171B41-7856-4177-A5DB-C397AB2ED9DF}" type="pres">
      <dgm:prSet presAssocID="{6EC3E25B-BF65-4E27-A42C-684B71550F0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2F2AB2-211F-4F3A-87E9-3D8821C99886}" srcId="{FA144A76-D14D-4E37-85CF-8E5A57E77A0A}" destId="{EF666233-9279-4728-9EF8-48B2F262EC4E}" srcOrd="0" destOrd="0" parTransId="{8ACC48E1-E947-42A8-86B8-78DF3D8C6B15}" sibTransId="{6E6B6020-F5C2-497F-AD90-B1C13B879770}"/>
    <dgm:cxn modelId="{6BF48B10-8FD9-4F1B-883B-B3013F31A288}" type="presOf" srcId="{EF666233-9279-4728-9EF8-48B2F262EC4E}" destId="{BB4FEF8A-34DA-4986-8354-71F462F76B4B}" srcOrd="1" destOrd="0" presId="urn:microsoft.com/office/officeart/2005/8/layout/list1"/>
    <dgm:cxn modelId="{3E908A4C-B52B-43B9-90B2-917ECCF6CFE8}" type="presOf" srcId="{4F9FE7DC-C6AC-434F-8A4D-85BFF5F4F69C}" destId="{C4BE3E44-2264-41C3-8328-7605F4E87C5D}" srcOrd="1" destOrd="0" presId="urn:microsoft.com/office/officeart/2005/8/layout/list1"/>
    <dgm:cxn modelId="{8167DFDE-1D88-4687-A661-50A8A994C893}" srcId="{FA144A76-D14D-4E37-85CF-8E5A57E77A0A}" destId="{1D3FC772-2561-4B43-B85D-2A0F8AA582B8}" srcOrd="1" destOrd="0" parTransId="{74E539C0-1A70-4827-A144-CA348FE1DCB7}" sibTransId="{5A6C1953-3508-4EB5-A85B-FD2BCA1195CC}"/>
    <dgm:cxn modelId="{A5B0BAF3-8DC5-405F-BE84-FC30860BB4D7}" srcId="{FA144A76-D14D-4E37-85CF-8E5A57E77A0A}" destId="{4F9FE7DC-C6AC-434F-8A4D-85BFF5F4F69C}" srcOrd="3" destOrd="0" parTransId="{3847F010-8B3D-49A4-9622-51505EDADEB7}" sibTransId="{39B1F883-49D0-4BA4-A966-E8518C17CD43}"/>
    <dgm:cxn modelId="{9A71F0CD-9170-40BF-BF4A-08EC1EE93647}" type="presOf" srcId="{FA144A76-D14D-4E37-85CF-8E5A57E77A0A}" destId="{5A34302E-B710-4648-8DC1-77B874252894}" srcOrd="0" destOrd="0" presId="urn:microsoft.com/office/officeart/2005/8/layout/list1"/>
    <dgm:cxn modelId="{51551F93-56EA-4895-99D1-01C42E3C06A9}" type="presOf" srcId="{4F9FE7DC-C6AC-434F-8A4D-85BFF5F4F69C}" destId="{7C2ABB5D-5E84-4868-8F5C-134A08A48155}" srcOrd="0" destOrd="0" presId="urn:microsoft.com/office/officeart/2005/8/layout/list1"/>
    <dgm:cxn modelId="{61C7744E-E958-463A-A5BA-252F42F47F9A}" type="presOf" srcId="{6EC3E25B-BF65-4E27-A42C-684B71550F0D}" destId="{1D82FB99-89BC-468C-8C37-EA4AD19AFDF1}" srcOrd="1" destOrd="0" presId="urn:microsoft.com/office/officeart/2005/8/layout/list1"/>
    <dgm:cxn modelId="{EF5201C4-2036-41CC-A711-C22B2E6ED029}" type="presOf" srcId="{EF666233-9279-4728-9EF8-48B2F262EC4E}" destId="{2892F510-D9FA-49B9-8066-EC1C1E05B942}" srcOrd="0" destOrd="0" presId="urn:microsoft.com/office/officeart/2005/8/layout/list1"/>
    <dgm:cxn modelId="{52AAEE20-90F5-49D8-AA29-F32B582B5AB0}" type="presOf" srcId="{1D3FC772-2561-4B43-B85D-2A0F8AA582B8}" destId="{4B789BA1-FDB1-462F-BD69-66AC382081A7}" srcOrd="1" destOrd="0" presId="urn:microsoft.com/office/officeart/2005/8/layout/list1"/>
    <dgm:cxn modelId="{E683ADF9-3A8B-44E6-BA74-A405044D1600}" type="presOf" srcId="{0192387E-A3D7-4821-BB9B-D4C44CAF8310}" destId="{F044D56C-941C-4AAA-91D6-BB70A7BBBDB7}" srcOrd="0" destOrd="0" presId="urn:microsoft.com/office/officeart/2005/8/layout/list1"/>
    <dgm:cxn modelId="{834588E3-A618-44E2-8F84-2B66D5F97A2B}" type="presOf" srcId="{2CA221BE-0ADC-47B3-A063-D099DF88F4C9}" destId="{1DAED1FE-0968-46E4-9FAF-5EC2ADFD1298}" srcOrd="0" destOrd="0" presId="urn:microsoft.com/office/officeart/2005/8/layout/list1"/>
    <dgm:cxn modelId="{EEEAA6A6-FF2B-4740-A6B5-6C38FE7D186A}" type="presOf" srcId="{2CA221BE-0ADC-47B3-A063-D099DF88F4C9}" destId="{011D4AFF-F158-496E-9DBF-36EB5FBE7995}" srcOrd="1" destOrd="0" presId="urn:microsoft.com/office/officeart/2005/8/layout/list1"/>
    <dgm:cxn modelId="{9B2AEF3D-F5C4-47BF-9964-A9D8568569E5}" type="presOf" srcId="{6EC3E25B-BF65-4E27-A42C-684B71550F0D}" destId="{B5B0B825-A208-4105-A591-43C791716BC7}" srcOrd="0" destOrd="0" presId="urn:microsoft.com/office/officeart/2005/8/layout/list1"/>
    <dgm:cxn modelId="{33D29812-A534-4361-B3DF-DA9DAB6E9C64}" type="presOf" srcId="{1D3FC772-2561-4B43-B85D-2A0F8AA582B8}" destId="{4F482E09-0FC0-4B94-B07F-AF94E9AB5B0A}" srcOrd="0" destOrd="0" presId="urn:microsoft.com/office/officeart/2005/8/layout/list1"/>
    <dgm:cxn modelId="{CAE3FE36-6B53-4DF1-876F-FCEBF3A59BF9}" srcId="{EF666233-9279-4728-9EF8-48B2F262EC4E}" destId="{0192387E-A3D7-4821-BB9B-D4C44CAF8310}" srcOrd="0" destOrd="0" parTransId="{4E18620F-D783-4F90-BA5F-1A3B520A1453}" sibTransId="{D74C351C-784F-48CD-B362-143F949F2759}"/>
    <dgm:cxn modelId="{01EACB01-C8C1-43A1-B773-36F0FBC1437A}" srcId="{FA144A76-D14D-4E37-85CF-8E5A57E77A0A}" destId="{6EC3E25B-BF65-4E27-A42C-684B71550F0D}" srcOrd="4" destOrd="0" parTransId="{E70B9868-21EF-4066-BD2F-6C8FFDF3DCB8}" sibTransId="{525F1A66-1797-4735-BE0E-C01D07222479}"/>
    <dgm:cxn modelId="{6DB4FA0B-835F-4253-9C66-C8BA32263A80}" srcId="{FA144A76-D14D-4E37-85CF-8E5A57E77A0A}" destId="{2CA221BE-0ADC-47B3-A063-D099DF88F4C9}" srcOrd="2" destOrd="0" parTransId="{561E6E47-B806-44E1-B409-592105708FFB}" sibTransId="{02DAFD02-2B70-48E3-89D6-2BDAC88EAAB6}"/>
    <dgm:cxn modelId="{7E734A98-87F0-47FC-B063-C4C2FFCD16F7}" type="presParOf" srcId="{5A34302E-B710-4648-8DC1-77B874252894}" destId="{039F61F0-1CEF-44BD-ACAF-4EDBF7B2EDAB}" srcOrd="0" destOrd="0" presId="urn:microsoft.com/office/officeart/2005/8/layout/list1"/>
    <dgm:cxn modelId="{F3B1FDB7-0241-445B-9F0E-18E51F02C4D9}" type="presParOf" srcId="{039F61F0-1CEF-44BD-ACAF-4EDBF7B2EDAB}" destId="{2892F510-D9FA-49B9-8066-EC1C1E05B942}" srcOrd="0" destOrd="0" presId="urn:microsoft.com/office/officeart/2005/8/layout/list1"/>
    <dgm:cxn modelId="{8500C40A-0937-4FE0-9E11-B42490A1BC7E}" type="presParOf" srcId="{039F61F0-1CEF-44BD-ACAF-4EDBF7B2EDAB}" destId="{BB4FEF8A-34DA-4986-8354-71F462F76B4B}" srcOrd="1" destOrd="0" presId="urn:microsoft.com/office/officeart/2005/8/layout/list1"/>
    <dgm:cxn modelId="{5385EDFE-3B28-4D14-831D-1961629F9CE6}" type="presParOf" srcId="{5A34302E-B710-4648-8DC1-77B874252894}" destId="{BAD04F34-F35B-4D09-A693-450752B1BF3C}" srcOrd="1" destOrd="0" presId="urn:microsoft.com/office/officeart/2005/8/layout/list1"/>
    <dgm:cxn modelId="{0AFB97F9-151D-4BD5-8FE6-9B5511F4CB5C}" type="presParOf" srcId="{5A34302E-B710-4648-8DC1-77B874252894}" destId="{F044D56C-941C-4AAA-91D6-BB70A7BBBDB7}" srcOrd="2" destOrd="0" presId="urn:microsoft.com/office/officeart/2005/8/layout/list1"/>
    <dgm:cxn modelId="{4A6E1C39-BDF4-4168-AB9D-4C374D892787}" type="presParOf" srcId="{5A34302E-B710-4648-8DC1-77B874252894}" destId="{CA238A65-6D30-4AAF-9E33-180A3124ED22}" srcOrd="3" destOrd="0" presId="urn:microsoft.com/office/officeart/2005/8/layout/list1"/>
    <dgm:cxn modelId="{756C22C0-754B-478F-904E-90BE6F6DB05A}" type="presParOf" srcId="{5A34302E-B710-4648-8DC1-77B874252894}" destId="{58791257-016E-4290-858C-CCD7F38B44DE}" srcOrd="4" destOrd="0" presId="urn:microsoft.com/office/officeart/2005/8/layout/list1"/>
    <dgm:cxn modelId="{D192CC2F-2FA4-4002-BA9A-9CDD9D2914A6}" type="presParOf" srcId="{58791257-016E-4290-858C-CCD7F38B44DE}" destId="{4F482E09-0FC0-4B94-B07F-AF94E9AB5B0A}" srcOrd="0" destOrd="0" presId="urn:microsoft.com/office/officeart/2005/8/layout/list1"/>
    <dgm:cxn modelId="{2A8152D2-E50C-49F7-A399-184E5FDD2206}" type="presParOf" srcId="{58791257-016E-4290-858C-CCD7F38B44DE}" destId="{4B789BA1-FDB1-462F-BD69-66AC382081A7}" srcOrd="1" destOrd="0" presId="urn:microsoft.com/office/officeart/2005/8/layout/list1"/>
    <dgm:cxn modelId="{90E8558A-C0E1-48A1-B527-839E48224AD3}" type="presParOf" srcId="{5A34302E-B710-4648-8DC1-77B874252894}" destId="{3F86B1CF-7967-47BA-A2BC-E0A13B34EF76}" srcOrd="5" destOrd="0" presId="urn:microsoft.com/office/officeart/2005/8/layout/list1"/>
    <dgm:cxn modelId="{A623DFBF-4402-49D3-A741-4F87E3AB954F}" type="presParOf" srcId="{5A34302E-B710-4648-8DC1-77B874252894}" destId="{6DF8C662-CA3F-4CC3-BB5B-C09B898072B3}" srcOrd="6" destOrd="0" presId="urn:microsoft.com/office/officeart/2005/8/layout/list1"/>
    <dgm:cxn modelId="{DE7384B4-AF2B-45E0-B1D7-F2B759B85121}" type="presParOf" srcId="{5A34302E-B710-4648-8DC1-77B874252894}" destId="{C9779CFF-6C07-491F-9C73-2D3A6E5A1DF2}" srcOrd="7" destOrd="0" presId="urn:microsoft.com/office/officeart/2005/8/layout/list1"/>
    <dgm:cxn modelId="{0F0FD9EF-5E14-4EA5-83FD-D1011C0F0C81}" type="presParOf" srcId="{5A34302E-B710-4648-8DC1-77B874252894}" destId="{177CDDF5-6DC4-487C-A7A1-036BC08B193C}" srcOrd="8" destOrd="0" presId="urn:microsoft.com/office/officeart/2005/8/layout/list1"/>
    <dgm:cxn modelId="{8ADC6D15-E26F-4071-8DF6-0D1D6889E1C9}" type="presParOf" srcId="{177CDDF5-6DC4-487C-A7A1-036BC08B193C}" destId="{1DAED1FE-0968-46E4-9FAF-5EC2ADFD1298}" srcOrd="0" destOrd="0" presId="urn:microsoft.com/office/officeart/2005/8/layout/list1"/>
    <dgm:cxn modelId="{3115440D-DA38-4D64-A7F0-500FD20A18A5}" type="presParOf" srcId="{177CDDF5-6DC4-487C-A7A1-036BC08B193C}" destId="{011D4AFF-F158-496E-9DBF-36EB5FBE7995}" srcOrd="1" destOrd="0" presId="urn:microsoft.com/office/officeart/2005/8/layout/list1"/>
    <dgm:cxn modelId="{96844FE6-7E5A-47DC-B7C7-DD05147810BC}" type="presParOf" srcId="{5A34302E-B710-4648-8DC1-77B874252894}" destId="{6E75DF73-E7E4-4B1B-A752-0FBB2E885141}" srcOrd="9" destOrd="0" presId="urn:microsoft.com/office/officeart/2005/8/layout/list1"/>
    <dgm:cxn modelId="{0B6D1710-4C39-4ACB-8B97-48B4A8133708}" type="presParOf" srcId="{5A34302E-B710-4648-8DC1-77B874252894}" destId="{F4BFADA3-7018-4AF1-8B23-74E44F6FB2A5}" srcOrd="10" destOrd="0" presId="urn:microsoft.com/office/officeart/2005/8/layout/list1"/>
    <dgm:cxn modelId="{01F022D9-355D-48BF-A2A6-963CB0D71913}" type="presParOf" srcId="{5A34302E-B710-4648-8DC1-77B874252894}" destId="{9A6C347F-7583-4625-B802-154CABF61E7C}" srcOrd="11" destOrd="0" presId="urn:microsoft.com/office/officeart/2005/8/layout/list1"/>
    <dgm:cxn modelId="{95133EB0-745A-45EF-8C1F-7DBE3FEFD5D3}" type="presParOf" srcId="{5A34302E-B710-4648-8DC1-77B874252894}" destId="{ECAFD4DE-618F-4F49-910D-56844948ABF9}" srcOrd="12" destOrd="0" presId="urn:microsoft.com/office/officeart/2005/8/layout/list1"/>
    <dgm:cxn modelId="{43B17D73-BE4D-4510-9A6F-7E9EE47BF5FF}" type="presParOf" srcId="{ECAFD4DE-618F-4F49-910D-56844948ABF9}" destId="{7C2ABB5D-5E84-4868-8F5C-134A08A48155}" srcOrd="0" destOrd="0" presId="urn:microsoft.com/office/officeart/2005/8/layout/list1"/>
    <dgm:cxn modelId="{9C39EFB3-18C8-4D48-A188-6564C8D55A60}" type="presParOf" srcId="{ECAFD4DE-618F-4F49-910D-56844948ABF9}" destId="{C4BE3E44-2264-41C3-8328-7605F4E87C5D}" srcOrd="1" destOrd="0" presId="urn:microsoft.com/office/officeart/2005/8/layout/list1"/>
    <dgm:cxn modelId="{ED8BE658-16C2-48BC-BDA8-4DBEAC6FB266}" type="presParOf" srcId="{5A34302E-B710-4648-8DC1-77B874252894}" destId="{B335DC03-B446-4E17-8356-EB0B48E534FE}" srcOrd="13" destOrd="0" presId="urn:microsoft.com/office/officeart/2005/8/layout/list1"/>
    <dgm:cxn modelId="{5540F682-9D64-4305-862F-F80FAC8AFCC7}" type="presParOf" srcId="{5A34302E-B710-4648-8DC1-77B874252894}" destId="{77A4F74C-A80F-4462-B7EB-9FBE4AC7C288}" srcOrd="14" destOrd="0" presId="urn:microsoft.com/office/officeart/2005/8/layout/list1"/>
    <dgm:cxn modelId="{31E99BAA-6C24-4B54-96CD-C55067CD4896}" type="presParOf" srcId="{5A34302E-B710-4648-8DC1-77B874252894}" destId="{5949C2DA-49E7-49B3-8F8E-A6EB00C273CF}" srcOrd="15" destOrd="0" presId="urn:microsoft.com/office/officeart/2005/8/layout/list1"/>
    <dgm:cxn modelId="{B700FAD8-58C1-43E9-A57B-DABBA0430E8B}" type="presParOf" srcId="{5A34302E-B710-4648-8DC1-77B874252894}" destId="{D58DA012-9745-4905-AA80-2C4A4DD1926B}" srcOrd="16" destOrd="0" presId="urn:microsoft.com/office/officeart/2005/8/layout/list1"/>
    <dgm:cxn modelId="{B9FFA558-503D-4E97-B57A-2A672FDD8793}" type="presParOf" srcId="{D58DA012-9745-4905-AA80-2C4A4DD1926B}" destId="{B5B0B825-A208-4105-A591-43C791716BC7}" srcOrd="0" destOrd="0" presId="urn:microsoft.com/office/officeart/2005/8/layout/list1"/>
    <dgm:cxn modelId="{D0C37507-D5CB-4F84-B5B6-B03BC67427A9}" type="presParOf" srcId="{D58DA012-9745-4905-AA80-2C4A4DD1926B}" destId="{1D82FB99-89BC-468C-8C37-EA4AD19AFDF1}" srcOrd="1" destOrd="0" presId="urn:microsoft.com/office/officeart/2005/8/layout/list1"/>
    <dgm:cxn modelId="{C13C5236-D786-4292-B96C-E37C8421FEE6}" type="presParOf" srcId="{5A34302E-B710-4648-8DC1-77B874252894}" destId="{5202ABA6-D5C2-4920-9F8C-240FFF937DE5}" srcOrd="17" destOrd="0" presId="urn:microsoft.com/office/officeart/2005/8/layout/list1"/>
    <dgm:cxn modelId="{C39D63FC-D394-4689-B631-60EE1A84366F}" type="presParOf" srcId="{5A34302E-B710-4648-8DC1-77B874252894}" destId="{10171B41-7856-4177-A5DB-C397AB2ED9DF}" srcOrd="18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9A0AC99-609D-4099-ABC0-BFEE1CC9A606}">
      <dgm:prSet phldrT="[Текст]" custT="1"/>
      <dgm:spPr/>
      <dgm:t>
        <a:bodyPr/>
        <a:lstStyle/>
        <a:p>
          <a:r>
            <a:rPr lang="ru-RU" sz="1800" dirty="0" smtClean="0"/>
            <a:t>Количество участников спортивно-массовых мероприятий -21083 человека</a:t>
          </a:r>
        </a:p>
      </dgm:t>
    </dgm:pt>
    <dgm:pt modelId="{776AE246-C5C4-46AC-B83D-E81979BBC654}" type="parTrans" cxnId="{52CB90B2-7D77-44CD-82CE-C21C912E6E65}">
      <dgm:prSet/>
      <dgm:spPr/>
      <dgm:t>
        <a:bodyPr/>
        <a:lstStyle/>
        <a:p>
          <a:endParaRPr lang="ru-RU"/>
        </a:p>
      </dgm:t>
    </dgm:pt>
    <dgm:pt modelId="{2B45D2D8-F73F-470D-A249-1FAA6BC3B264}" type="sibTrans" cxnId="{52CB90B2-7D77-44CD-82CE-C21C912E6E65}">
      <dgm:prSet/>
      <dgm:spPr/>
      <dgm:t>
        <a:bodyPr/>
        <a:lstStyle/>
        <a:p>
          <a:endParaRPr lang="ru-RU"/>
        </a:p>
      </dgm:t>
    </dgm:pt>
    <dgm:pt modelId="{88E6B939-84EB-43BA-855D-A97309D15F87}">
      <dgm:prSet phldrT="[Текст]" custT="1"/>
      <dgm:spPr/>
      <dgm:t>
        <a:bodyPr/>
        <a:lstStyle/>
        <a:p>
          <a:r>
            <a:rPr lang="ru-RU" sz="1800" dirty="0" smtClean="0"/>
            <a:t>ВСК ГТО охвачено – 1469 человек</a:t>
          </a:r>
        </a:p>
      </dgm:t>
    </dgm:pt>
    <dgm:pt modelId="{7950ED74-3176-4026-B800-704890CFA704}" type="parTrans" cxnId="{E122F534-2E0D-4114-A074-D793D37151A1}">
      <dgm:prSet/>
      <dgm:spPr/>
    </dgm:pt>
    <dgm:pt modelId="{3177AD05-651E-41F1-BD44-E17643BB0D2B}" type="sibTrans" cxnId="{E122F534-2E0D-4114-A074-D793D37151A1}">
      <dgm:prSet/>
      <dgm:spPr/>
    </dgm:pt>
    <dgm:pt modelId="{EA20F256-54E2-4CAE-AD1F-778111E554D0}">
      <dgm:prSet phldrT="[Текст]" custT="1"/>
      <dgm:spPr/>
      <dgm:t>
        <a:bodyPr/>
        <a:lstStyle/>
        <a:p>
          <a:r>
            <a:rPr lang="ru-RU" sz="1800" dirty="0" smtClean="0"/>
            <a:t>по итогам областного конкурса на «Лучшую организацию физкультурно-оздоровительной работы» район </a:t>
          </a:r>
          <a:r>
            <a:rPr lang="ru-RU" sz="1800" b="1" dirty="0" smtClean="0"/>
            <a:t>занял  1 место среди муниципальных районов </a:t>
          </a:r>
          <a:endParaRPr lang="ru-RU" sz="1800" dirty="0" smtClean="0"/>
        </a:p>
      </dgm:t>
    </dgm:pt>
    <dgm:pt modelId="{F5618488-3C0A-4BA3-9C7E-23B7D98BA645}" type="parTrans" cxnId="{699BB09D-FFD8-4DFC-AC3A-5FCCA7080912}">
      <dgm:prSet/>
      <dgm:spPr/>
    </dgm:pt>
    <dgm:pt modelId="{4484FA27-BBA2-42A9-BF7E-44C1F224D3B9}" type="sibTrans" cxnId="{699BB09D-FFD8-4DFC-AC3A-5FCCA7080912}">
      <dgm:prSet/>
      <dgm:spPr/>
    </dgm:pt>
    <dgm:pt modelId="{97695628-F99C-4463-A674-36DB050C27D4}">
      <dgm:prSet phldrT="[Текст]" custT="1"/>
      <dgm:spPr/>
      <dgm:t>
        <a:bodyPr/>
        <a:lstStyle/>
        <a:p>
          <a:r>
            <a:rPr lang="ru-RU" sz="1800" dirty="0" smtClean="0"/>
            <a:t>В областном рейтинге по реализации ВСК ГТО среди всех муниципальных образований район </a:t>
          </a:r>
          <a:r>
            <a:rPr lang="ru-RU" sz="1800" b="1" dirty="0" smtClean="0"/>
            <a:t>занял  2 место</a:t>
          </a:r>
          <a:endParaRPr lang="ru-RU" sz="1800" dirty="0" smtClean="0"/>
        </a:p>
      </dgm:t>
    </dgm:pt>
    <dgm:pt modelId="{1F49D606-07E8-40F5-92B4-AD36384775DD}" type="parTrans" cxnId="{1DE02D8E-B8FC-4AFC-9267-78D55215E2CD}">
      <dgm:prSet/>
      <dgm:spPr/>
    </dgm:pt>
    <dgm:pt modelId="{3EAC65E3-F25E-41A0-ABE3-8A0356C7A9BF}" type="sibTrans" cxnId="{1DE02D8E-B8FC-4AFC-9267-78D55215E2CD}">
      <dgm:prSet/>
      <dgm:spPr/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5B418-8143-4321-B1AB-A2D37F8ACCEB}" type="pres">
      <dgm:prSet presAssocID="{C9A0AC99-609D-4099-ABC0-BFEE1CC9A606}" presName="parentLin" presStyleCnt="0"/>
      <dgm:spPr/>
    </dgm:pt>
    <dgm:pt modelId="{2FEABD5D-F216-43E0-B61E-48CE8C5368E4}" type="pres">
      <dgm:prSet presAssocID="{C9A0AC99-609D-4099-ABC0-BFEE1CC9A6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42AB32-9890-4AAA-A22E-6DAC30DBC044}" type="pres">
      <dgm:prSet presAssocID="{C9A0AC99-609D-4099-ABC0-BFEE1CC9A606}" presName="parentText" presStyleLbl="node1" presStyleIdx="0" presStyleCnt="4" custScaleY="161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9595-6394-4053-9358-5D96FFA076E1}" type="pres">
      <dgm:prSet presAssocID="{C9A0AC99-609D-4099-ABC0-BFEE1CC9A606}" presName="negativeSpace" presStyleCnt="0"/>
      <dgm:spPr/>
    </dgm:pt>
    <dgm:pt modelId="{AD12EC35-7BF8-4C7D-A383-C806B2A1298B}" type="pres">
      <dgm:prSet presAssocID="{C9A0AC99-609D-4099-ABC0-BFEE1CC9A606}" presName="childText" presStyleLbl="conFgAcc1" presStyleIdx="0" presStyleCnt="4">
        <dgm:presLayoutVars>
          <dgm:bulletEnabled val="1"/>
        </dgm:presLayoutVars>
      </dgm:prSet>
      <dgm:spPr/>
    </dgm:pt>
    <dgm:pt modelId="{4F137E73-8CBD-4F74-8B71-D45BA4AF2CD2}" type="pres">
      <dgm:prSet presAssocID="{2B45D2D8-F73F-470D-A249-1FAA6BC3B264}" presName="spaceBetweenRectangles" presStyleCnt="0"/>
      <dgm:spPr/>
    </dgm:pt>
    <dgm:pt modelId="{E2AAE520-986F-4B26-B6D9-1B54ADEEC53D}" type="pres">
      <dgm:prSet presAssocID="{88E6B939-84EB-43BA-855D-A97309D15F87}" presName="parentLin" presStyleCnt="0"/>
      <dgm:spPr/>
    </dgm:pt>
    <dgm:pt modelId="{6AEE4B68-5EDB-4BAE-B2C0-9516FD979228}" type="pres">
      <dgm:prSet presAssocID="{88E6B939-84EB-43BA-855D-A97309D15F8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1511E8-CD14-42DB-836D-9DD5EDEC559A}" type="pres">
      <dgm:prSet presAssocID="{88E6B939-84EB-43BA-855D-A97309D15F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BCC6D-364A-4DAA-A552-0CED8233FBA0}" type="pres">
      <dgm:prSet presAssocID="{88E6B939-84EB-43BA-855D-A97309D15F87}" presName="negativeSpace" presStyleCnt="0"/>
      <dgm:spPr/>
    </dgm:pt>
    <dgm:pt modelId="{5AB1BEC0-D800-4EBC-B5D4-7D42CA7D854D}" type="pres">
      <dgm:prSet presAssocID="{88E6B939-84EB-43BA-855D-A97309D15F87}" presName="childText" presStyleLbl="conFgAcc1" presStyleIdx="1" presStyleCnt="4">
        <dgm:presLayoutVars>
          <dgm:bulletEnabled val="1"/>
        </dgm:presLayoutVars>
      </dgm:prSet>
      <dgm:spPr/>
    </dgm:pt>
    <dgm:pt modelId="{5BEC7541-28B2-42BC-819F-34F393C38C16}" type="pres">
      <dgm:prSet presAssocID="{3177AD05-651E-41F1-BD44-E17643BB0D2B}" presName="spaceBetweenRectangles" presStyleCnt="0"/>
      <dgm:spPr/>
    </dgm:pt>
    <dgm:pt modelId="{4950B20E-18A1-4BAE-808D-05473361E279}" type="pres">
      <dgm:prSet presAssocID="{EA20F256-54E2-4CAE-AD1F-778111E554D0}" presName="parentLin" presStyleCnt="0"/>
      <dgm:spPr/>
    </dgm:pt>
    <dgm:pt modelId="{CE401E00-F406-4F75-82BC-D1E882D0409D}" type="pres">
      <dgm:prSet presAssocID="{EA20F256-54E2-4CAE-AD1F-778111E554D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5DE5A5E-2E58-4F19-8D9E-8AAAE940B4EB}" type="pres">
      <dgm:prSet presAssocID="{EA20F256-54E2-4CAE-AD1F-778111E554D0}" presName="parentText" presStyleLbl="node1" presStyleIdx="2" presStyleCnt="4" custScaleY="188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A6D66-8779-41F0-B3CF-87F6D6F1DE26}" type="pres">
      <dgm:prSet presAssocID="{EA20F256-54E2-4CAE-AD1F-778111E554D0}" presName="negativeSpace" presStyleCnt="0"/>
      <dgm:spPr/>
    </dgm:pt>
    <dgm:pt modelId="{3A06FB5F-1AA9-47AE-8631-7B4313CEA48C}" type="pres">
      <dgm:prSet presAssocID="{EA20F256-54E2-4CAE-AD1F-778111E554D0}" presName="childText" presStyleLbl="conFgAcc1" presStyleIdx="2" presStyleCnt="4">
        <dgm:presLayoutVars>
          <dgm:bulletEnabled val="1"/>
        </dgm:presLayoutVars>
      </dgm:prSet>
      <dgm:spPr/>
    </dgm:pt>
    <dgm:pt modelId="{BA423BBE-4BFE-431D-AB48-41798AF8C41B}" type="pres">
      <dgm:prSet presAssocID="{4484FA27-BBA2-42A9-BF7E-44C1F224D3B9}" presName="spaceBetweenRectangles" presStyleCnt="0"/>
      <dgm:spPr/>
    </dgm:pt>
    <dgm:pt modelId="{1B3681A6-7CB6-4F52-BB04-255F87A0A36D}" type="pres">
      <dgm:prSet presAssocID="{97695628-F99C-4463-A674-36DB050C27D4}" presName="parentLin" presStyleCnt="0"/>
      <dgm:spPr/>
    </dgm:pt>
    <dgm:pt modelId="{7D6920B7-452E-4DB0-B39C-3C193906DB2A}" type="pres">
      <dgm:prSet presAssocID="{97695628-F99C-4463-A674-36DB050C27D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35C009-CC6C-48AC-9216-93147A51EEC5}" type="pres">
      <dgm:prSet presAssocID="{97695628-F99C-4463-A674-36DB050C27D4}" presName="parentText" presStyleLbl="node1" presStyleIdx="3" presStyleCnt="4" custScaleY="173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05965-009C-4B48-9ED4-B39902BC1D7F}" type="pres">
      <dgm:prSet presAssocID="{97695628-F99C-4463-A674-36DB050C27D4}" presName="negativeSpace" presStyleCnt="0"/>
      <dgm:spPr/>
    </dgm:pt>
    <dgm:pt modelId="{2A0D6DC5-266D-49B0-9035-38C03653F3E1}" type="pres">
      <dgm:prSet presAssocID="{97695628-F99C-4463-A674-36DB050C27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E02D8E-B8FC-4AFC-9267-78D55215E2CD}" srcId="{FA144A76-D14D-4E37-85CF-8E5A57E77A0A}" destId="{97695628-F99C-4463-A674-36DB050C27D4}" srcOrd="3" destOrd="0" parTransId="{1F49D606-07E8-40F5-92B4-AD36384775DD}" sibTransId="{3EAC65E3-F25E-41A0-ABE3-8A0356C7A9BF}"/>
    <dgm:cxn modelId="{DB2AB5F9-3028-441E-85B1-F4A1874B5311}" type="presOf" srcId="{88E6B939-84EB-43BA-855D-A97309D15F87}" destId="{6AEE4B68-5EDB-4BAE-B2C0-9516FD979228}" srcOrd="0" destOrd="0" presId="urn:microsoft.com/office/officeart/2005/8/layout/list1"/>
    <dgm:cxn modelId="{1DF45F16-1D2E-49D5-998F-790A461A9A7F}" type="presOf" srcId="{FA144A76-D14D-4E37-85CF-8E5A57E77A0A}" destId="{5A34302E-B710-4648-8DC1-77B874252894}" srcOrd="0" destOrd="0" presId="urn:microsoft.com/office/officeart/2005/8/layout/list1"/>
    <dgm:cxn modelId="{9466C54B-5331-41B7-B9CB-DFFAB4AD696E}" type="presOf" srcId="{C9A0AC99-609D-4099-ABC0-BFEE1CC9A606}" destId="{D242AB32-9890-4AAA-A22E-6DAC30DBC044}" srcOrd="1" destOrd="0" presId="urn:microsoft.com/office/officeart/2005/8/layout/list1"/>
    <dgm:cxn modelId="{84AD8302-8B4D-425B-AADA-1D9CA6C32939}" type="presOf" srcId="{EA20F256-54E2-4CAE-AD1F-778111E554D0}" destId="{B5DE5A5E-2E58-4F19-8D9E-8AAAE940B4EB}" srcOrd="1" destOrd="0" presId="urn:microsoft.com/office/officeart/2005/8/layout/list1"/>
    <dgm:cxn modelId="{2255925F-8248-46F5-8E78-E49184F7F15D}" type="presOf" srcId="{C9A0AC99-609D-4099-ABC0-BFEE1CC9A606}" destId="{2FEABD5D-F216-43E0-B61E-48CE8C5368E4}" srcOrd="0" destOrd="0" presId="urn:microsoft.com/office/officeart/2005/8/layout/list1"/>
    <dgm:cxn modelId="{52CB90B2-7D77-44CD-82CE-C21C912E6E65}" srcId="{FA144A76-D14D-4E37-85CF-8E5A57E77A0A}" destId="{C9A0AC99-609D-4099-ABC0-BFEE1CC9A606}" srcOrd="0" destOrd="0" parTransId="{776AE246-C5C4-46AC-B83D-E81979BBC654}" sibTransId="{2B45D2D8-F73F-470D-A249-1FAA6BC3B264}"/>
    <dgm:cxn modelId="{03F2BC0F-6C8D-4897-A0F4-C75CFF86EFEF}" type="presOf" srcId="{EA20F256-54E2-4CAE-AD1F-778111E554D0}" destId="{CE401E00-F406-4F75-82BC-D1E882D0409D}" srcOrd="0" destOrd="0" presId="urn:microsoft.com/office/officeart/2005/8/layout/list1"/>
    <dgm:cxn modelId="{241484BE-8A11-470A-9725-4CB58FCB930C}" type="presOf" srcId="{97695628-F99C-4463-A674-36DB050C27D4}" destId="{8B35C009-CC6C-48AC-9216-93147A51EEC5}" srcOrd="1" destOrd="0" presId="urn:microsoft.com/office/officeart/2005/8/layout/list1"/>
    <dgm:cxn modelId="{E122F534-2E0D-4114-A074-D793D37151A1}" srcId="{FA144A76-D14D-4E37-85CF-8E5A57E77A0A}" destId="{88E6B939-84EB-43BA-855D-A97309D15F87}" srcOrd="1" destOrd="0" parTransId="{7950ED74-3176-4026-B800-704890CFA704}" sibTransId="{3177AD05-651E-41F1-BD44-E17643BB0D2B}"/>
    <dgm:cxn modelId="{699BB09D-FFD8-4DFC-AC3A-5FCCA7080912}" srcId="{FA144A76-D14D-4E37-85CF-8E5A57E77A0A}" destId="{EA20F256-54E2-4CAE-AD1F-778111E554D0}" srcOrd="2" destOrd="0" parTransId="{F5618488-3C0A-4BA3-9C7E-23B7D98BA645}" sibTransId="{4484FA27-BBA2-42A9-BF7E-44C1F224D3B9}"/>
    <dgm:cxn modelId="{402D6D15-C7C5-40F5-8F10-696A30958B68}" type="presOf" srcId="{97695628-F99C-4463-A674-36DB050C27D4}" destId="{7D6920B7-452E-4DB0-B39C-3C193906DB2A}" srcOrd="0" destOrd="0" presId="urn:microsoft.com/office/officeart/2005/8/layout/list1"/>
    <dgm:cxn modelId="{2E4506AA-8718-43F0-B83A-6C58469C5C3E}" type="presOf" srcId="{88E6B939-84EB-43BA-855D-A97309D15F87}" destId="{891511E8-CD14-42DB-836D-9DD5EDEC559A}" srcOrd="1" destOrd="0" presId="urn:microsoft.com/office/officeart/2005/8/layout/list1"/>
    <dgm:cxn modelId="{D1B9AEB3-4628-4C5D-B50D-BF24BF6DB94B}" type="presParOf" srcId="{5A34302E-B710-4648-8DC1-77B874252894}" destId="{CEE5B418-8143-4321-B1AB-A2D37F8ACCEB}" srcOrd="0" destOrd="0" presId="urn:microsoft.com/office/officeart/2005/8/layout/list1"/>
    <dgm:cxn modelId="{FF3D1E33-D390-49D3-B4EA-98CEEC2FD1E3}" type="presParOf" srcId="{CEE5B418-8143-4321-B1AB-A2D37F8ACCEB}" destId="{2FEABD5D-F216-43E0-B61E-48CE8C5368E4}" srcOrd="0" destOrd="0" presId="urn:microsoft.com/office/officeart/2005/8/layout/list1"/>
    <dgm:cxn modelId="{8E491AB9-4696-4CAB-86BC-877E3BF43FC2}" type="presParOf" srcId="{CEE5B418-8143-4321-B1AB-A2D37F8ACCEB}" destId="{D242AB32-9890-4AAA-A22E-6DAC30DBC044}" srcOrd="1" destOrd="0" presId="urn:microsoft.com/office/officeart/2005/8/layout/list1"/>
    <dgm:cxn modelId="{CB0E24D2-3820-4C35-B941-A24869F869AE}" type="presParOf" srcId="{5A34302E-B710-4648-8DC1-77B874252894}" destId="{2B389595-6394-4053-9358-5D96FFA076E1}" srcOrd="1" destOrd="0" presId="urn:microsoft.com/office/officeart/2005/8/layout/list1"/>
    <dgm:cxn modelId="{C1D8CDD4-C2AC-4407-AF61-80BCF3278B5E}" type="presParOf" srcId="{5A34302E-B710-4648-8DC1-77B874252894}" destId="{AD12EC35-7BF8-4C7D-A383-C806B2A1298B}" srcOrd="2" destOrd="0" presId="urn:microsoft.com/office/officeart/2005/8/layout/list1"/>
    <dgm:cxn modelId="{E32C3282-37BE-4F97-85C5-921DC0ED8FA2}" type="presParOf" srcId="{5A34302E-B710-4648-8DC1-77B874252894}" destId="{4F137E73-8CBD-4F74-8B71-D45BA4AF2CD2}" srcOrd="3" destOrd="0" presId="urn:microsoft.com/office/officeart/2005/8/layout/list1"/>
    <dgm:cxn modelId="{202C17A8-86E3-4C41-A246-E1C55DDFD177}" type="presParOf" srcId="{5A34302E-B710-4648-8DC1-77B874252894}" destId="{E2AAE520-986F-4B26-B6D9-1B54ADEEC53D}" srcOrd="4" destOrd="0" presId="urn:microsoft.com/office/officeart/2005/8/layout/list1"/>
    <dgm:cxn modelId="{F9F7448E-2657-4BAB-9603-6BB456125441}" type="presParOf" srcId="{E2AAE520-986F-4B26-B6D9-1B54ADEEC53D}" destId="{6AEE4B68-5EDB-4BAE-B2C0-9516FD979228}" srcOrd="0" destOrd="0" presId="urn:microsoft.com/office/officeart/2005/8/layout/list1"/>
    <dgm:cxn modelId="{2A96357D-9BC5-463B-9E61-204F103BC705}" type="presParOf" srcId="{E2AAE520-986F-4B26-B6D9-1B54ADEEC53D}" destId="{891511E8-CD14-42DB-836D-9DD5EDEC559A}" srcOrd="1" destOrd="0" presId="urn:microsoft.com/office/officeart/2005/8/layout/list1"/>
    <dgm:cxn modelId="{CB290C0D-3E90-4AD5-8C25-1C9AE9862BE8}" type="presParOf" srcId="{5A34302E-B710-4648-8DC1-77B874252894}" destId="{3ACBCC6D-364A-4DAA-A552-0CED8233FBA0}" srcOrd="5" destOrd="0" presId="urn:microsoft.com/office/officeart/2005/8/layout/list1"/>
    <dgm:cxn modelId="{B69071ED-C127-4D72-B031-530DD672A471}" type="presParOf" srcId="{5A34302E-B710-4648-8DC1-77B874252894}" destId="{5AB1BEC0-D800-4EBC-B5D4-7D42CA7D854D}" srcOrd="6" destOrd="0" presId="urn:microsoft.com/office/officeart/2005/8/layout/list1"/>
    <dgm:cxn modelId="{7950CDAB-F3F8-463C-91C7-00DD3A8DBEFF}" type="presParOf" srcId="{5A34302E-B710-4648-8DC1-77B874252894}" destId="{5BEC7541-28B2-42BC-819F-34F393C38C16}" srcOrd="7" destOrd="0" presId="urn:microsoft.com/office/officeart/2005/8/layout/list1"/>
    <dgm:cxn modelId="{7768DC9E-A9D2-44DD-A490-B8BD44C14A97}" type="presParOf" srcId="{5A34302E-B710-4648-8DC1-77B874252894}" destId="{4950B20E-18A1-4BAE-808D-05473361E279}" srcOrd="8" destOrd="0" presId="urn:microsoft.com/office/officeart/2005/8/layout/list1"/>
    <dgm:cxn modelId="{1F4DD5DA-97B9-4890-998D-BB61699D1DD9}" type="presParOf" srcId="{4950B20E-18A1-4BAE-808D-05473361E279}" destId="{CE401E00-F406-4F75-82BC-D1E882D0409D}" srcOrd="0" destOrd="0" presId="urn:microsoft.com/office/officeart/2005/8/layout/list1"/>
    <dgm:cxn modelId="{E10359A2-37F9-4A2F-B124-5BABC68E43FE}" type="presParOf" srcId="{4950B20E-18A1-4BAE-808D-05473361E279}" destId="{B5DE5A5E-2E58-4F19-8D9E-8AAAE940B4EB}" srcOrd="1" destOrd="0" presId="urn:microsoft.com/office/officeart/2005/8/layout/list1"/>
    <dgm:cxn modelId="{571204D5-51E6-4912-A08C-D17D42FB0D4F}" type="presParOf" srcId="{5A34302E-B710-4648-8DC1-77B874252894}" destId="{593A6D66-8779-41F0-B3CF-87F6D6F1DE26}" srcOrd="9" destOrd="0" presId="urn:microsoft.com/office/officeart/2005/8/layout/list1"/>
    <dgm:cxn modelId="{8731EB38-DFFF-4304-8A99-C0E83DA1DC80}" type="presParOf" srcId="{5A34302E-B710-4648-8DC1-77B874252894}" destId="{3A06FB5F-1AA9-47AE-8631-7B4313CEA48C}" srcOrd="10" destOrd="0" presId="urn:microsoft.com/office/officeart/2005/8/layout/list1"/>
    <dgm:cxn modelId="{6B4EF54D-B5A6-468B-B70E-D1D6E767BBAF}" type="presParOf" srcId="{5A34302E-B710-4648-8DC1-77B874252894}" destId="{BA423BBE-4BFE-431D-AB48-41798AF8C41B}" srcOrd="11" destOrd="0" presId="urn:microsoft.com/office/officeart/2005/8/layout/list1"/>
    <dgm:cxn modelId="{9A532D1A-96BA-447A-8894-70143865CB88}" type="presParOf" srcId="{5A34302E-B710-4648-8DC1-77B874252894}" destId="{1B3681A6-7CB6-4F52-BB04-255F87A0A36D}" srcOrd="12" destOrd="0" presId="urn:microsoft.com/office/officeart/2005/8/layout/list1"/>
    <dgm:cxn modelId="{8F853611-2F67-41AC-9302-042610371EAD}" type="presParOf" srcId="{1B3681A6-7CB6-4F52-BB04-255F87A0A36D}" destId="{7D6920B7-452E-4DB0-B39C-3C193906DB2A}" srcOrd="0" destOrd="0" presId="urn:microsoft.com/office/officeart/2005/8/layout/list1"/>
    <dgm:cxn modelId="{E7FC1710-A3FA-43E2-86A9-C224D5D048E6}" type="presParOf" srcId="{1B3681A6-7CB6-4F52-BB04-255F87A0A36D}" destId="{8B35C009-CC6C-48AC-9216-93147A51EEC5}" srcOrd="1" destOrd="0" presId="urn:microsoft.com/office/officeart/2005/8/layout/list1"/>
    <dgm:cxn modelId="{92C8FE70-0BB9-4426-891F-CBF629F948B4}" type="presParOf" srcId="{5A34302E-B710-4648-8DC1-77B874252894}" destId="{B4905965-009C-4B48-9ED4-B39902BC1D7F}" srcOrd="13" destOrd="0" presId="urn:microsoft.com/office/officeart/2005/8/layout/list1"/>
    <dgm:cxn modelId="{C3DD67A0-1479-4000-A844-E324829FD124}" type="presParOf" srcId="{5A34302E-B710-4648-8DC1-77B874252894}" destId="{2A0D6DC5-266D-49B0-9035-38C03653F3E1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144A76-D14D-4E37-85CF-8E5A57E77A0A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666233-9279-4728-9EF8-48B2F262EC4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 Государственную услугу получили-6372 гражданина </a:t>
          </a:r>
          <a:endParaRPr lang="ru-RU" sz="1800" dirty="0"/>
        </a:p>
      </dgm:t>
    </dgm:pt>
    <dgm:pt modelId="{8ACC48E1-E947-42A8-86B8-78DF3D8C6B15}" type="parTrans" cxnId="{622F2AB2-211F-4F3A-87E9-3D8821C99886}">
      <dgm:prSet/>
      <dgm:spPr/>
      <dgm:t>
        <a:bodyPr/>
        <a:lstStyle/>
        <a:p>
          <a:endParaRPr lang="ru-RU" sz="1800"/>
        </a:p>
      </dgm:t>
    </dgm:pt>
    <dgm:pt modelId="{6E6B6020-F5C2-497F-AD90-B1C13B879770}" type="sibTrans" cxnId="{622F2AB2-211F-4F3A-87E9-3D8821C99886}">
      <dgm:prSet/>
      <dgm:spPr/>
      <dgm:t>
        <a:bodyPr/>
        <a:lstStyle/>
        <a:p>
          <a:endParaRPr lang="ru-RU" sz="1800"/>
        </a:p>
      </dgm:t>
    </dgm:pt>
    <dgm:pt modelId="{1D3FC772-2561-4B43-B85D-2A0F8AA582B8}">
      <dgm:prSet phldrT="[Текст]" custT="1"/>
      <dgm:spPr/>
      <dgm:t>
        <a:bodyPr/>
        <a:lstStyle/>
        <a:p>
          <a:r>
            <a:rPr lang="ru-RU" sz="1800" dirty="0" smtClean="0"/>
            <a:t>Произведено выплат на сумму-198,7 млн.руб.</a:t>
          </a:r>
          <a:endParaRPr lang="ru-RU" sz="1800" dirty="0"/>
        </a:p>
      </dgm:t>
    </dgm:pt>
    <dgm:pt modelId="{74E539C0-1A70-4827-A144-CA348FE1DCB7}" type="parTrans" cxnId="{8167DFDE-1D88-4687-A661-50A8A994C893}">
      <dgm:prSet/>
      <dgm:spPr/>
      <dgm:t>
        <a:bodyPr/>
        <a:lstStyle/>
        <a:p>
          <a:endParaRPr lang="ru-RU" sz="1800"/>
        </a:p>
      </dgm:t>
    </dgm:pt>
    <dgm:pt modelId="{5A6C1953-3508-4EB5-A85B-FD2BCA1195CC}" type="sibTrans" cxnId="{8167DFDE-1D88-4687-A661-50A8A994C893}">
      <dgm:prSet/>
      <dgm:spPr/>
      <dgm:t>
        <a:bodyPr/>
        <a:lstStyle/>
        <a:p>
          <a:endParaRPr lang="ru-RU" sz="1800"/>
        </a:p>
      </dgm:t>
    </dgm:pt>
    <dgm:pt modelId="{2CA221BE-0ADC-47B3-A063-D099DF88F4C9}">
      <dgm:prSet phldrT="[Текст]" custT="1"/>
      <dgm:spPr/>
      <dgm:t>
        <a:bodyPr/>
        <a:lstStyle/>
        <a:p>
          <a:r>
            <a:rPr lang="ru-RU" sz="1800" dirty="0" smtClean="0"/>
            <a:t>Обратилось за назначением субсидий – 2747 семей</a:t>
          </a:r>
          <a:endParaRPr lang="ru-RU" sz="1800" dirty="0"/>
        </a:p>
      </dgm:t>
    </dgm:pt>
    <dgm:pt modelId="{561E6E47-B806-44E1-B409-592105708FFB}" type="parTrans" cxnId="{6DB4FA0B-835F-4253-9C66-C8BA32263A80}">
      <dgm:prSet/>
      <dgm:spPr/>
      <dgm:t>
        <a:bodyPr/>
        <a:lstStyle/>
        <a:p>
          <a:endParaRPr lang="ru-RU"/>
        </a:p>
      </dgm:t>
    </dgm:pt>
    <dgm:pt modelId="{02DAFD02-2B70-48E3-89D6-2BDAC88EAAB6}" type="sibTrans" cxnId="{6DB4FA0B-835F-4253-9C66-C8BA32263A80}">
      <dgm:prSet/>
      <dgm:spPr/>
      <dgm:t>
        <a:bodyPr/>
        <a:lstStyle/>
        <a:p>
          <a:endParaRPr lang="ru-RU"/>
        </a:p>
      </dgm:t>
    </dgm:pt>
    <dgm:pt modelId="{4F9FE7DC-C6AC-434F-8A4D-85BFF5F4F69C}">
      <dgm:prSet phldrT="[Текст]" custT="1"/>
      <dgm:spPr/>
      <dgm:t>
        <a:bodyPr/>
        <a:lstStyle/>
        <a:p>
          <a:r>
            <a:rPr lang="ru-RU" sz="1800" dirty="0" smtClean="0"/>
            <a:t>Выплачено детских пособий-84,1 млн.руб.</a:t>
          </a:r>
        </a:p>
      </dgm:t>
    </dgm:pt>
    <dgm:pt modelId="{3847F010-8B3D-49A4-9622-51505EDADEB7}" type="parTrans" cxnId="{A5B0BAF3-8DC5-405F-BE84-FC30860BB4D7}">
      <dgm:prSet/>
      <dgm:spPr/>
      <dgm:t>
        <a:bodyPr/>
        <a:lstStyle/>
        <a:p>
          <a:endParaRPr lang="ru-RU"/>
        </a:p>
      </dgm:t>
    </dgm:pt>
    <dgm:pt modelId="{39B1F883-49D0-4BA4-A966-E8518C17CD43}" type="sibTrans" cxnId="{A5B0BAF3-8DC5-405F-BE84-FC30860BB4D7}">
      <dgm:prSet/>
      <dgm:spPr/>
      <dgm:t>
        <a:bodyPr/>
        <a:lstStyle/>
        <a:p>
          <a:endParaRPr lang="ru-RU"/>
        </a:p>
      </dgm:t>
    </dgm:pt>
    <dgm:pt modelId="{6EC3E25B-BF65-4E27-A42C-684B71550F0D}">
      <dgm:prSet phldrT="[Текст]" custT="1"/>
      <dgm:spPr/>
      <dgm:t>
        <a:bodyPr/>
        <a:lstStyle/>
        <a:p>
          <a:r>
            <a:rPr lang="ru-RU" sz="1800" dirty="0" smtClean="0"/>
            <a:t>Выплачено социальных пособий на погребение – 0,6 млн.руб.</a:t>
          </a:r>
        </a:p>
      </dgm:t>
    </dgm:pt>
    <dgm:pt modelId="{E70B9868-21EF-4066-BD2F-6C8FFDF3DCB8}" type="parTrans" cxnId="{01EACB01-C8C1-43A1-B773-36F0FBC1437A}">
      <dgm:prSet/>
      <dgm:spPr/>
      <dgm:t>
        <a:bodyPr/>
        <a:lstStyle/>
        <a:p>
          <a:endParaRPr lang="ru-RU"/>
        </a:p>
      </dgm:t>
    </dgm:pt>
    <dgm:pt modelId="{525F1A66-1797-4735-BE0E-C01D07222479}" type="sibTrans" cxnId="{01EACB01-C8C1-43A1-B773-36F0FBC1437A}">
      <dgm:prSet/>
      <dgm:spPr/>
      <dgm:t>
        <a:bodyPr/>
        <a:lstStyle/>
        <a:p>
          <a:endParaRPr lang="ru-RU"/>
        </a:p>
      </dgm:t>
    </dgm:pt>
    <dgm:pt modelId="{91CB1DA2-4532-4898-8145-BEA4D5E8D188}">
      <dgm:prSet phldrT="[Текст]" custT="1"/>
      <dgm:spPr/>
      <dgm:t>
        <a:bodyPr/>
        <a:lstStyle/>
        <a:p>
          <a:r>
            <a:rPr lang="ru-RU" sz="1800" dirty="0" smtClean="0"/>
            <a:t>271 ребенок прошел оздоровление и реабилитацию</a:t>
          </a:r>
        </a:p>
      </dgm:t>
    </dgm:pt>
    <dgm:pt modelId="{BD5F35D3-3001-4996-917C-7755C11F35D0}" type="parTrans" cxnId="{DEBC8DA8-1A85-44DE-9AAC-A37D6B4B0BA8}">
      <dgm:prSet/>
      <dgm:spPr/>
      <dgm:t>
        <a:bodyPr/>
        <a:lstStyle/>
        <a:p>
          <a:endParaRPr lang="ru-RU"/>
        </a:p>
      </dgm:t>
    </dgm:pt>
    <dgm:pt modelId="{958EFC1E-9E42-4722-B235-0E047C9AB76F}" type="sibTrans" cxnId="{DEBC8DA8-1A85-44DE-9AAC-A37D6B4B0BA8}">
      <dgm:prSet/>
      <dgm:spPr/>
      <dgm:t>
        <a:bodyPr/>
        <a:lstStyle/>
        <a:p>
          <a:endParaRPr lang="ru-RU"/>
        </a:p>
      </dgm:t>
    </dgm:pt>
    <dgm:pt modelId="{5A34302E-B710-4648-8DC1-77B874252894}" type="pres">
      <dgm:prSet presAssocID="{FA144A76-D14D-4E37-85CF-8E5A57E77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F61F0-1CEF-44BD-ACAF-4EDBF7B2EDAB}" type="pres">
      <dgm:prSet presAssocID="{EF666233-9279-4728-9EF8-48B2F262EC4E}" presName="parentLin" presStyleCnt="0"/>
      <dgm:spPr/>
      <dgm:t>
        <a:bodyPr/>
        <a:lstStyle/>
        <a:p>
          <a:endParaRPr lang="ru-RU"/>
        </a:p>
      </dgm:t>
    </dgm:pt>
    <dgm:pt modelId="{2892F510-D9FA-49B9-8066-EC1C1E05B942}" type="pres">
      <dgm:prSet presAssocID="{EF666233-9279-4728-9EF8-48B2F262EC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4FEF8A-34DA-4986-8354-71F462F76B4B}" type="pres">
      <dgm:prSet presAssocID="{EF666233-9279-4728-9EF8-48B2F262EC4E}" presName="parentText" presStyleLbl="node1" presStyleIdx="0" presStyleCnt="6" custLinFactY="-80065" custLinFactNeighborX="159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4F34-F35B-4D09-A693-450752B1BF3C}" type="pres">
      <dgm:prSet presAssocID="{EF666233-9279-4728-9EF8-48B2F262EC4E}" presName="negativeSpace" presStyleCnt="0"/>
      <dgm:spPr/>
      <dgm:t>
        <a:bodyPr/>
        <a:lstStyle/>
        <a:p>
          <a:endParaRPr lang="ru-RU"/>
        </a:p>
      </dgm:t>
    </dgm:pt>
    <dgm:pt modelId="{F044D56C-941C-4AAA-91D6-BB70A7BBBDB7}" type="pres">
      <dgm:prSet presAssocID="{EF666233-9279-4728-9EF8-48B2F262EC4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38A65-6D30-4AAF-9E33-180A3124ED22}" type="pres">
      <dgm:prSet presAssocID="{6E6B6020-F5C2-497F-AD90-B1C13B879770}" presName="spaceBetweenRectangles" presStyleCnt="0"/>
      <dgm:spPr/>
      <dgm:t>
        <a:bodyPr/>
        <a:lstStyle/>
        <a:p>
          <a:endParaRPr lang="ru-RU"/>
        </a:p>
      </dgm:t>
    </dgm:pt>
    <dgm:pt modelId="{58791257-016E-4290-858C-CCD7F38B44DE}" type="pres">
      <dgm:prSet presAssocID="{1D3FC772-2561-4B43-B85D-2A0F8AA582B8}" presName="parentLin" presStyleCnt="0"/>
      <dgm:spPr/>
      <dgm:t>
        <a:bodyPr/>
        <a:lstStyle/>
        <a:p>
          <a:endParaRPr lang="ru-RU"/>
        </a:p>
      </dgm:t>
    </dgm:pt>
    <dgm:pt modelId="{4F482E09-0FC0-4B94-B07F-AF94E9AB5B0A}" type="pres">
      <dgm:prSet presAssocID="{1D3FC772-2561-4B43-B85D-2A0F8AA582B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B789BA1-FDB1-462F-BD69-66AC382081A7}" type="pres">
      <dgm:prSet presAssocID="{1D3FC772-2561-4B43-B85D-2A0F8AA582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6B1CF-7967-47BA-A2BC-E0A13B34EF76}" type="pres">
      <dgm:prSet presAssocID="{1D3FC772-2561-4B43-B85D-2A0F8AA582B8}" presName="negativeSpace" presStyleCnt="0"/>
      <dgm:spPr/>
      <dgm:t>
        <a:bodyPr/>
        <a:lstStyle/>
        <a:p>
          <a:endParaRPr lang="ru-RU"/>
        </a:p>
      </dgm:t>
    </dgm:pt>
    <dgm:pt modelId="{6DF8C662-CA3F-4CC3-BB5B-C09B898072B3}" type="pres">
      <dgm:prSet presAssocID="{1D3FC772-2561-4B43-B85D-2A0F8AA582B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79CFF-6C07-491F-9C73-2D3A6E5A1DF2}" type="pres">
      <dgm:prSet presAssocID="{5A6C1953-3508-4EB5-A85B-FD2BCA1195CC}" presName="spaceBetweenRectangles" presStyleCnt="0"/>
      <dgm:spPr/>
      <dgm:t>
        <a:bodyPr/>
        <a:lstStyle/>
        <a:p>
          <a:endParaRPr lang="ru-RU"/>
        </a:p>
      </dgm:t>
    </dgm:pt>
    <dgm:pt modelId="{177CDDF5-6DC4-487C-A7A1-036BC08B193C}" type="pres">
      <dgm:prSet presAssocID="{2CA221BE-0ADC-47B3-A063-D099DF88F4C9}" presName="parentLin" presStyleCnt="0"/>
      <dgm:spPr/>
    </dgm:pt>
    <dgm:pt modelId="{1DAED1FE-0968-46E4-9FAF-5EC2ADFD1298}" type="pres">
      <dgm:prSet presAssocID="{2CA221BE-0ADC-47B3-A063-D099DF88F4C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11D4AFF-F158-496E-9DBF-36EB5FBE7995}" type="pres">
      <dgm:prSet presAssocID="{2CA221BE-0ADC-47B3-A063-D099DF88F4C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5DF73-E7E4-4B1B-A752-0FBB2E885141}" type="pres">
      <dgm:prSet presAssocID="{2CA221BE-0ADC-47B3-A063-D099DF88F4C9}" presName="negativeSpace" presStyleCnt="0"/>
      <dgm:spPr/>
    </dgm:pt>
    <dgm:pt modelId="{F4BFADA3-7018-4AF1-8B23-74E44F6FB2A5}" type="pres">
      <dgm:prSet presAssocID="{2CA221BE-0ADC-47B3-A063-D099DF88F4C9}" presName="childText" presStyleLbl="conFgAcc1" presStyleIdx="2" presStyleCnt="6">
        <dgm:presLayoutVars>
          <dgm:bulletEnabled val="1"/>
        </dgm:presLayoutVars>
      </dgm:prSet>
      <dgm:spPr/>
    </dgm:pt>
    <dgm:pt modelId="{9A6C347F-7583-4625-B802-154CABF61E7C}" type="pres">
      <dgm:prSet presAssocID="{02DAFD02-2B70-48E3-89D6-2BDAC88EAAB6}" presName="spaceBetweenRectangles" presStyleCnt="0"/>
      <dgm:spPr/>
    </dgm:pt>
    <dgm:pt modelId="{ECAFD4DE-618F-4F49-910D-56844948ABF9}" type="pres">
      <dgm:prSet presAssocID="{4F9FE7DC-C6AC-434F-8A4D-85BFF5F4F69C}" presName="parentLin" presStyleCnt="0"/>
      <dgm:spPr/>
    </dgm:pt>
    <dgm:pt modelId="{7C2ABB5D-5E84-4868-8F5C-134A08A48155}" type="pres">
      <dgm:prSet presAssocID="{4F9FE7DC-C6AC-434F-8A4D-85BFF5F4F69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4BE3E44-2264-41C3-8328-7605F4E87C5D}" type="pres">
      <dgm:prSet presAssocID="{4F9FE7DC-C6AC-434F-8A4D-85BFF5F4F69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5DC03-B446-4E17-8356-EB0B48E534FE}" type="pres">
      <dgm:prSet presAssocID="{4F9FE7DC-C6AC-434F-8A4D-85BFF5F4F69C}" presName="negativeSpace" presStyleCnt="0"/>
      <dgm:spPr/>
    </dgm:pt>
    <dgm:pt modelId="{77A4F74C-A80F-4462-B7EB-9FBE4AC7C288}" type="pres">
      <dgm:prSet presAssocID="{4F9FE7DC-C6AC-434F-8A4D-85BFF5F4F69C}" presName="childText" presStyleLbl="conFgAcc1" presStyleIdx="3" presStyleCnt="6">
        <dgm:presLayoutVars>
          <dgm:bulletEnabled val="1"/>
        </dgm:presLayoutVars>
      </dgm:prSet>
      <dgm:spPr/>
    </dgm:pt>
    <dgm:pt modelId="{5949C2DA-49E7-49B3-8F8E-A6EB00C273CF}" type="pres">
      <dgm:prSet presAssocID="{39B1F883-49D0-4BA4-A966-E8518C17CD43}" presName="spaceBetweenRectangles" presStyleCnt="0"/>
      <dgm:spPr/>
    </dgm:pt>
    <dgm:pt modelId="{D58DA012-9745-4905-AA80-2C4A4DD1926B}" type="pres">
      <dgm:prSet presAssocID="{6EC3E25B-BF65-4E27-A42C-684B71550F0D}" presName="parentLin" presStyleCnt="0"/>
      <dgm:spPr/>
    </dgm:pt>
    <dgm:pt modelId="{B5B0B825-A208-4105-A591-43C791716BC7}" type="pres">
      <dgm:prSet presAssocID="{6EC3E25B-BF65-4E27-A42C-684B71550F0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D82FB99-89BC-468C-8C37-EA4AD19AFDF1}" type="pres">
      <dgm:prSet presAssocID="{6EC3E25B-BF65-4E27-A42C-684B71550F0D}" presName="parentText" presStyleLbl="node1" presStyleIdx="4" presStyleCnt="6" custScaleY="123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2ABA6-D5C2-4920-9F8C-240FFF937DE5}" type="pres">
      <dgm:prSet presAssocID="{6EC3E25B-BF65-4E27-A42C-684B71550F0D}" presName="negativeSpace" presStyleCnt="0"/>
      <dgm:spPr/>
    </dgm:pt>
    <dgm:pt modelId="{10171B41-7856-4177-A5DB-C397AB2ED9DF}" type="pres">
      <dgm:prSet presAssocID="{6EC3E25B-BF65-4E27-A42C-684B71550F0D}" presName="childText" presStyleLbl="conFgAcc1" presStyleIdx="4" presStyleCnt="6">
        <dgm:presLayoutVars>
          <dgm:bulletEnabled val="1"/>
        </dgm:presLayoutVars>
      </dgm:prSet>
      <dgm:spPr/>
    </dgm:pt>
    <dgm:pt modelId="{F0BFE6D6-7028-48F6-9AB9-A53E3A193E65}" type="pres">
      <dgm:prSet presAssocID="{525F1A66-1797-4735-BE0E-C01D07222479}" presName="spaceBetweenRectangles" presStyleCnt="0"/>
      <dgm:spPr/>
    </dgm:pt>
    <dgm:pt modelId="{3EF7E938-3726-4481-A7A3-F09E5FC5B702}" type="pres">
      <dgm:prSet presAssocID="{91CB1DA2-4532-4898-8145-BEA4D5E8D188}" presName="parentLin" presStyleCnt="0"/>
      <dgm:spPr/>
    </dgm:pt>
    <dgm:pt modelId="{71A609E3-89EC-4057-A0AF-B4AD08192BFB}" type="pres">
      <dgm:prSet presAssocID="{91CB1DA2-4532-4898-8145-BEA4D5E8D18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6627504-1068-4485-82AF-17D4E6FC3BD0}" type="pres">
      <dgm:prSet presAssocID="{91CB1DA2-4532-4898-8145-BEA4D5E8D1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94D19-D27D-4B0F-A346-10679B7E4BAC}" type="pres">
      <dgm:prSet presAssocID="{91CB1DA2-4532-4898-8145-BEA4D5E8D188}" presName="negativeSpace" presStyleCnt="0"/>
      <dgm:spPr/>
    </dgm:pt>
    <dgm:pt modelId="{1C4EDCE9-DCE4-4350-8421-5F47C60A454A}" type="pres">
      <dgm:prSet presAssocID="{91CB1DA2-4532-4898-8145-BEA4D5E8D18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0434C26-55F4-44A9-9BA3-BA5E7B630D54}" type="presOf" srcId="{4F9FE7DC-C6AC-434F-8A4D-85BFF5F4F69C}" destId="{C4BE3E44-2264-41C3-8328-7605F4E87C5D}" srcOrd="1" destOrd="0" presId="urn:microsoft.com/office/officeart/2005/8/layout/list1"/>
    <dgm:cxn modelId="{622F2AB2-211F-4F3A-87E9-3D8821C99886}" srcId="{FA144A76-D14D-4E37-85CF-8E5A57E77A0A}" destId="{EF666233-9279-4728-9EF8-48B2F262EC4E}" srcOrd="0" destOrd="0" parTransId="{8ACC48E1-E947-42A8-86B8-78DF3D8C6B15}" sibTransId="{6E6B6020-F5C2-497F-AD90-B1C13B879770}"/>
    <dgm:cxn modelId="{53662B31-684E-4C5F-9992-8F14784A5FE5}" type="presOf" srcId="{FA144A76-D14D-4E37-85CF-8E5A57E77A0A}" destId="{5A34302E-B710-4648-8DC1-77B874252894}" srcOrd="0" destOrd="0" presId="urn:microsoft.com/office/officeart/2005/8/layout/list1"/>
    <dgm:cxn modelId="{8167DFDE-1D88-4687-A661-50A8A994C893}" srcId="{FA144A76-D14D-4E37-85CF-8E5A57E77A0A}" destId="{1D3FC772-2561-4B43-B85D-2A0F8AA582B8}" srcOrd="1" destOrd="0" parTransId="{74E539C0-1A70-4827-A144-CA348FE1DCB7}" sibTransId="{5A6C1953-3508-4EB5-A85B-FD2BCA1195CC}"/>
    <dgm:cxn modelId="{818E7761-404C-4903-8971-9520CDC85DDD}" type="presOf" srcId="{1D3FC772-2561-4B43-B85D-2A0F8AA582B8}" destId="{4F482E09-0FC0-4B94-B07F-AF94E9AB5B0A}" srcOrd="0" destOrd="0" presId="urn:microsoft.com/office/officeart/2005/8/layout/list1"/>
    <dgm:cxn modelId="{FDC45D6C-2E37-44A5-A12C-AF12075A4CC4}" type="presOf" srcId="{EF666233-9279-4728-9EF8-48B2F262EC4E}" destId="{2892F510-D9FA-49B9-8066-EC1C1E05B942}" srcOrd="0" destOrd="0" presId="urn:microsoft.com/office/officeart/2005/8/layout/list1"/>
    <dgm:cxn modelId="{DC6C8AA3-A3C4-40FA-90FE-91D29F618CD4}" type="presOf" srcId="{2CA221BE-0ADC-47B3-A063-D099DF88F4C9}" destId="{011D4AFF-F158-496E-9DBF-36EB5FBE7995}" srcOrd="1" destOrd="0" presId="urn:microsoft.com/office/officeart/2005/8/layout/list1"/>
    <dgm:cxn modelId="{A5B0BAF3-8DC5-405F-BE84-FC30860BB4D7}" srcId="{FA144A76-D14D-4E37-85CF-8E5A57E77A0A}" destId="{4F9FE7DC-C6AC-434F-8A4D-85BFF5F4F69C}" srcOrd="3" destOrd="0" parTransId="{3847F010-8B3D-49A4-9622-51505EDADEB7}" sibTransId="{39B1F883-49D0-4BA4-A966-E8518C17CD43}"/>
    <dgm:cxn modelId="{8B7B7939-CED3-4563-ABE4-D96366351CE9}" type="presOf" srcId="{91CB1DA2-4532-4898-8145-BEA4D5E8D188}" destId="{36627504-1068-4485-82AF-17D4E6FC3BD0}" srcOrd="1" destOrd="0" presId="urn:microsoft.com/office/officeart/2005/8/layout/list1"/>
    <dgm:cxn modelId="{8BE2F7B8-53AC-4F0A-A7F0-8F72E9C8E573}" type="presOf" srcId="{1D3FC772-2561-4B43-B85D-2A0F8AA582B8}" destId="{4B789BA1-FDB1-462F-BD69-66AC382081A7}" srcOrd="1" destOrd="0" presId="urn:microsoft.com/office/officeart/2005/8/layout/list1"/>
    <dgm:cxn modelId="{E5836163-D2FD-4A2A-8DAF-0AD4FA724FB7}" type="presOf" srcId="{91CB1DA2-4532-4898-8145-BEA4D5E8D188}" destId="{71A609E3-89EC-4057-A0AF-B4AD08192BFB}" srcOrd="0" destOrd="0" presId="urn:microsoft.com/office/officeart/2005/8/layout/list1"/>
    <dgm:cxn modelId="{8B5D7F5D-FF37-4C86-8777-840630AC3A7A}" type="presOf" srcId="{EF666233-9279-4728-9EF8-48B2F262EC4E}" destId="{BB4FEF8A-34DA-4986-8354-71F462F76B4B}" srcOrd="1" destOrd="0" presId="urn:microsoft.com/office/officeart/2005/8/layout/list1"/>
    <dgm:cxn modelId="{BA3A97E9-2590-4E66-AA78-C038F43ADB65}" type="presOf" srcId="{6EC3E25B-BF65-4E27-A42C-684B71550F0D}" destId="{B5B0B825-A208-4105-A591-43C791716BC7}" srcOrd="0" destOrd="0" presId="urn:microsoft.com/office/officeart/2005/8/layout/list1"/>
    <dgm:cxn modelId="{BC1EC193-08C7-463D-B32C-DE1ECEB203E9}" type="presOf" srcId="{4F9FE7DC-C6AC-434F-8A4D-85BFF5F4F69C}" destId="{7C2ABB5D-5E84-4868-8F5C-134A08A48155}" srcOrd="0" destOrd="0" presId="urn:microsoft.com/office/officeart/2005/8/layout/list1"/>
    <dgm:cxn modelId="{E6C4389B-C346-43CF-9893-429A47131550}" type="presOf" srcId="{2CA221BE-0ADC-47B3-A063-D099DF88F4C9}" destId="{1DAED1FE-0968-46E4-9FAF-5EC2ADFD1298}" srcOrd="0" destOrd="0" presId="urn:microsoft.com/office/officeart/2005/8/layout/list1"/>
    <dgm:cxn modelId="{01EACB01-C8C1-43A1-B773-36F0FBC1437A}" srcId="{FA144A76-D14D-4E37-85CF-8E5A57E77A0A}" destId="{6EC3E25B-BF65-4E27-A42C-684B71550F0D}" srcOrd="4" destOrd="0" parTransId="{E70B9868-21EF-4066-BD2F-6C8FFDF3DCB8}" sibTransId="{525F1A66-1797-4735-BE0E-C01D07222479}"/>
    <dgm:cxn modelId="{DEBC8DA8-1A85-44DE-9AAC-A37D6B4B0BA8}" srcId="{FA144A76-D14D-4E37-85CF-8E5A57E77A0A}" destId="{91CB1DA2-4532-4898-8145-BEA4D5E8D188}" srcOrd="5" destOrd="0" parTransId="{BD5F35D3-3001-4996-917C-7755C11F35D0}" sibTransId="{958EFC1E-9E42-4722-B235-0E047C9AB76F}"/>
    <dgm:cxn modelId="{6DB4FA0B-835F-4253-9C66-C8BA32263A80}" srcId="{FA144A76-D14D-4E37-85CF-8E5A57E77A0A}" destId="{2CA221BE-0ADC-47B3-A063-D099DF88F4C9}" srcOrd="2" destOrd="0" parTransId="{561E6E47-B806-44E1-B409-592105708FFB}" sibTransId="{02DAFD02-2B70-48E3-89D6-2BDAC88EAAB6}"/>
    <dgm:cxn modelId="{A121A0CF-19EA-424F-ACA3-B24AA866BE18}" type="presOf" srcId="{6EC3E25B-BF65-4E27-A42C-684B71550F0D}" destId="{1D82FB99-89BC-468C-8C37-EA4AD19AFDF1}" srcOrd="1" destOrd="0" presId="urn:microsoft.com/office/officeart/2005/8/layout/list1"/>
    <dgm:cxn modelId="{68574E51-BF92-4039-991E-6682FED3AC1B}" type="presParOf" srcId="{5A34302E-B710-4648-8DC1-77B874252894}" destId="{039F61F0-1CEF-44BD-ACAF-4EDBF7B2EDAB}" srcOrd="0" destOrd="0" presId="urn:microsoft.com/office/officeart/2005/8/layout/list1"/>
    <dgm:cxn modelId="{F1D0426E-4B0F-43D5-8133-2A844C230D98}" type="presParOf" srcId="{039F61F0-1CEF-44BD-ACAF-4EDBF7B2EDAB}" destId="{2892F510-D9FA-49B9-8066-EC1C1E05B942}" srcOrd="0" destOrd="0" presId="urn:microsoft.com/office/officeart/2005/8/layout/list1"/>
    <dgm:cxn modelId="{FB8E71ED-FA92-4DD6-BF1A-52CE7E6751A5}" type="presParOf" srcId="{039F61F0-1CEF-44BD-ACAF-4EDBF7B2EDAB}" destId="{BB4FEF8A-34DA-4986-8354-71F462F76B4B}" srcOrd="1" destOrd="0" presId="urn:microsoft.com/office/officeart/2005/8/layout/list1"/>
    <dgm:cxn modelId="{36153943-FFBC-43D8-A0C0-AF4CEAA48039}" type="presParOf" srcId="{5A34302E-B710-4648-8DC1-77B874252894}" destId="{BAD04F34-F35B-4D09-A693-450752B1BF3C}" srcOrd="1" destOrd="0" presId="urn:microsoft.com/office/officeart/2005/8/layout/list1"/>
    <dgm:cxn modelId="{C9E4DDCD-A20D-4FEB-BC56-6367F03EFCCB}" type="presParOf" srcId="{5A34302E-B710-4648-8DC1-77B874252894}" destId="{F044D56C-941C-4AAA-91D6-BB70A7BBBDB7}" srcOrd="2" destOrd="0" presId="urn:microsoft.com/office/officeart/2005/8/layout/list1"/>
    <dgm:cxn modelId="{2E778E61-9C05-4D5D-83D3-47263003CFCE}" type="presParOf" srcId="{5A34302E-B710-4648-8DC1-77B874252894}" destId="{CA238A65-6D30-4AAF-9E33-180A3124ED22}" srcOrd="3" destOrd="0" presId="urn:microsoft.com/office/officeart/2005/8/layout/list1"/>
    <dgm:cxn modelId="{A5783AF1-F24C-4224-A1A5-DF0B98AC897E}" type="presParOf" srcId="{5A34302E-B710-4648-8DC1-77B874252894}" destId="{58791257-016E-4290-858C-CCD7F38B44DE}" srcOrd="4" destOrd="0" presId="urn:microsoft.com/office/officeart/2005/8/layout/list1"/>
    <dgm:cxn modelId="{461E5480-B64A-4837-9984-CE22CC35B15C}" type="presParOf" srcId="{58791257-016E-4290-858C-CCD7F38B44DE}" destId="{4F482E09-0FC0-4B94-B07F-AF94E9AB5B0A}" srcOrd="0" destOrd="0" presId="urn:microsoft.com/office/officeart/2005/8/layout/list1"/>
    <dgm:cxn modelId="{E9B823AC-842F-4B38-BB5C-0AFC823F5B5B}" type="presParOf" srcId="{58791257-016E-4290-858C-CCD7F38B44DE}" destId="{4B789BA1-FDB1-462F-BD69-66AC382081A7}" srcOrd="1" destOrd="0" presId="urn:microsoft.com/office/officeart/2005/8/layout/list1"/>
    <dgm:cxn modelId="{1DC8E86E-AB5D-4453-B655-9E45F1F85281}" type="presParOf" srcId="{5A34302E-B710-4648-8DC1-77B874252894}" destId="{3F86B1CF-7967-47BA-A2BC-E0A13B34EF76}" srcOrd="5" destOrd="0" presId="urn:microsoft.com/office/officeart/2005/8/layout/list1"/>
    <dgm:cxn modelId="{1F0C7F82-B8EB-4756-B4AF-E417BC3AE771}" type="presParOf" srcId="{5A34302E-B710-4648-8DC1-77B874252894}" destId="{6DF8C662-CA3F-4CC3-BB5B-C09B898072B3}" srcOrd="6" destOrd="0" presId="urn:microsoft.com/office/officeart/2005/8/layout/list1"/>
    <dgm:cxn modelId="{C52DCCB1-DABF-4C57-87D0-205C93C5C602}" type="presParOf" srcId="{5A34302E-B710-4648-8DC1-77B874252894}" destId="{C9779CFF-6C07-491F-9C73-2D3A6E5A1DF2}" srcOrd="7" destOrd="0" presId="urn:microsoft.com/office/officeart/2005/8/layout/list1"/>
    <dgm:cxn modelId="{52820E36-6B66-47C0-9DBD-F930EE862CDB}" type="presParOf" srcId="{5A34302E-B710-4648-8DC1-77B874252894}" destId="{177CDDF5-6DC4-487C-A7A1-036BC08B193C}" srcOrd="8" destOrd="0" presId="urn:microsoft.com/office/officeart/2005/8/layout/list1"/>
    <dgm:cxn modelId="{D28FC819-A5D9-4451-828F-0A3E1DACD535}" type="presParOf" srcId="{177CDDF5-6DC4-487C-A7A1-036BC08B193C}" destId="{1DAED1FE-0968-46E4-9FAF-5EC2ADFD1298}" srcOrd="0" destOrd="0" presId="urn:microsoft.com/office/officeart/2005/8/layout/list1"/>
    <dgm:cxn modelId="{5BAB96F1-565E-43E9-A9A4-556027372690}" type="presParOf" srcId="{177CDDF5-6DC4-487C-A7A1-036BC08B193C}" destId="{011D4AFF-F158-496E-9DBF-36EB5FBE7995}" srcOrd="1" destOrd="0" presId="urn:microsoft.com/office/officeart/2005/8/layout/list1"/>
    <dgm:cxn modelId="{F7225851-1EFD-4802-9D74-59C7D93998BE}" type="presParOf" srcId="{5A34302E-B710-4648-8DC1-77B874252894}" destId="{6E75DF73-E7E4-4B1B-A752-0FBB2E885141}" srcOrd="9" destOrd="0" presId="urn:microsoft.com/office/officeart/2005/8/layout/list1"/>
    <dgm:cxn modelId="{BA10DED4-3ED1-4670-9756-A3DF7C88AA00}" type="presParOf" srcId="{5A34302E-B710-4648-8DC1-77B874252894}" destId="{F4BFADA3-7018-4AF1-8B23-74E44F6FB2A5}" srcOrd="10" destOrd="0" presId="urn:microsoft.com/office/officeart/2005/8/layout/list1"/>
    <dgm:cxn modelId="{9CE5CFCF-58A7-459D-900D-AABA70AC5503}" type="presParOf" srcId="{5A34302E-B710-4648-8DC1-77B874252894}" destId="{9A6C347F-7583-4625-B802-154CABF61E7C}" srcOrd="11" destOrd="0" presId="urn:microsoft.com/office/officeart/2005/8/layout/list1"/>
    <dgm:cxn modelId="{7377B352-4307-41AF-A0C7-DCC0A5381496}" type="presParOf" srcId="{5A34302E-B710-4648-8DC1-77B874252894}" destId="{ECAFD4DE-618F-4F49-910D-56844948ABF9}" srcOrd="12" destOrd="0" presId="urn:microsoft.com/office/officeart/2005/8/layout/list1"/>
    <dgm:cxn modelId="{2AE665AA-CE2C-42C4-B2C7-E10DDF718083}" type="presParOf" srcId="{ECAFD4DE-618F-4F49-910D-56844948ABF9}" destId="{7C2ABB5D-5E84-4868-8F5C-134A08A48155}" srcOrd="0" destOrd="0" presId="urn:microsoft.com/office/officeart/2005/8/layout/list1"/>
    <dgm:cxn modelId="{6616E57D-4C70-4405-B773-5DBF027D7B79}" type="presParOf" srcId="{ECAFD4DE-618F-4F49-910D-56844948ABF9}" destId="{C4BE3E44-2264-41C3-8328-7605F4E87C5D}" srcOrd="1" destOrd="0" presId="urn:microsoft.com/office/officeart/2005/8/layout/list1"/>
    <dgm:cxn modelId="{FB6062D5-8A81-4F15-8DA1-4E712BD362BD}" type="presParOf" srcId="{5A34302E-B710-4648-8DC1-77B874252894}" destId="{B335DC03-B446-4E17-8356-EB0B48E534FE}" srcOrd="13" destOrd="0" presId="urn:microsoft.com/office/officeart/2005/8/layout/list1"/>
    <dgm:cxn modelId="{01B6E526-A6D5-4AD7-85C8-1894E7558CE6}" type="presParOf" srcId="{5A34302E-B710-4648-8DC1-77B874252894}" destId="{77A4F74C-A80F-4462-B7EB-9FBE4AC7C288}" srcOrd="14" destOrd="0" presId="urn:microsoft.com/office/officeart/2005/8/layout/list1"/>
    <dgm:cxn modelId="{3187B84E-28DC-42C5-A494-587A7EAA9304}" type="presParOf" srcId="{5A34302E-B710-4648-8DC1-77B874252894}" destId="{5949C2DA-49E7-49B3-8F8E-A6EB00C273CF}" srcOrd="15" destOrd="0" presId="urn:microsoft.com/office/officeart/2005/8/layout/list1"/>
    <dgm:cxn modelId="{BB9FC2F0-4C79-4926-A15C-616EC12D585A}" type="presParOf" srcId="{5A34302E-B710-4648-8DC1-77B874252894}" destId="{D58DA012-9745-4905-AA80-2C4A4DD1926B}" srcOrd="16" destOrd="0" presId="urn:microsoft.com/office/officeart/2005/8/layout/list1"/>
    <dgm:cxn modelId="{36161D82-8DCC-4FCA-9374-896A6CEDDC7B}" type="presParOf" srcId="{D58DA012-9745-4905-AA80-2C4A4DD1926B}" destId="{B5B0B825-A208-4105-A591-43C791716BC7}" srcOrd="0" destOrd="0" presId="urn:microsoft.com/office/officeart/2005/8/layout/list1"/>
    <dgm:cxn modelId="{5A3002F9-7491-4E77-A975-A9AC5EDDAE20}" type="presParOf" srcId="{D58DA012-9745-4905-AA80-2C4A4DD1926B}" destId="{1D82FB99-89BC-468C-8C37-EA4AD19AFDF1}" srcOrd="1" destOrd="0" presId="urn:microsoft.com/office/officeart/2005/8/layout/list1"/>
    <dgm:cxn modelId="{F6F81180-D5F9-432C-8F5E-43DAE8B29B96}" type="presParOf" srcId="{5A34302E-B710-4648-8DC1-77B874252894}" destId="{5202ABA6-D5C2-4920-9F8C-240FFF937DE5}" srcOrd="17" destOrd="0" presId="urn:microsoft.com/office/officeart/2005/8/layout/list1"/>
    <dgm:cxn modelId="{2DFEC95C-635D-4652-BD71-0DEB91E31B71}" type="presParOf" srcId="{5A34302E-B710-4648-8DC1-77B874252894}" destId="{10171B41-7856-4177-A5DB-C397AB2ED9DF}" srcOrd="18" destOrd="0" presId="urn:microsoft.com/office/officeart/2005/8/layout/list1"/>
    <dgm:cxn modelId="{14E6175D-2138-40F2-9B56-57EB72BBCF30}" type="presParOf" srcId="{5A34302E-B710-4648-8DC1-77B874252894}" destId="{F0BFE6D6-7028-48F6-9AB9-A53E3A193E65}" srcOrd="19" destOrd="0" presId="urn:microsoft.com/office/officeart/2005/8/layout/list1"/>
    <dgm:cxn modelId="{4955D860-5D1C-4E75-83FE-B24774DEA420}" type="presParOf" srcId="{5A34302E-B710-4648-8DC1-77B874252894}" destId="{3EF7E938-3726-4481-A7A3-F09E5FC5B702}" srcOrd="20" destOrd="0" presId="urn:microsoft.com/office/officeart/2005/8/layout/list1"/>
    <dgm:cxn modelId="{3128549A-FB28-4117-A81F-BA3DE50A07E8}" type="presParOf" srcId="{3EF7E938-3726-4481-A7A3-F09E5FC5B702}" destId="{71A609E3-89EC-4057-A0AF-B4AD08192BFB}" srcOrd="0" destOrd="0" presId="urn:microsoft.com/office/officeart/2005/8/layout/list1"/>
    <dgm:cxn modelId="{1B53BFBC-0C96-47C8-8C90-87ADB3846B68}" type="presParOf" srcId="{3EF7E938-3726-4481-A7A3-F09E5FC5B702}" destId="{36627504-1068-4485-82AF-17D4E6FC3BD0}" srcOrd="1" destOrd="0" presId="urn:microsoft.com/office/officeart/2005/8/layout/list1"/>
    <dgm:cxn modelId="{81E133EE-E05B-49D4-91AB-921409B48251}" type="presParOf" srcId="{5A34302E-B710-4648-8DC1-77B874252894}" destId="{00294D19-D27D-4B0F-A346-10679B7E4BAC}" srcOrd="21" destOrd="0" presId="urn:microsoft.com/office/officeart/2005/8/layout/list1"/>
    <dgm:cxn modelId="{6759E5C4-5648-46D9-B013-1DB8FFC4D7FC}" type="presParOf" srcId="{5A34302E-B710-4648-8DC1-77B874252894}" destId="{1C4EDCE9-DCE4-4350-8421-5F47C60A454A}" srcOrd="22" destOrd="0" presId="urn:microsoft.com/office/officeart/2005/8/layout/list1"/>
  </dgm:cxnLst>
  <dgm:bg/>
  <dgm:whole/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36A00-608B-4E16-A02E-F82C4688D47D}">
      <dsp:nvSpPr>
        <dsp:cNvPr id="0" name=""/>
        <dsp:cNvSpPr/>
      </dsp:nvSpPr>
      <dsp:spPr>
        <a:xfrm>
          <a:off x="178302" y="23969"/>
          <a:ext cx="9144064" cy="151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         Образование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2158435" y="23969"/>
        <a:ext cx="7163930" cy="1513208"/>
      </dsp:txXfrm>
    </dsp:sp>
    <dsp:sp modelId="{6D2A93FF-0557-4846-BD1E-B577EDA4406E}">
      <dsp:nvSpPr>
        <dsp:cNvPr id="0" name=""/>
        <dsp:cNvSpPr/>
      </dsp:nvSpPr>
      <dsp:spPr>
        <a:xfrm>
          <a:off x="-178302" y="0"/>
          <a:ext cx="2844663" cy="1561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61245-11E7-4B40-9AB2-3B59F1DF6766}">
      <dsp:nvSpPr>
        <dsp:cNvPr id="0" name=""/>
        <dsp:cNvSpPr/>
      </dsp:nvSpPr>
      <dsp:spPr>
        <a:xfrm>
          <a:off x="197312" y="1757906"/>
          <a:ext cx="9144064" cy="151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   Здравоохранение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2177446" y="1757906"/>
        <a:ext cx="7163930" cy="1513208"/>
      </dsp:txXfrm>
    </dsp:sp>
    <dsp:sp modelId="{B621F149-0F80-49A2-92FE-E5E58E64FBF7}">
      <dsp:nvSpPr>
        <dsp:cNvPr id="0" name=""/>
        <dsp:cNvSpPr/>
      </dsp:nvSpPr>
      <dsp:spPr>
        <a:xfrm>
          <a:off x="-197312" y="1712468"/>
          <a:ext cx="2920705" cy="16040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B9B0A-B46A-4AC5-B69A-4569DC976324}">
      <dsp:nvSpPr>
        <dsp:cNvPr id="0" name=""/>
        <dsp:cNvSpPr/>
      </dsp:nvSpPr>
      <dsp:spPr>
        <a:xfrm>
          <a:off x="237660" y="3511340"/>
          <a:ext cx="9144064" cy="151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      Культура, спорт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2217794" y="3511340"/>
        <a:ext cx="7163930" cy="1513208"/>
      </dsp:txXfrm>
    </dsp:sp>
    <dsp:sp modelId="{EDFE3BE1-B400-464D-99CE-7B8D154459DD}">
      <dsp:nvSpPr>
        <dsp:cNvPr id="0" name=""/>
        <dsp:cNvSpPr/>
      </dsp:nvSpPr>
      <dsp:spPr>
        <a:xfrm>
          <a:off x="-237660" y="3467875"/>
          <a:ext cx="3082098" cy="160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4D56C-941C-4AAA-91D6-BB70A7BBBDB7}">
      <dsp:nvSpPr>
        <dsp:cNvPr id="0" name=""/>
        <dsp:cNvSpPr/>
      </dsp:nvSpPr>
      <dsp:spPr>
        <a:xfrm>
          <a:off x="0" y="358290"/>
          <a:ext cx="7429552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616" tIns="395732" rIns="5766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358290"/>
        <a:ext cx="7429552" cy="478800"/>
      </dsp:txXfrm>
    </dsp:sp>
    <dsp:sp modelId="{BB4FEF8A-34DA-4986-8354-71F462F76B4B}">
      <dsp:nvSpPr>
        <dsp:cNvPr id="0" name=""/>
        <dsp:cNvSpPr/>
      </dsp:nvSpPr>
      <dsp:spPr>
        <a:xfrm>
          <a:off x="371477" y="77850"/>
          <a:ext cx="5200686" cy="56088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Число обучающихся увеличилось с 6330 до 7656 человек</a:t>
          </a:r>
          <a:endParaRPr lang="ru-RU" sz="1800" kern="1200" dirty="0"/>
        </a:p>
      </dsp:txBody>
      <dsp:txXfrm>
        <a:off x="371477" y="77850"/>
        <a:ext cx="5200686" cy="560880"/>
      </dsp:txXfrm>
    </dsp:sp>
    <dsp:sp modelId="{6DF8C662-CA3F-4CC3-BB5B-C09B898072B3}">
      <dsp:nvSpPr>
        <dsp:cNvPr id="0" name=""/>
        <dsp:cNvSpPr/>
      </dsp:nvSpPr>
      <dsp:spPr>
        <a:xfrm>
          <a:off x="0" y="1220131"/>
          <a:ext cx="7429552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616" tIns="395732" rIns="5766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1220131"/>
        <a:ext cx="7429552" cy="478800"/>
      </dsp:txXfrm>
    </dsp:sp>
    <dsp:sp modelId="{4B789BA1-FDB1-462F-BD69-66AC382081A7}">
      <dsp:nvSpPr>
        <dsp:cNvPr id="0" name=""/>
        <dsp:cNvSpPr/>
      </dsp:nvSpPr>
      <dsp:spPr>
        <a:xfrm>
          <a:off x="371477" y="939691"/>
          <a:ext cx="5200686" cy="56088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Охват детей дошкольным образование увеличился с 66%до 67,7%</a:t>
          </a:r>
          <a:endParaRPr lang="ru-RU" sz="1800" kern="1200" dirty="0"/>
        </a:p>
      </dsp:txBody>
      <dsp:txXfrm>
        <a:off x="371477" y="939691"/>
        <a:ext cx="5200686" cy="560880"/>
      </dsp:txXfrm>
    </dsp:sp>
    <dsp:sp modelId="{8C5C270E-996F-489C-86D6-FC825CD496D8}">
      <dsp:nvSpPr>
        <dsp:cNvPr id="0" name=""/>
        <dsp:cNvSpPr/>
      </dsp:nvSpPr>
      <dsp:spPr>
        <a:xfrm>
          <a:off x="0" y="2081971"/>
          <a:ext cx="7429552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420A-10F4-42EA-AEC7-2FB9F2BA4802}">
      <dsp:nvSpPr>
        <dsp:cNvPr id="0" name=""/>
        <dsp:cNvSpPr/>
      </dsp:nvSpPr>
      <dsp:spPr>
        <a:xfrm>
          <a:off x="371477" y="1801531"/>
          <a:ext cx="5200686" cy="56088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Получили «подъемные» 52 молодых специалистов на общую сумму 4,6 млн.руб.</a:t>
          </a:r>
          <a:endParaRPr lang="ru-RU" sz="1800" kern="1200" dirty="0"/>
        </a:p>
      </dsp:txBody>
      <dsp:txXfrm>
        <a:off x="371477" y="1801531"/>
        <a:ext cx="5200686" cy="560880"/>
      </dsp:txXfrm>
    </dsp:sp>
    <dsp:sp modelId="{1E434AF0-1A98-4D83-B8CD-B2238864B3F6}">
      <dsp:nvSpPr>
        <dsp:cNvPr id="0" name=""/>
        <dsp:cNvSpPr/>
      </dsp:nvSpPr>
      <dsp:spPr>
        <a:xfrm>
          <a:off x="0" y="2943811"/>
          <a:ext cx="7429552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A7C88-9CF1-452E-A884-285FFABC4469}">
      <dsp:nvSpPr>
        <dsp:cNvPr id="0" name=""/>
        <dsp:cNvSpPr/>
      </dsp:nvSpPr>
      <dsp:spPr>
        <a:xfrm>
          <a:off x="371477" y="2663371"/>
          <a:ext cx="5200686" cy="56088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Оздоровлено в летний период  6995 человек, затрачено 23,5 млн.руб.</a:t>
          </a:r>
          <a:endParaRPr lang="ru-RU" sz="1800" kern="1200" dirty="0"/>
        </a:p>
      </dsp:txBody>
      <dsp:txXfrm>
        <a:off x="371477" y="2663371"/>
        <a:ext cx="5200686" cy="56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4D56C-941C-4AAA-91D6-BB70A7BBBDB7}">
      <dsp:nvSpPr>
        <dsp:cNvPr id="0" name=""/>
        <dsp:cNvSpPr/>
      </dsp:nvSpPr>
      <dsp:spPr>
        <a:xfrm>
          <a:off x="0" y="386722"/>
          <a:ext cx="7072361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94" tIns="479044" rIns="54889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386722"/>
        <a:ext cx="7072361" cy="579600"/>
      </dsp:txXfrm>
    </dsp:sp>
    <dsp:sp modelId="{BB4FEF8A-34DA-4986-8354-71F462F76B4B}">
      <dsp:nvSpPr>
        <dsp:cNvPr id="0" name=""/>
        <dsp:cNvSpPr/>
      </dsp:nvSpPr>
      <dsp:spPr>
        <a:xfrm>
          <a:off x="353618" y="47242"/>
          <a:ext cx="4950653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Произведен ремонт </a:t>
          </a:r>
          <a:r>
            <a:rPr lang="ru-RU" sz="1800" kern="1200" dirty="0" err="1" smtClean="0"/>
            <a:t>мед.учреждений</a:t>
          </a:r>
          <a:r>
            <a:rPr lang="ru-RU" sz="1800" kern="1200" dirty="0" smtClean="0"/>
            <a:t> на сумму –18,9 млн.руб.</a:t>
          </a:r>
          <a:endParaRPr lang="ru-RU" sz="1800" kern="1200" dirty="0"/>
        </a:p>
      </dsp:txBody>
      <dsp:txXfrm>
        <a:off x="353618" y="47242"/>
        <a:ext cx="4950653" cy="678960"/>
      </dsp:txXfrm>
    </dsp:sp>
    <dsp:sp modelId="{6DF8C662-CA3F-4CC3-BB5B-C09B898072B3}">
      <dsp:nvSpPr>
        <dsp:cNvPr id="0" name=""/>
        <dsp:cNvSpPr/>
      </dsp:nvSpPr>
      <dsp:spPr>
        <a:xfrm>
          <a:off x="0" y="1430002"/>
          <a:ext cx="7072361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94" tIns="479044" rIns="54889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1430002"/>
        <a:ext cx="7072361" cy="579600"/>
      </dsp:txXfrm>
    </dsp:sp>
    <dsp:sp modelId="{4B789BA1-FDB1-462F-BD69-66AC382081A7}">
      <dsp:nvSpPr>
        <dsp:cNvPr id="0" name=""/>
        <dsp:cNvSpPr/>
      </dsp:nvSpPr>
      <dsp:spPr>
        <a:xfrm>
          <a:off x="353618" y="1090521"/>
          <a:ext cx="4950653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Обеспеченность врачами на 10 тыс.чел. увеличилась с 11.4 до 13.0</a:t>
          </a:r>
          <a:endParaRPr lang="ru-RU" sz="1800" kern="1200" dirty="0"/>
        </a:p>
      </dsp:txBody>
      <dsp:txXfrm>
        <a:off x="353618" y="1090521"/>
        <a:ext cx="4950653" cy="678960"/>
      </dsp:txXfrm>
    </dsp:sp>
    <dsp:sp modelId="{8C5C270E-996F-489C-86D6-FC825CD496D8}">
      <dsp:nvSpPr>
        <dsp:cNvPr id="0" name=""/>
        <dsp:cNvSpPr/>
      </dsp:nvSpPr>
      <dsp:spPr>
        <a:xfrm>
          <a:off x="0" y="2473282"/>
          <a:ext cx="7072361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420A-10F4-42EA-AEC7-2FB9F2BA4802}">
      <dsp:nvSpPr>
        <dsp:cNvPr id="0" name=""/>
        <dsp:cNvSpPr/>
      </dsp:nvSpPr>
      <dsp:spPr>
        <a:xfrm>
          <a:off x="353618" y="2133802"/>
          <a:ext cx="4950653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13 молодых специалиста получили «подъемные» – общая сумма 977,5 тыс.руб.</a:t>
          </a:r>
          <a:endParaRPr lang="ru-RU" sz="1800" kern="1200" dirty="0"/>
        </a:p>
      </dsp:txBody>
      <dsp:txXfrm>
        <a:off x="353618" y="2133802"/>
        <a:ext cx="4950653" cy="678960"/>
      </dsp:txXfrm>
    </dsp:sp>
    <dsp:sp modelId="{1E434AF0-1A98-4D83-B8CD-B2238864B3F6}">
      <dsp:nvSpPr>
        <dsp:cNvPr id="0" name=""/>
        <dsp:cNvSpPr/>
      </dsp:nvSpPr>
      <dsp:spPr>
        <a:xfrm>
          <a:off x="0" y="3516562"/>
          <a:ext cx="7072361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A7C88-9CF1-452E-A884-285FFABC4469}">
      <dsp:nvSpPr>
        <dsp:cNvPr id="0" name=""/>
        <dsp:cNvSpPr/>
      </dsp:nvSpPr>
      <dsp:spPr>
        <a:xfrm>
          <a:off x="353618" y="3177082"/>
          <a:ext cx="4950653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Уровень заработной платы достигнут согласно Указа Президента</a:t>
          </a:r>
          <a:endParaRPr lang="ru-RU" sz="1800" kern="1200" dirty="0"/>
        </a:p>
      </dsp:txBody>
      <dsp:txXfrm>
        <a:off x="353618" y="3177082"/>
        <a:ext cx="4950653" cy="6789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4D56C-941C-4AAA-91D6-BB70A7BBBDB7}">
      <dsp:nvSpPr>
        <dsp:cNvPr id="0" name=""/>
        <dsp:cNvSpPr/>
      </dsp:nvSpPr>
      <dsp:spPr>
        <a:xfrm>
          <a:off x="0" y="415152"/>
          <a:ext cx="6715171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172" tIns="562356" rIns="521172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0" y="415152"/>
        <a:ext cx="6715171" cy="680400"/>
      </dsp:txXfrm>
    </dsp:sp>
    <dsp:sp modelId="{BB4FEF8A-34DA-4986-8354-71F462F76B4B}">
      <dsp:nvSpPr>
        <dsp:cNvPr id="0" name=""/>
        <dsp:cNvSpPr/>
      </dsp:nvSpPr>
      <dsp:spPr>
        <a:xfrm>
          <a:off x="389285" y="0"/>
          <a:ext cx="4700620" cy="79704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672" tIns="0" rIns="1776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6 детских школ искусств, 763 учащихся </a:t>
          </a:r>
          <a:endParaRPr lang="ru-RU" sz="1800" kern="1200" dirty="0"/>
        </a:p>
      </dsp:txBody>
      <dsp:txXfrm>
        <a:off x="389285" y="0"/>
        <a:ext cx="4700620" cy="797040"/>
      </dsp:txXfrm>
    </dsp:sp>
    <dsp:sp modelId="{6DF8C662-CA3F-4CC3-BB5B-C09B898072B3}">
      <dsp:nvSpPr>
        <dsp:cNvPr id="0" name=""/>
        <dsp:cNvSpPr/>
      </dsp:nvSpPr>
      <dsp:spPr>
        <a:xfrm>
          <a:off x="0" y="1639872"/>
          <a:ext cx="6715171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172" tIns="562356" rIns="521172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0" y="1639872"/>
        <a:ext cx="6715171" cy="680400"/>
      </dsp:txXfrm>
    </dsp:sp>
    <dsp:sp modelId="{4B789BA1-FDB1-462F-BD69-66AC382081A7}">
      <dsp:nvSpPr>
        <dsp:cNvPr id="0" name=""/>
        <dsp:cNvSpPr/>
      </dsp:nvSpPr>
      <dsp:spPr>
        <a:xfrm>
          <a:off x="335758" y="1241352"/>
          <a:ext cx="4700620" cy="79704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672" tIns="0" rIns="1776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27</a:t>
          </a:r>
          <a:r>
            <a:rPr lang="ru-RU" sz="1800" kern="1200" baseline="0" dirty="0" smtClean="0"/>
            <a:t> общедоступных библиотек</a:t>
          </a:r>
          <a:endParaRPr lang="ru-RU" sz="1800" kern="1200" dirty="0"/>
        </a:p>
      </dsp:txBody>
      <dsp:txXfrm>
        <a:off x="335758" y="1241352"/>
        <a:ext cx="4700620" cy="797040"/>
      </dsp:txXfrm>
    </dsp:sp>
    <dsp:sp modelId="{8C5C270E-996F-489C-86D6-FC825CD496D8}">
      <dsp:nvSpPr>
        <dsp:cNvPr id="0" name=""/>
        <dsp:cNvSpPr/>
      </dsp:nvSpPr>
      <dsp:spPr>
        <a:xfrm>
          <a:off x="0" y="2864592"/>
          <a:ext cx="6715171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420A-10F4-42EA-AEC7-2FB9F2BA4802}">
      <dsp:nvSpPr>
        <dsp:cNvPr id="0" name=""/>
        <dsp:cNvSpPr/>
      </dsp:nvSpPr>
      <dsp:spPr>
        <a:xfrm>
          <a:off x="335758" y="2466072"/>
          <a:ext cx="4700620" cy="79704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672" tIns="0" rIns="1776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детские юношеские  спортивные школы, 720 учащихся</a:t>
          </a:r>
          <a:endParaRPr lang="ru-RU" sz="1800" kern="1200" dirty="0"/>
        </a:p>
      </dsp:txBody>
      <dsp:txXfrm>
        <a:off x="335758" y="2466072"/>
        <a:ext cx="4700620" cy="797040"/>
      </dsp:txXfrm>
    </dsp:sp>
    <dsp:sp modelId="{1E434AF0-1A98-4D83-B8CD-B2238864B3F6}">
      <dsp:nvSpPr>
        <dsp:cNvPr id="0" name=""/>
        <dsp:cNvSpPr/>
      </dsp:nvSpPr>
      <dsp:spPr>
        <a:xfrm>
          <a:off x="0" y="4089313"/>
          <a:ext cx="6715171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A7C88-9CF1-452E-A884-285FFABC4469}">
      <dsp:nvSpPr>
        <dsp:cNvPr id="0" name=""/>
        <dsp:cNvSpPr/>
      </dsp:nvSpPr>
      <dsp:spPr>
        <a:xfrm>
          <a:off x="335758" y="3690793"/>
          <a:ext cx="4700620" cy="79704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672" tIns="0" rIns="1776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18 домов культуры</a:t>
          </a:r>
          <a:endParaRPr lang="ru-RU" sz="1800" kern="1200" dirty="0"/>
        </a:p>
      </dsp:txBody>
      <dsp:txXfrm>
        <a:off x="335758" y="3690793"/>
        <a:ext cx="4700620" cy="7970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4D56C-941C-4AAA-91D6-BB70A7BBBDB7}">
      <dsp:nvSpPr>
        <dsp:cNvPr id="0" name=""/>
        <dsp:cNvSpPr/>
      </dsp:nvSpPr>
      <dsp:spPr>
        <a:xfrm>
          <a:off x="0" y="422441"/>
          <a:ext cx="8286808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148" tIns="479044" rIns="64314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422441"/>
        <a:ext cx="8286808" cy="579600"/>
      </dsp:txXfrm>
    </dsp:sp>
    <dsp:sp modelId="{BB4FEF8A-34DA-4986-8354-71F462F76B4B}">
      <dsp:nvSpPr>
        <dsp:cNvPr id="0" name=""/>
        <dsp:cNvSpPr/>
      </dsp:nvSpPr>
      <dsp:spPr>
        <a:xfrm>
          <a:off x="480394" y="0"/>
          <a:ext cx="5800765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Модернизация объектов культуры ( приобретение нового оборудования)</a:t>
          </a:r>
          <a:endParaRPr lang="ru-RU" sz="1800" kern="1200" dirty="0"/>
        </a:p>
      </dsp:txBody>
      <dsp:txXfrm>
        <a:off x="480394" y="0"/>
        <a:ext cx="5800765" cy="678960"/>
      </dsp:txXfrm>
    </dsp:sp>
    <dsp:sp modelId="{801E3606-BC93-4ED9-9CBB-4D7B90CB3C02}">
      <dsp:nvSpPr>
        <dsp:cNvPr id="0" name=""/>
        <dsp:cNvSpPr/>
      </dsp:nvSpPr>
      <dsp:spPr>
        <a:xfrm>
          <a:off x="0" y="1465721"/>
          <a:ext cx="8286808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C577C-CB9B-472D-981B-32E5E4836067}">
      <dsp:nvSpPr>
        <dsp:cNvPr id="0" name=""/>
        <dsp:cNvSpPr/>
      </dsp:nvSpPr>
      <dsp:spPr>
        <a:xfrm>
          <a:off x="414340" y="1126240"/>
          <a:ext cx="5800765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Вовлечение молодежи в культурно-массовые мероприятия</a:t>
          </a:r>
          <a:endParaRPr lang="ru-RU" sz="1800" kern="1200" dirty="0"/>
        </a:p>
      </dsp:txBody>
      <dsp:txXfrm>
        <a:off x="414340" y="1126240"/>
        <a:ext cx="5800765" cy="678960"/>
      </dsp:txXfrm>
    </dsp:sp>
    <dsp:sp modelId="{1AC13E51-476D-4723-84D8-C020EB3CCB90}">
      <dsp:nvSpPr>
        <dsp:cNvPr id="0" name=""/>
        <dsp:cNvSpPr/>
      </dsp:nvSpPr>
      <dsp:spPr>
        <a:xfrm>
          <a:off x="0" y="2509001"/>
          <a:ext cx="8286808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36E2D-9F58-49DF-BEFE-AC5CB630F575}">
      <dsp:nvSpPr>
        <dsp:cNvPr id="0" name=""/>
        <dsp:cNvSpPr/>
      </dsp:nvSpPr>
      <dsp:spPr>
        <a:xfrm>
          <a:off x="414340" y="2169521"/>
          <a:ext cx="5800765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Число библиотек и учреждений культурно–</a:t>
          </a:r>
          <a:r>
            <a:rPr lang="ru-RU" sz="1800" kern="1200" dirty="0" err="1" smtClean="0"/>
            <a:t>досугового</a:t>
          </a:r>
          <a:r>
            <a:rPr lang="ru-RU" sz="1800" kern="1200" dirty="0" smtClean="0"/>
            <a:t> типа не сократилось </a:t>
          </a:r>
          <a:endParaRPr lang="ru-RU" sz="1800" kern="1200" dirty="0"/>
        </a:p>
      </dsp:txBody>
      <dsp:txXfrm>
        <a:off x="414340" y="2169521"/>
        <a:ext cx="5800765" cy="678960"/>
      </dsp:txXfrm>
    </dsp:sp>
    <dsp:sp modelId="{6DF8C662-CA3F-4CC3-BB5B-C09B898072B3}">
      <dsp:nvSpPr>
        <dsp:cNvPr id="0" name=""/>
        <dsp:cNvSpPr/>
      </dsp:nvSpPr>
      <dsp:spPr>
        <a:xfrm>
          <a:off x="0" y="3552280"/>
          <a:ext cx="8286808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89BA1-FDB1-462F-BD69-66AC382081A7}">
      <dsp:nvSpPr>
        <dsp:cNvPr id="0" name=""/>
        <dsp:cNvSpPr/>
      </dsp:nvSpPr>
      <dsp:spPr>
        <a:xfrm>
          <a:off x="500067" y="3216494"/>
          <a:ext cx="5800765" cy="678960"/>
        </a:xfrm>
        <a:prstGeom prst="roundRect">
          <a:avLst/>
        </a:prstGeom>
        <a:gradFill rotWithShape="0">
          <a:gsLst>
            <a:gs pos="20000">
              <a:schemeClr val="l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Увеличение доли граждан систематически занимающихся физкультурой и спортом с 18,9 %  до 42,3 %</a:t>
          </a:r>
          <a:endParaRPr lang="ru-RU" sz="1800" kern="1200" dirty="0"/>
        </a:p>
      </dsp:txBody>
      <dsp:txXfrm>
        <a:off x="500067" y="3216494"/>
        <a:ext cx="5800765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0.873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rcRect xmlns:a="http://schemas.openxmlformats.org/drawingml/2006/main" l="12285"/>
        <a:stretch xmlns:a="http://schemas.openxmlformats.org/drawingml/2006/main"/>
      </cdr:blipFill>
      <cdr:spPr>
        <a:xfrm xmlns:a="http://schemas.openxmlformats.org/drawingml/2006/main">
          <a:off x="-273808" y="-1143008"/>
          <a:ext cx="2928958" cy="199569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  <a:noFill/>
          <a:ln>
            <a:noFill/>
          </a:ln>
        </p:spPr>
        <p:txBody>
          <a:bodyPr lIns="83873" tIns="83873" rIns="83873" bIns="83873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5325" cy="3187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7393" y="4037718"/>
            <a:ext cx="4939143" cy="3825206"/>
          </a:xfrm>
          <a:prstGeom prst="rect">
            <a:avLst/>
          </a:prstGeom>
        </p:spPr>
        <p:txBody>
          <a:bodyPr lIns="83873" tIns="83873" rIns="83873" bIns="8387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64477" y="1094388"/>
            <a:ext cx="9963000" cy="30168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6600"/>
            </a:lvl1pPr>
            <a:lvl2pPr lvl="1" algn="ctr">
              <a:spcBef>
                <a:spcPts val="0"/>
              </a:spcBef>
              <a:buSzPct val="100000"/>
              <a:defRPr sz="6600"/>
            </a:lvl2pPr>
            <a:lvl3pPr lvl="2" algn="ctr">
              <a:spcBef>
                <a:spcPts val="0"/>
              </a:spcBef>
              <a:buSzPct val="100000"/>
              <a:defRPr sz="6600"/>
            </a:lvl3pPr>
            <a:lvl4pPr lvl="3" algn="ctr">
              <a:spcBef>
                <a:spcPts val="0"/>
              </a:spcBef>
              <a:buSzPct val="100000"/>
              <a:defRPr sz="6600"/>
            </a:lvl4pPr>
            <a:lvl5pPr lvl="4" algn="ctr">
              <a:spcBef>
                <a:spcPts val="0"/>
              </a:spcBef>
              <a:buSzPct val="100000"/>
              <a:defRPr sz="6600"/>
            </a:lvl5pPr>
            <a:lvl6pPr lvl="5" algn="ctr">
              <a:spcBef>
                <a:spcPts val="0"/>
              </a:spcBef>
              <a:buSzPct val="100000"/>
              <a:defRPr sz="6600"/>
            </a:lvl6pPr>
            <a:lvl7pPr lvl="6" algn="ctr">
              <a:spcBef>
                <a:spcPts val="0"/>
              </a:spcBef>
              <a:buSzPct val="100000"/>
              <a:defRPr sz="6600"/>
            </a:lvl7pPr>
            <a:lvl8pPr lvl="7" algn="ctr">
              <a:spcBef>
                <a:spcPts val="0"/>
              </a:spcBef>
              <a:buSzPct val="100000"/>
              <a:defRPr sz="6600"/>
            </a:lvl8pPr>
            <a:lvl9pPr lvl="8" algn="ctr">
              <a:spcBef>
                <a:spcPts val="0"/>
              </a:spcBef>
              <a:buSzPct val="100000"/>
              <a:defRPr sz="66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346000" y="-183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0446" y="1812540"/>
            <a:ext cx="4730100" cy="21786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10446" y="4120005"/>
            <a:ext cx="4730100" cy="18153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775714" y="1064257"/>
            <a:ext cx="4486500" cy="5431200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64468" y="6218167"/>
            <a:ext cx="7014300" cy="889500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64468" y="1625800"/>
            <a:ext cx="9963000" cy="28860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15200"/>
            </a:lvl1pPr>
            <a:lvl2pPr lvl="1" algn="ctr">
              <a:spcBef>
                <a:spcPts val="0"/>
              </a:spcBef>
              <a:buSzPct val="100000"/>
              <a:defRPr sz="15200"/>
            </a:lvl2pPr>
            <a:lvl3pPr lvl="2" algn="ctr">
              <a:spcBef>
                <a:spcPts val="0"/>
              </a:spcBef>
              <a:buSzPct val="100000"/>
              <a:defRPr sz="15200"/>
            </a:lvl3pPr>
            <a:lvl4pPr lvl="3" algn="ctr">
              <a:spcBef>
                <a:spcPts val="0"/>
              </a:spcBef>
              <a:buSzPct val="100000"/>
              <a:defRPr sz="15200"/>
            </a:lvl4pPr>
            <a:lvl5pPr lvl="4" algn="ctr">
              <a:spcBef>
                <a:spcPts val="0"/>
              </a:spcBef>
              <a:buSzPct val="100000"/>
              <a:defRPr sz="15200"/>
            </a:lvl5pPr>
            <a:lvl6pPr lvl="5" algn="ctr">
              <a:spcBef>
                <a:spcPts val="0"/>
              </a:spcBef>
              <a:buSzPct val="100000"/>
              <a:defRPr sz="15200"/>
            </a:lvl6pPr>
            <a:lvl7pPr lvl="6" algn="ctr">
              <a:spcBef>
                <a:spcPts val="0"/>
              </a:spcBef>
              <a:buSzPct val="100000"/>
              <a:defRPr sz="15200"/>
            </a:lvl7pPr>
            <a:lvl8pPr lvl="7" algn="ctr">
              <a:spcBef>
                <a:spcPts val="0"/>
              </a:spcBef>
              <a:buSzPct val="100000"/>
              <a:defRPr sz="15200"/>
            </a:lvl8pPr>
            <a:lvl9pPr lvl="8" algn="ctr">
              <a:spcBef>
                <a:spcPts val="0"/>
              </a:spcBef>
              <a:buSzPct val="100000"/>
              <a:defRPr sz="15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64468" y="4633191"/>
            <a:ext cx="9963000" cy="19119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●"/>
              <a:defRPr sz="2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○"/>
              <a:defRPr sz="18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■"/>
              <a:defRPr sz="18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○"/>
              <a:defRPr sz="18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■"/>
              <a:defRPr sz="18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○"/>
              <a:defRPr sz="18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microsoft.com/office/2007/relationships/diagramDrawing" Target="../diagrams/drawing6.xml"/><Relationship Id="rId4" Type="http://schemas.openxmlformats.org/officeDocument/2006/relationships/diagramData" Target="../diagrams/data8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850879"/>
            <a:ext cx="10692000" cy="1643074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57" name="Shape 57"/>
          <p:cNvSpPr/>
          <p:nvPr/>
        </p:nvSpPr>
        <p:spPr>
          <a:xfrm>
            <a:off x="0" y="7139150"/>
            <a:ext cx="10692000" cy="230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8686800" lvl="0" indent="0" algn="l" rtl="0">
              <a:spcBef>
                <a:spcPts val="0"/>
              </a:spcBef>
              <a:buNone/>
            </a:pPr>
            <a:r>
              <a:rPr lang="ru" sz="1200">
                <a:solidFill>
                  <a:schemeClr val="accent6">
                    <a:lumMod val="50000"/>
                  </a:schemeClr>
                </a:solidFill>
              </a:rPr>
              <a:t>          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265786" y="6300117"/>
            <a:ext cx="2016224" cy="614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" sz="1800" dirty="0" smtClean="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dirty="0" smtClean="0">
                <a:solidFill>
                  <a:schemeClr val="dk1"/>
                </a:solidFill>
              </a:rPr>
              <a:t>2019 год</a:t>
            </a:r>
            <a:endParaRPr lang="ru" sz="1600" b="1" dirty="0" smtClean="0">
              <a:solidFill>
                <a:schemeClr val="dk1"/>
              </a:solidFill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737394" y="1907629"/>
            <a:ext cx="9240300" cy="13721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endParaRPr lang="ru-RU" sz="2400" dirty="0" smtClean="0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sp>
        <p:nvSpPr>
          <p:cNvPr id="9" name="Shape 59"/>
          <p:cNvSpPr txBox="1"/>
          <p:nvPr/>
        </p:nvSpPr>
        <p:spPr>
          <a:xfrm>
            <a:off x="773874" y="3494085"/>
            <a:ext cx="9468576" cy="2268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" sz="1800" dirty="0" smtClean="0">
              <a:solidFill>
                <a:schemeClr val="dk1"/>
              </a:solidFill>
            </a:endParaRPr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56512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/>
          <p:nvPr/>
        </p:nvPicPr>
        <p:blipFill>
          <a:blip r:embed="rId4" cstate="print"/>
          <a:srcRect t="34118" b="7059"/>
          <a:stretch>
            <a:fillRect/>
          </a:stretch>
        </p:blipFill>
        <p:spPr bwMode="auto">
          <a:xfrm>
            <a:off x="845312" y="3279771"/>
            <a:ext cx="878687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131064" y="1065193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Отчет  исполняющего обязанности   главы Карталинского муниципального района о результатах  деятельности за 2018 год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87" y="279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054" y="279375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273809" y="1708135"/>
          <a:ext cx="104180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algn="ctr" rt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0446" y="1350945"/>
            <a:ext cx="4730100" cy="1285884"/>
          </a:xfrm>
        </p:spPr>
        <p:txBody>
          <a:bodyPr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образовательных организациях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416684" y="2994019"/>
          <a:ext cx="742955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2" name="AutoShape 2" descr="https://uo-kartaly.educhel.ru/uploads/7000/24262/edudep/complex/articles/foto/1-poslednie_obnovlenny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o-kartaly.educhel.ru/uploads/7000/24262/edudep/complex/articles/foto/1-poslednie_obnovlenny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3162" y="2279639"/>
            <a:ext cx="43311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algn="ctr" rt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559560" y="2208201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100_37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8980" y="2422515"/>
            <a:ext cx="3071834" cy="397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algn="ctr" rt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559560" y="2208201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1" name="Picture 1" descr="C:\Users\Коломиец\Pictures\img_6212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3228" y="1708135"/>
            <a:ext cx="3286148" cy="2188575"/>
          </a:xfrm>
          <a:prstGeom prst="rect">
            <a:avLst/>
          </a:prstGeom>
          <a:noFill/>
        </p:spPr>
      </p:pic>
      <p:pic>
        <p:nvPicPr>
          <p:cNvPr id="11266" name="Picture 2" descr="http://kartalinka.ru/sites/default/files/styles/orig/public/img_5343_1.jpg?itok=0_l_4vQ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4666" y="4422779"/>
            <a:ext cx="343245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algn="ctr" rt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помощь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559560" y="2208201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http://kartalinka.ru/sites/default/files/styles/galleryformatter_slide/public/img_7554_0.jpg?itok=h-pEQOP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7410" y="2565391"/>
            <a:ext cx="44530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algn="ctr" rt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122" y="1422384"/>
            <a:ext cx="7358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системы здравоохранения является обеспечение качественного и доступного здравоохранения.</a:t>
            </a:r>
          </a:p>
          <a:p>
            <a:pPr algn="ctr"/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416684" y="2422515"/>
          <a:ext cx="707236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https://misanec.ru/wp-content/uploads/2016/03/Covoer-Photo-General-840x4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8848" y="3422647"/>
            <a:ext cx="4286278" cy="214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 граждан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73874" y="1708135"/>
            <a:ext cx="2500330" cy="2928958"/>
          </a:xfrm>
        </p:spPr>
        <p:txBody>
          <a:bodyPr/>
          <a:lstStyle/>
          <a:p>
            <a:r>
              <a:rPr lang="ru-RU" sz="1800" dirty="0" smtClean="0"/>
              <a:t>1953-обращения граждан в ОМС;</a:t>
            </a:r>
            <a:br>
              <a:rPr lang="ru-RU" sz="1800" dirty="0" smtClean="0"/>
            </a:br>
            <a:r>
              <a:rPr lang="ru-RU" sz="1800" dirty="0" smtClean="0"/>
              <a:t>636 человек обратились на личный прием главы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124" name="Picture 4" descr="https://thumb.cloud.mail.ru/weblink/thumb/xw1/KAhX/Gmw31YbKb/12.jpg?x-email=ekonomika90%40inbox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9956" y="1922449"/>
            <a:ext cx="3175022" cy="1785950"/>
          </a:xfrm>
          <a:prstGeom prst="rect">
            <a:avLst/>
          </a:prstGeom>
          <a:noFill/>
        </p:spPr>
      </p:pic>
      <p:pic>
        <p:nvPicPr>
          <p:cNvPr id="5126" name="Picture 6" descr="https://thumb.cloud.mail.ru/weblink/thumb/xw1/KAhX/Gmw31YbKb/IMG_4146.JPG?x-email=ekonomika90%40inbox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40703" y="-11293581"/>
            <a:ext cx="4286279" cy="2857519"/>
          </a:xfrm>
          <a:prstGeom prst="rect">
            <a:avLst/>
          </a:prstGeom>
          <a:noFill/>
        </p:spPr>
      </p:pic>
      <p:pic>
        <p:nvPicPr>
          <p:cNvPr id="9" name="Picture 6" descr="https://thumb.cloud.mail.ru/weblink/thumb/xw1/KAhX/Gmw31YbKb/IMG_4146.JPG?x-email=ekonomika90%40inbox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88303" y="-11141180"/>
            <a:ext cx="3633813" cy="2422542"/>
          </a:xfrm>
          <a:prstGeom prst="rect">
            <a:avLst/>
          </a:prstGeom>
          <a:noFill/>
        </p:spPr>
      </p:pic>
      <p:pic>
        <p:nvPicPr>
          <p:cNvPr id="5127" name="Picture 7" descr="C:\Users\Коломиец\Pictures\IMG_59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1394" y="4422779"/>
            <a:ext cx="3095609" cy="20637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31856" y="2994019"/>
            <a:ext cx="3000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Поддержано</a:t>
            </a:r>
            <a:r>
              <a:rPr lang="ru-RU" dirty="0" smtClean="0"/>
              <a:t> 768 обращений, из них   меры приняты по 182 обращениям, даны разъяснения в соответствии с законодательством РФ по 1185 обращениям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8254" y="1922449"/>
            <a:ext cx="7643866" cy="3500462"/>
          </a:xfrm>
        </p:spPr>
        <p:txBody>
          <a:bodyPr/>
          <a:lstStyle/>
          <a:p>
            <a:r>
              <a:rPr lang="ru-RU" sz="2000" dirty="0" smtClean="0"/>
              <a:t>Большое спасибо всем за Ваше неравнодушие к будущему нашего района, за Вашу активную жизненную позицию и поддержку. </a:t>
            </a:r>
            <a:br>
              <a:rPr lang="ru-RU" sz="2000" dirty="0" smtClean="0"/>
            </a:br>
            <a:r>
              <a:rPr lang="ru-RU" sz="2000" dirty="0" smtClean="0"/>
              <a:t>Меня устраивает наша совместная работа с Главами поселений в решении задач. Уверен, все проблемы преодолеть нам по силам.</a:t>
            </a:r>
            <a:br>
              <a:rPr lang="ru-RU" sz="2000" dirty="0" smtClean="0"/>
            </a:br>
            <a:r>
              <a:rPr lang="ru-RU" sz="2000" dirty="0" smtClean="0"/>
              <a:t>Работая единой командой, следуя президентским курсом от победы к победе, мы сможем изменить и улучшить качество жизни людей.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126" name="Picture 6" descr="https://thumb.cloud.mail.ru/weblink/thumb/xw1/KAhX/Gmw31YbKb/IMG_4146.JPG?x-email=ekonomika90%40inbox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40703" y="-11293581"/>
            <a:ext cx="4286279" cy="2857519"/>
          </a:xfrm>
          <a:prstGeom prst="rect">
            <a:avLst/>
          </a:prstGeom>
          <a:noFill/>
        </p:spPr>
      </p:pic>
      <p:pic>
        <p:nvPicPr>
          <p:cNvPr id="9" name="Picture 6" descr="https://thumb.cloud.mail.ru/weblink/thumb/xw1/KAhX/Gmw31YbKb/IMG_4146.JPG?x-email=ekonomika90%40inbox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88303" y="-11141180"/>
            <a:ext cx="3633813" cy="242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Карталинского муниципального района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57" name="Shape 57"/>
          <p:cNvSpPr/>
          <p:nvPr/>
        </p:nvSpPr>
        <p:spPr>
          <a:xfrm>
            <a:off x="0" y="7139150"/>
            <a:ext cx="10692000" cy="2301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8686800" lvl="0" indent="0" algn="l" rt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</a:rPr>
              <a:t>         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02370" y="2136763"/>
          <a:ext cx="292895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7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88584" y="2065325"/>
          <a:ext cx="6216214" cy="3772656"/>
        </p:xfrm>
        <a:graphic>
          <a:graphicData uri="http://schemas.openxmlformats.org/drawingml/2006/table">
            <a:tbl>
              <a:tblPr/>
              <a:tblGrid>
                <a:gridCol w="4056045"/>
                <a:gridCol w="2160169"/>
              </a:tblGrid>
              <a:tr h="922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640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доходов, млн.руб.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1494,6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т.ч. налоговые и неналоговые доходы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523,1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млн.руб.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1485,7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социальная сфера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1187,1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217"/>
            <a:ext cx="3503064" cy="226983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положение  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" name="Shape 70"/>
          <p:cNvSpPr/>
          <p:nvPr/>
        </p:nvSpPr>
        <p:spPr>
          <a:xfrm>
            <a:off x="-1" y="1252150"/>
            <a:ext cx="10691813" cy="345893"/>
          </a:xfrm>
          <a:custGeom>
            <a:avLst/>
            <a:gdLst/>
            <a:ahLst/>
            <a:cxnLst/>
            <a:rect l="0" t="0" r="0" b="0"/>
            <a:pathLst>
              <a:path w="140528" h="9339" extrusionOk="0">
                <a:moveTo>
                  <a:pt x="0" y="0"/>
                </a:moveTo>
                <a:lnTo>
                  <a:pt x="140528" y="0"/>
                </a:lnTo>
                <a:lnTo>
                  <a:pt x="127173" y="8895"/>
                </a:lnTo>
                <a:lnTo>
                  <a:pt x="0" y="93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46" y="2136763"/>
            <a:ext cx="32861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88584" y="2065326"/>
          <a:ext cx="6357982" cy="3731531"/>
        </p:xfrm>
        <a:graphic>
          <a:graphicData uri="http://schemas.openxmlformats.org/drawingml/2006/table">
            <a:tbl>
              <a:tblPr/>
              <a:tblGrid>
                <a:gridCol w="3357586"/>
                <a:gridCol w="1549970"/>
                <a:gridCol w="1450426"/>
              </a:tblGrid>
              <a:tr h="28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В% к 2017 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 отгруженных товаров собственного производства,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млрд.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101,8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Введено в эксплуатацию жилых домов, кв.м.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предприятиям, рублей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33244,7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населения,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07937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Промышленность    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" name="Shape 70"/>
          <p:cNvSpPr/>
          <p:nvPr/>
        </p:nvSpPr>
        <p:spPr>
          <a:xfrm>
            <a:off x="-1" y="1252150"/>
            <a:ext cx="10691813" cy="345893"/>
          </a:xfrm>
          <a:custGeom>
            <a:avLst/>
            <a:gdLst/>
            <a:ahLst/>
            <a:cxnLst/>
            <a:rect l="0" t="0" r="0" b="0"/>
            <a:pathLst>
              <a:path w="140528" h="9339" extrusionOk="0">
                <a:moveTo>
                  <a:pt x="0" y="0"/>
                </a:moveTo>
                <a:lnTo>
                  <a:pt x="140528" y="0"/>
                </a:lnTo>
                <a:lnTo>
                  <a:pt x="127173" y="8895"/>
                </a:lnTo>
                <a:lnTo>
                  <a:pt x="0" y="93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</p:sp>
      <p:pic>
        <p:nvPicPr>
          <p:cNvPr id="10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748" y="136499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88584" y="2065326"/>
          <a:ext cx="6357982" cy="3571900"/>
        </p:xfrm>
        <a:graphic>
          <a:graphicData uri="http://schemas.openxmlformats.org/drawingml/2006/table">
            <a:tbl>
              <a:tblPr/>
              <a:tblGrid>
                <a:gridCol w="3357586"/>
                <a:gridCol w="1549970"/>
                <a:gridCol w="1450426"/>
              </a:tblGrid>
              <a:tr h="28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В% к 2017 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 добыча полезных ископаемых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  обрабатывающие производства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1875,5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 обеспечение электрической энергией, газом и паром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336,6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  водоснабжение, водоотведение, организация сбора и утилизации отходов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271,6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70" y="2351077"/>
            <a:ext cx="36511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sp>
        <p:nvSpPr>
          <p:cNvPr id="19" name="Shape 71"/>
          <p:cNvSpPr txBox="1"/>
          <p:nvPr/>
        </p:nvSpPr>
        <p:spPr>
          <a:xfrm>
            <a:off x="3401690" y="3707829"/>
            <a:ext cx="2736304" cy="1368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ru" sz="1600" b="1" dirty="0">
              <a:solidFill>
                <a:schemeClr val="tx1"/>
              </a:solidFill>
            </a:endParaRPr>
          </a:p>
        </p:txBody>
      </p:sp>
      <p:pic>
        <p:nvPicPr>
          <p:cNvPr id="25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0" y="1851011"/>
          <a:ext cx="606028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62" y="1922449"/>
            <a:ext cx="4143404" cy="5137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Имущество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57" name="Shape 57"/>
          <p:cNvSpPr/>
          <p:nvPr/>
        </p:nvSpPr>
        <p:spPr>
          <a:xfrm>
            <a:off x="0" y="7139150"/>
            <a:ext cx="10692000" cy="2301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8686800" lvl="0" indent="0" algn="l" rt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</a:rPr>
              <a:t>         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pic>
        <p:nvPicPr>
          <p:cNvPr id="22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52" y="2708267"/>
            <a:ext cx="3841585" cy="2054224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527058113"/>
              </p:ext>
            </p:extLst>
          </p:nvPr>
        </p:nvGraphicFramePr>
        <p:xfrm>
          <a:off x="488122" y="1262743"/>
          <a:ext cx="5703096" cy="544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pic>
        <p:nvPicPr>
          <p:cNvPr id="22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5708" y="1636697"/>
            <a:ext cx="2928958" cy="16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User\Downloads\Без назва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708" y="3565523"/>
            <a:ext cx="2975320" cy="18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0446" y="1422383"/>
            <a:ext cx="3249510" cy="5500726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сельском хозяйстве района работают 9 коллективных хозяйств.  Из них крупные хозяйства района: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ООО «Варшавское»,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Агро-ВВЕК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ООО «Гама  Урал», ООО «Нива», а также  94 -  КФХ.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Государственную поддержку из средств  бюджета (ОБ.ФБ) получили-71сельхозтоваропроизводитеь в сумме  137,6 миллионов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7060418" y="1636697"/>
            <a:ext cx="3201796" cy="485876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1)Доля обрабатываемой пашни  - 129,4 тыс. гектаров или 91% от общей площади;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2) Площадь посевных площадей составила 109,1 тыс.гектаров,  что выше уровня 2017года на 101%;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3) Валовой сбор зерновых и зернобобовых культур   – 84,2 тысяч  тонн;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4) Средняя урожайность зерновых – 10,2 </a:t>
            </a:r>
            <a:r>
              <a:rPr lang="ru-RU" sz="1800" dirty="0" err="1" smtClean="0">
                <a:solidFill>
                  <a:schemeClr val="tx1"/>
                </a:solidFill>
              </a:rPr>
              <a:t>ц</a:t>
            </a:r>
            <a:r>
              <a:rPr lang="ru-RU" sz="1800" dirty="0" smtClean="0">
                <a:solidFill>
                  <a:schemeClr val="tx1"/>
                </a:solidFill>
              </a:rPr>
              <a:t>/га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инфраструктура , инвестиции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pic>
        <p:nvPicPr>
          <p:cNvPr id="22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0446" y="1422383"/>
            <a:ext cx="5035460" cy="857256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773874" y="1779573"/>
          <a:ext cx="550072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3228" y="1708135"/>
            <a:ext cx="35824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 t="34118" b="7059"/>
          <a:stretch>
            <a:fillRect/>
          </a:stretch>
        </p:blipFill>
        <p:spPr bwMode="auto">
          <a:xfrm>
            <a:off x="6703228" y="4704329"/>
            <a:ext cx="3786225" cy="20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203375"/>
            <a:ext cx="10692000" cy="845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инфраструктура , инвестиции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8200" y="10236094"/>
            <a:ext cx="4071000" cy="672300"/>
          </a:xfrm>
          <a:prstGeom prst="rect">
            <a:avLst/>
          </a:prstGeom>
          <a:noFill/>
          <a:ln>
            <a:noFill/>
          </a:ln>
        </p:spPr>
        <p:txBody>
          <a:bodyPr lIns="145200" tIns="145200" rIns="145200" bIns="1452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61" name="Shape 61"/>
          <p:cNvSpPr txBox="1"/>
          <p:nvPr/>
        </p:nvSpPr>
        <p:spPr>
          <a:xfrm>
            <a:off x="4625826" y="203375"/>
            <a:ext cx="4499974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38735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ru" sz="1600" dirty="0">
              <a:solidFill>
                <a:srgbClr val="F3F3F3"/>
              </a:solidFill>
            </a:endParaRPr>
          </a:p>
        </p:txBody>
      </p:sp>
      <p:pic>
        <p:nvPicPr>
          <p:cNvPr id="22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310" y="207937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0446" y="1422383"/>
            <a:ext cx="8678798" cy="857256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988188" y="1708135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02634" y="1208069"/>
            <a:ext cx="5814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856</Words>
  <Application>Microsoft Office PowerPoint</Application>
  <PresentationFormat>Произвольный</PresentationFormat>
  <Paragraphs>142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simple-light-2</vt:lpstr>
      <vt:lpstr>Слайд 1</vt:lpstr>
      <vt:lpstr>Слайд 2</vt:lpstr>
      <vt:lpstr>Слайд 3</vt:lpstr>
      <vt:lpstr>Слайд 4</vt:lpstr>
      <vt:lpstr>Слайд 5</vt:lpstr>
      <vt:lpstr>Слайд 6</vt:lpstr>
      <vt:lpstr>       В сельском хозяйстве района работают 9 коллективных хозяйств.  Из них крупные хозяйства района:  ООО «Варшавское», ООО «Агро-ВВЕК», ООО «Гама  Урал», ООО «Нива», а также  94 -  КФХ.  Государственную поддержку из средств  бюджета (ОБ.ФБ) получили-71сельхозтоваропроизводитеь в сумме  137,6 миллионов   </vt:lpstr>
      <vt:lpstr>           </vt:lpstr>
      <vt:lpstr>    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1953-обращения граждан в ОМС; 636 человек обратились на личный прием главы </vt:lpstr>
      <vt:lpstr>Большое спасибо всем за Ваше неравнодушие к будущему нашего района, за Вашу активную жизненную позицию и поддержку.  Меня устраивает наша совместная работа с Главами поселений в решении задач. Уверен, все проблемы преодолеть нам по силам. Работая единой командой, следуя президентским курсом от победы к победе, мы сможем изменить и улучшить качество жизни людей.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ИСТОМИНА ЕКАТЕРИНА ЮРЬЕВНА</dc:creator>
  <cp:lastModifiedBy>Коломиец</cp:lastModifiedBy>
  <cp:revision>385</cp:revision>
  <dcterms:modified xsi:type="dcterms:W3CDTF">2019-03-27T09:34:06Z</dcterms:modified>
</cp:coreProperties>
</file>