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/>
          </p:cNvSpPr>
          <p:nvPr>
            <p:ph type="title" idx="4294967295"/>
          </p:nvPr>
        </p:nvSpPr>
        <p:spPr>
          <a:xfrm>
            <a:off x="1187450" y="0"/>
            <a:ext cx="7499350" cy="1417638"/>
          </a:xfrm>
        </p:spPr>
        <p:txBody>
          <a:bodyPr anchor="t"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dirty="0" smtClean="0">
              <a:solidFill>
                <a:srgbClr val="800000"/>
              </a:solidFill>
            </a:endParaRPr>
          </a:p>
        </p:txBody>
      </p:sp>
      <p:sp>
        <p:nvSpPr>
          <p:cNvPr id="1843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endParaRPr lang="ru-RU" sz="1200" smtClean="0"/>
          </a:p>
        </p:txBody>
      </p:sp>
      <p:sp>
        <p:nvSpPr>
          <p:cNvPr id="18437" name="Заголовок 1"/>
          <p:cNvSpPr>
            <a:spLocks/>
          </p:cNvSpPr>
          <p:nvPr/>
        </p:nvSpPr>
        <p:spPr bwMode="auto">
          <a:xfrm>
            <a:off x="1331913" y="-171450"/>
            <a:ext cx="72834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19088" indent="-319088" algn="ctr">
              <a:buClr>
                <a:srgbClr val="C3260C"/>
              </a:buClr>
              <a:buSzPct val="128000"/>
              <a:buFont typeface="Georgia" pitchFamily="18" charset="0"/>
              <a:buNone/>
            </a:pPr>
            <a:endParaRPr lang="ru-RU" b="1">
              <a:latin typeface="Times New Roman" pitchFamily="18" charset="0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3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8439" name="Picture 2" descr="C:\Users\admin\Desktop\Безимени-3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196975"/>
            <a:ext cx="8497887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1</cp:revision>
  <dcterms:created xsi:type="dcterms:W3CDTF">2014-03-18T08:33:02Z</dcterms:created>
  <dcterms:modified xsi:type="dcterms:W3CDTF">2014-03-18T08:34:10Z</dcterms:modified>
</cp:coreProperties>
</file>