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0" r:id="rId1"/>
  </p:sldMasterIdLst>
  <p:notesMasterIdLst>
    <p:notesMasterId r:id="rId4"/>
  </p:notesMasterIdLst>
  <p:handoutMasterIdLst>
    <p:handoutMasterId r:id="rId5"/>
  </p:handoutMasterIdLst>
  <p:sldIdLst>
    <p:sldId id="1740" r:id="rId2"/>
    <p:sldId id="1741" r:id="rId3"/>
  </p:sldIdLst>
  <p:sldSz cx="6858000" cy="9906000" type="A4"/>
  <p:notesSz cx="6797675" cy="9928225"/>
  <p:embeddedFontLst>
    <p:embeddedFont>
      <p:font typeface="Calibri" panose="020F0502020204030204" pitchFamily="34" charset="0"/>
      <p:regular r:id="rId6"/>
      <p:bold r:id="rId7"/>
      <p:italic r:id="rId8"/>
      <p:boldItalic r:id="rId9"/>
    </p:embeddedFont>
    <p:embeddedFont>
      <p:font typeface="Golos Text" panose="020B0604020202020204" charset="0"/>
      <p:regular r:id="rId10"/>
      <p:bold r:id="rId11"/>
    </p:embeddedFont>
    <p:embeddedFont>
      <p:font typeface="Roboto Condensed" panose="020B0604020202020204" charset="0"/>
      <p:regular r:id="rId12"/>
      <p:bold r:id="rId13"/>
      <p:italic r:id="rId14"/>
      <p:boldItalic r:id="rId15"/>
    </p:embeddedFont>
  </p:embeddedFontLst>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8" userDrawn="1">
          <p15:clr>
            <a:srgbClr val="A4A3A4"/>
          </p15:clr>
        </p15:guide>
        <p15:guide id="2" pos="2241" userDrawn="1">
          <p15:clr>
            <a:srgbClr val="A4A3A4"/>
          </p15:clr>
        </p15:guide>
        <p15:guide id="3" orient="horz" pos="1580" userDrawn="1">
          <p15:clr>
            <a:srgbClr val="A4A3A4"/>
          </p15:clr>
        </p15:guide>
        <p15:guide id="4" pos="3346"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D3535"/>
    <a:srgbClr val="F1450F"/>
    <a:srgbClr val="24ABC2"/>
    <a:srgbClr val="36C3DA"/>
    <a:srgbClr val="25C6FF"/>
    <a:srgbClr val="E46C0A"/>
    <a:srgbClr val="2778BB"/>
    <a:srgbClr val="2D88D3"/>
    <a:srgbClr val="93CD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1C7B25-8693-4DF4-B4F7-FD27CE877676}" v="3" dt="2022-02-15T10:55:01.7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5" autoAdjust="0"/>
    <p:restoredTop sz="96357" autoAdjust="0"/>
  </p:normalViewPr>
  <p:slideViewPr>
    <p:cSldViewPr snapToObjects="1">
      <p:cViewPr>
        <p:scale>
          <a:sx n="86" d="100"/>
          <a:sy n="86" d="100"/>
        </p:scale>
        <p:origin x="1896" y="-1092"/>
      </p:cViewPr>
      <p:guideLst>
        <p:guide orient="horz" pos="2268"/>
        <p:guide pos="2241"/>
        <p:guide orient="horz" pos="1580"/>
        <p:guide pos="3346"/>
      </p:guideLst>
    </p:cSldViewPr>
  </p:slideViewPr>
  <p:notesTextViewPr>
    <p:cViewPr>
      <p:scale>
        <a:sx n="1" d="1"/>
        <a:sy n="1" d="1"/>
      </p:scale>
      <p:origin x="0" y="0"/>
    </p:cViewPr>
  </p:notesTextViewPr>
  <p:sorterViewPr>
    <p:cViewPr>
      <p:scale>
        <a:sx n="33" d="100"/>
        <a:sy n="33" d="100"/>
      </p:scale>
      <p:origin x="0" y="-35172"/>
    </p:cViewPr>
  </p:sorterViewPr>
  <p:notesViewPr>
    <p:cSldViewPr snapToObjects="1">
      <p:cViewPr varScale="1">
        <p:scale>
          <a:sx n="87" d="100"/>
          <a:sy n="87" d="100"/>
        </p:scale>
        <p:origin x="3840" y="90"/>
      </p:cViewPr>
      <p:guideLst>
        <p:guide orient="horz" pos="3127"/>
        <p:guide pos="214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theme" Target="theme/theme1.xml"/><Relationship Id="rId26"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viewProps" Target="viewProps.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handoutMaster" Target="handoutMasters/handoutMaster1.xml"/><Relationship Id="rId15" Type="http://schemas.openxmlformats.org/officeDocument/2006/relationships/font" Target="fonts/font10.fntdata"/><Relationship Id="rId10" Type="http://schemas.openxmlformats.org/officeDocument/2006/relationships/font" Target="fonts/font5.fntdata"/><Relationship Id="rId19"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font" Target="fonts/font4.fntdata"/><Relationship Id="rId14" Type="http://schemas.openxmlformats.org/officeDocument/2006/relationships/font" Target="fonts/font9.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mlet Markarian" userId="4926d2b407f31d77" providerId="LiveId" clId="{1C057F98-2CC4-49E3-A2E2-A804BE88845B}"/>
    <pc:docChg chg="undo redo custSel addSld delSld modSld sldOrd modMainMaster addSection delSection modSection modNotesMaster modHandout">
      <pc:chgData name="Hamlet Markarian" userId="4926d2b407f31d77" providerId="LiveId" clId="{1C057F98-2CC4-49E3-A2E2-A804BE88845B}" dt="2021-05-06T10:14:08.643" v="4111" actId="700"/>
      <pc:docMkLst>
        <pc:docMk/>
      </pc:docMkLst>
      <pc:sldChg chg="modSp ord">
        <pc:chgData name="Hamlet Markarian" userId="4926d2b407f31d77" providerId="LiveId" clId="{1C057F98-2CC4-49E3-A2E2-A804BE88845B}" dt="2021-05-06T10:12:27.743" v="4083"/>
        <pc:sldMkLst>
          <pc:docMk/>
          <pc:sldMk cId="1488022321" sldId="1336"/>
        </pc:sldMkLst>
        <pc:spChg chg="mod">
          <ac:chgData name="Hamlet Markarian" userId="4926d2b407f31d77" providerId="LiveId" clId="{1C057F98-2CC4-49E3-A2E2-A804BE88845B}" dt="2021-05-06T09:32:25.047" v="3985"/>
          <ac:spMkLst>
            <pc:docMk/>
            <pc:sldMk cId="1488022321" sldId="1336"/>
            <ac:spMk id="3" creationId="{00000000-0000-0000-0000-000000000000}"/>
          </ac:spMkLst>
        </pc:spChg>
        <pc:spChg chg="mod">
          <ac:chgData name="Hamlet Markarian" userId="4926d2b407f31d77" providerId="LiveId" clId="{1C057F98-2CC4-49E3-A2E2-A804BE88845B}" dt="2021-05-06T09:32:25.047" v="3985"/>
          <ac:spMkLst>
            <pc:docMk/>
            <pc:sldMk cId="1488022321" sldId="1336"/>
            <ac:spMk id="8" creationId="{A3D43B73-2B0A-4CDF-8104-3D3F930D4D40}"/>
          </ac:spMkLst>
        </pc:spChg>
        <pc:spChg chg="mod">
          <ac:chgData name="Hamlet Markarian" userId="4926d2b407f31d77" providerId="LiveId" clId="{1C057F98-2CC4-49E3-A2E2-A804BE88845B}" dt="2021-05-06T09:32:25.047" v="3985"/>
          <ac:spMkLst>
            <pc:docMk/>
            <pc:sldMk cId="1488022321" sldId="1336"/>
            <ac:spMk id="14" creationId="{8C0A38DE-7E13-4312-9AFA-866AA71C4C95}"/>
          </ac:spMkLst>
        </pc:spChg>
        <pc:spChg chg="mod">
          <ac:chgData name="Hamlet Markarian" userId="4926d2b407f31d77" providerId="LiveId" clId="{1C057F98-2CC4-49E3-A2E2-A804BE88845B}" dt="2021-05-06T09:32:25.047" v="3985"/>
          <ac:spMkLst>
            <pc:docMk/>
            <pc:sldMk cId="1488022321" sldId="1336"/>
            <ac:spMk id="65" creationId="{FCB003F4-5071-4009-A54C-D030F240D39B}"/>
          </ac:spMkLst>
        </pc:spChg>
        <pc:spChg chg="mod">
          <ac:chgData name="Hamlet Markarian" userId="4926d2b407f31d77" providerId="LiveId" clId="{1C057F98-2CC4-49E3-A2E2-A804BE88845B}" dt="2021-05-06T09:32:25.047" v="3985"/>
          <ac:spMkLst>
            <pc:docMk/>
            <pc:sldMk cId="1488022321" sldId="1336"/>
            <ac:spMk id="70" creationId="{523E7DA2-7493-4B52-9ED2-3FC008C51653}"/>
          </ac:spMkLst>
        </pc:spChg>
        <pc:spChg chg="mod">
          <ac:chgData name="Hamlet Markarian" userId="4926d2b407f31d77" providerId="LiveId" clId="{1C057F98-2CC4-49E3-A2E2-A804BE88845B}" dt="2021-05-06T09:32:25.047" v="3985"/>
          <ac:spMkLst>
            <pc:docMk/>
            <pc:sldMk cId="1488022321" sldId="1336"/>
            <ac:spMk id="71" creationId="{0DB52178-62B6-47CC-BD73-81552FBDECEE}"/>
          </ac:spMkLst>
        </pc:spChg>
        <pc:spChg chg="mod">
          <ac:chgData name="Hamlet Markarian" userId="4926d2b407f31d77" providerId="LiveId" clId="{1C057F98-2CC4-49E3-A2E2-A804BE88845B}" dt="2021-05-06T09:32:25.047" v="3985"/>
          <ac:spMkLst>
            <pc:docMk/>
            <pc:sldMk cId="1488022321" sldId="1336"/>
            <ac:spMk id="227" creationId="{1BF70210-DF54-43C0-A8D5-60BD72CE2A56}"/>
          </ac:spMkLst>
        </pc:spChg>
        <pc:spChg chg="mod">
          <ac:chgData name="Hamlet Markarian" userId="4926d2b407f31d77" providerId="LiveId" clId="{1C057F98-2CC4-49E3-A2E2-A804BE88845B}" dt="2021-05-06T09:32:25.047" v="3985"/>
          <ac:spMkLst>
            <pc:docMk/>
            <pc:sldMk cId="1488022321" sldId="1336"/>
            <ac:spMk id="228" creationId="{8E991D42-D2DC-4301-84F9-F2101FB3D14E}"/>
          </ac:spMkLst>
        </pc:spChg>
        <pc:spChg chg="mod">
          <ac:chgData name="Hamlet Markarian" userId="4926d2b407f31d77" providerId="LiveId" clId="{1C057F98-2CC4-49E3-A2E2-A804BE88845B}" dt="2021-05-06T09:32:25.047" v="3985"/>
          <ac:spMkLst>
            <pc:docMk/>
            <pc:sldMk cId="1488022321" sldId="1336"/>
            <ac:spMk id="229" creationId="{5AF88D0B-5162-47F2-8564-973434B0A23D}"/>
          </ac:spMkLst>
        </pc:spChg>
        <pc:spChg chg="mod">
          <ac:chgData name="Hamlet Markarian" userId="4926d2b407f31d77" providerId="LiveId" clId="{1C057F98-2CC4-49E3-A2E2-A804BE88845B}" dt="2021-05-06T09:32:25.047" v="3985"/>
          <ac:spMkLst>
            <pc:docMk/>
            <pc:sldMk cId="1488022321" sldId="1336"/>
            <ac:spMk id="230" creationId="{08A5C199-6AA9-4549-895D-0B437547C8BB}"/>
          </ac:spMkLst>
        </pc:spChg>
        <pc:spChg chg="mod">
          <ac:chgData name="Hamlet Markarian" userId="4926d2b407f31d77" providerId="LiveId" clId="{1C057F98-2CC4-49E3-A2E2-A804BE88845B}" dt="2021-05-06T09:32:25.047" v="3985"/>
          <ac:spMkLst>
            <pc:docMk/>
            <pc:sldMk cId="1488022321" sldId="1336"/>
            <ac:spMk id="231" creationId="{22396183-850E-421E-9D6E-EC9A6AF5EF66}"/>
          </ac:spMkLst>
        </pc:spChg>
        <pc:spChg chg="mod">
          <ac:chgData name="Hamlet Markarian" userId="4926d2b407f31d77" providerId="LiveId" clId="{1C057F98-2CC4-49E3-A2E2-A804BE88845B}" dt="2021-05-06T09:32:25.047" v="3985"/>
          <ac:spMkLst>
            <pc:docMk/>
            <pc:sldMk cId="1488022321" sldId="1336"/>
            <ac:spMk id="232" creationId="{63525495-B7F9-4AF6-BE7E-F65167C7F4DF}"/>
          </ac:spMkLst>
        </pc:spChg>
        <pc:spChg chg="mod">
          <ac:chgData name="Hamlet Markarian" userId="4926d2b407f31d77" providerId="LiveId" clId="{1C057F98-2CC4-49E3-A2E2-A804BE88845B}" dt="2021-05-06T09:32:25.047" v="3985"/>
          <ac:spMkLst>
            <pc:docMk/>
            <pc:sldMk cId="1488022321" sldId="1336"/>
            <ac:spMk id="233" creationId="{626BE329-231D-43E5-871B-DDF4C2FD1262}"/>
          </ac:spMkLst>
        </pc:spChg>
        <pc:spChg chg="mod">
          <ac:chgData name="Hamlet Markarian" userId="4926d2b407f31d77" providerId="LiveId" clId="{1C057F98-2CC4-49E3-A2E2-A804BE88845B}" dt="2021-05-06T09:32:25.047" v="3985"/>
          <ac:spMkLst>
            <pc:docMk/>
            <pc:sldMk cId="1488022321" sldId="1336"/>
            <ac:spMk id="234" creationId="{6F2D2282-8FE2-4D23-9EC8-E95085FB56E8}"/>
          </ac:spMkLst>
        </pc:spChg>
        <pc:spChg chg="mod">
          <ac:chgData name="Hamlet Markarian" userId="4926d2b407f31d77" providerId="LiveId" clId="{1C057F98-2CC4-49E3-A2E2-A804BE88845B}" dt="2021-05-06T09:32:25.047" v="3985"/>
          <ac:spMkLst>
            <pc:docMk/>
            <pc:sldMk cId="1488022321" sldId="1336"/>
            <ac:spMk id="235" creationId="{E5D4B9F1-99B7-47D9-A1AF-1CD255870587}"/>
          </ac:spMkLst>
        </pc:spChg>
        <pc:spChg chg="mod">
          <ac:chgData name="Hamlet Markarian" userId="4926d2b407f31d77" providerId="LiveId" clId="{1C057F98-2CC4-49E3-A2E2-A804BE88845B}" dt="2021-05-06T09:32:25.047" v="3985"/>
          <ac:spMkLst>
            <pc:docMk/>
            <pc:sldMk cId="1488022321" sldId="1336"/>
            <ac:spMk id="236" creationId="{94171BCA-D78B-436D-A8A5-32022A91D372}"/>
          </ac:spMkLst>
        </pc:spChg>
        <pc:spChg chg="mod">
          <ac:chgData name="Hamlet Markarian" userId="4926d2b407f31d77" providerId="LiveId" clId="{1C057F98-2CC4-49E3-A2E2-A804BE88845B}" dt="2021-05-06T09:32:25.047" v="3985"/>
          <ac:spMkLst>
            <pc:docMk/>
            <pc:sldMk cId="1488022321" sldId="1336"/>
            <ac:spMk id="237" creationId="{6A5DF111-D39E-4A2F-B430-466AE2D51DAB}"/>
          </ac:spMkLst>
        </pc:spChg>
        <pc:grpChg chg="mod">
          <ac:chgData name="Hamlet Markarian" userId="4926d2b407f31d77" providerId="LiveId" clId="{1C057F98-2CC4-49E3-A2E2-A804BE88845B}" dt="2021-05-06T09:32:25.047" v="3985"/>
          <ac:grpSpMkLst>
            <pc:docMk/>
            <pc:sldMk cId="1488022321" sldId="1336"/>
            <ac:grpSpMk id="2" creationId="{35F049C3-1551-4412-A541-0C427FB5E3CE}"/>
          </ac:grpSpMkLst>
        </pc:grpChg>
        <pc:picChg chg="mod">
          <ac:chgData name="Hamlet Markarian" userId="4926d2b407f31d77" providerId="LiveId" clId="{1C057F98-2CC4-49E3-A2E2-A804BE88845B}" dt="2021-05-06T09:32:25.047" v="3985"/>
          <ac:picMkLst>
            <pc:docMk/>
            <pc:sldMk cId="1488022321" sldId="1336"/>
            <ac:picMk id="7" creationId="{1190B5BC-289C-480A-9F4B-8A49BF1CA8AF}"/>
          </ac:picMkLst>
        </pc:picChg>
        <pc:picChg chg="mod">
          <ac:chgData name="Hamlet Markarian" userId="4926d2b407f31d77" providerId="LiveId" clId="{1C057F98-2CC4-49E3-A2E2-A804BE88845B}" dt="2021-05-06T09:32:25.047" v="3985"/>
          <ac:picMkLst>
            <pc:docMk/>
            <pc:sldMk cId="1488022321" sldId="1336"/>
            <ac:picMk id="86" creationId="{71CAD0C0-53F5-4327-92E6-CA35CCF976CC}"/>
          </ac:picMkLst>
        </pc:picChg>
        <pc:picChg chg="mod">
          <ac:chgData name="Hamlet Markarian" userId="4926d2b407f31d77" providerId="LiveId" clId="{1C057F98-2CC4-49E3-A2E2-A804BE88845B}" dt="2021-05-06T09:32:25.047" v="3985"/>
          <ac:picMkLst>
            <pc:docMk/>
            <pc:sldMk cId="1488022321" sldId="1336"/>
            <ac:picMk id="111" creationId="{63156075-871F-4665-AEC2-1EDE258FDB9D}"/>
          </ac:picMkLst>
        </pc:picChg>
        <pc:picChg chg="mod">
          <ac:chgData name="Hamlet Markarian" userId="4926d2b407f31d77" providerId="LiveId" clId="{1C057F98-2CC4-49E3-A2E2-A804BE88845B}" dt="2021-05-06T09:32:25.047" v="3985"/>
          <ac:picMkLst>
            <pc:docMk/>
            <pc:sldMk cId="1488022321" sldId="1336"/>
            <ac:picMk id="138" creationId="{A09B1C78-ECD9-4772-A529-0F0E88C9F9B1}"/>
          </ac:picMkLst>
        </pc:picChg>
        <pc:picChg chg="mod">
          <ac:chgData name="Hamlet Markarian" userId="4926d2b407f31d77" providerId="LiveId" clId="{1C057F98-2CC4-49E3-A2E2-A804BE88845B}" dt="2021-05-06T09:32:25.047" v="3985"/>
          <ac:picMkLst>
            <pc:docMk/>
            <pc:sldMk cId="1488022321" sldId="1336"/>
            <ac:picMk id="150" creationId="{0F7CB2A9-154D-42A4-8A91-42B65DD967F4}"/>
          </ac:picMkLst>
        </pc:picChg>
        <pc:picChg chg="mod">
          <ac:chgData name="Hamlet Markarian" userId="4926d2b407f31d77" providerId="LiveId" clId="{1C057F98-2CC4-49E3-A2E2-A804BE88845B}" dt="2021-05-06T09:32:25.047" v="3985"/>
          <ac:picMkLst>
            <pc:docMk/>
            <pc:sldMk cId="1488022321" sldId="1336"/>
            <ac:picMk id="162" creationId="{F4267119-5550-480B-AE72-7C6E5EC1BD0F}"/>
          </ac:picMkLst>
        </pc:picChg>
        <pc:picChg chg="mod">
          <ac:chgData name="Hamlet Markarian" userId="4926d2b407f31d77" providerId="LiveId" clId="{1C057F98-2CC4-49E3-A2E2-A804BE88845B}" dt="2021-05-06T09:32:25.047" v="3985"/>
          <ac:picMkLst>
            <pc:docMk/>
            <pc:sldMk cId="1488022321" sldId="1336"/>
            <ac:picMk id="174" creationId="{DCC7EB37-C732-4B89-A4B1-2294463E41ED}"/>
          </ac:picMkLst>
        </pc:picChg>
        <pc:picChg chg="mod">
          <ac:chgData name="Hamlet Markarian" userId="4926d2b407f31d77" providerId="LiveId" clId="{1C057F98-2CC4-49E3-A2E2-A804BE88845B}" dt="2021-05-06T09:32:25.047" v="3985"/>
          <ac:picMkLst>
            <pc:docMk/>
            <pc:sldMk cId="1488022321" sldId="1336"/>
            <ac:picMk id="214" creationId="{E30090B1-7C0D-4D51-BF2A-9D002C9A99A9}"/>
          </ac:picMkLst>
        </pc:picChg>
      </pc:sldChg>
      <pc:sldChg chg="addSp delSp modSp del mod">
        <pc:chgData name="Hamlet Markarian" userId="4926d2b407f31d77" providerId="LiveId" clId="{1C057F98-2CC4-49E3-A2E2-A804BE88845B}" dt="2021-05-05T18:52:44.024" v="1199" actId="2696"/>
        <pc:sldMkLst>
          <pc:docMk/>
          <pc:sldMk cId="160959922" sldId="1617"/>
        </pc:sldMkLst>
        <pc:spChg chg="mod ord topLvl">
          <ac:chgData name="Hamlet Markarian" userId="4926d2b407f31d77" providerId="LiveId" clId="{1C057F98-2CC4-49E3-A2E2-A804BE88845B}" dt="2021-05-05T09:18:22.881" v="593" actId="20577"/>
          <ac:spMkLst>
            <pc:docMk/>
            <pc:sldMk cId="160959922" sldId="1617"/>
            <ac:spMk id="5" creationId="{BC01E833-A438-4C2A-AF28-2B402D7F80E5}"/>
          </ac:spMkLst>
        </pc:spChg>
        <pc:spChg chg="add del mod">
          <ac:chgData name="Hamlet Markarian" userId="4926d2b407f31d77" providerId="LiveId" clId="{1C057F98-2CC4-49E3-A2E2-A804BE88845B}" dt="2021-05-04T12:45:49.704" v="72" actId="478"/>
          <ac:spMkLst>
            <pc:docMk/>
            <pc:sldMk cId="160959922" sldId="1617"/>
            <ac:spMk id="24" creationId="{AC67F5E6-1194-488F-8907-33D99801E025}"/>
          </ac:spMkLst>
        </pc:spChg>
        <pc:spChg chg="add mod ord topLvl">
          <ac:chgData name="Hamlet Markarian" userId="4926d2b407f31d77" providerId="LiveId" clId="{1C057F98-2CC4-49E3-A2E2-A804BE88845B}" dt="2021-05-05T09:17:58.772" v="588" actId="3064"/>
          <ac:spMkLst>
            <pc:docMk/>
            <pc:sldMk cId="160959922" sldId="1617"/>
            <ac:spMk id="26" creationId="{D2F7AB68-18ED-47EB-A7E8-03F8D241CEC9}"/>
          </ac:spMkLst>
        </pc:spChg>
        <pc:spChg chg="add mod">
          <ac:chgData name="Hamlet Markarian" userId="4926d2b407f31d77" providerId="LiveId" clId="{1C057F98-2CC4-49E3-A2E2-A804BE88845B}" dt="2021-05-04T17:10:18.678" v="437" actId="207"/>
          <ac:spMkLst>
            <pc:docMk/>
            <pc:sldMk cId="160959922" sldId="1617"/>
            <ac:spMk id="29" creationId="{566E9523-853B-4EA3-8DC0-1694D7AE9D3E}"/>
          </ac:spMkLst>
        </pc:spChg>
        <pc:spChg chg="add mod">
          <ac:chgData name="Hamlet Markarian" userId="4926d2b407f31d77" providerId="LiveId" clId="{1C057F98-2CC4-49E3-A2E2-A804BE88845B}" dt="2021-05-04T12:53:58.904" v="161" actId="1037"/>
          <ac:spMkLst>
            <pc:docMk/>
            <pc:sldMk cId="160959922" sldId="1617"/>
            <ac:spMk id="30" creationId="{6A271413-F985-4F56-80F8-A645F59EBAB9}"/>
          </ac:spMkLst>
        </pc:spChg>
        <pc:spChg chg="add mod">
          <ac:chgData name="Hamlet Markarian" userId="4926d2b407f31d77" providerId="LiveId" clId="{1C057F98-2CC4-49E3-A2E2-A804BE88845B}" dt="2021-05-04T17:10:24.953" v="439" actId="207"/>
          <ac:spMkLst>
            <pc:docMk/>
            <pc:sldMk cId="160959922" sldId="1617"/>
            <ac:spMk id="31" creationId="{71AF1C15-4287-4E36-88C6-A4F0B6065C2F}"/>
          </ac:spMkLst>
        </pc:spChg>
        <pc:spChg chg="add mod">
          <ac:chgData name="Hamlet Markarian" userId="4926d2b407f31d77" providerId="LiveId" clId="{1C057F98-2CC4-49E3-A2E2-A804BE88845B}" dt="2021-05-04T12:53:58.904" v="161" actId="1037"/>
          <ac:spMkLst>
            <pc:docMk/>
            <pc:sldMk cId="160959922" sldId="1617"/>
            <ac:spMk id="32" creationId="{4F32E824-73AE-4846-8564-BEC1A6545756}"/>
          </ac:spMkLst>
        </pc:spChg>
        <pc:spChg chg="add mod">
          <ac:chgData name="Hamlet Markarian" userId="4926d2b407f31d77" providerId="LiveId" clId="{1C057F98-2CC4-49E3-A2E2-A804BE88845B}" dt="2021-05-04T17:10:50.991" v="442" actId="207"/>
          <ac:spMkLst>
            <pc:docMk/>
            <pc:sldMk cId="160959922" sldId="1617"/>
            <ac:spMk id="33" creationId="{28973413-CFAF-4203-8C1A-2D78F6DD33DB}"/>
          </ac:spMkLst>
        </pc:spChg>
        <pc:spChg chg="add mod">
          <ac:chgData name="Hamlet Markarian" userId="4926d2b407f31d77" providerId="LiveId" clId="{1C057F98-2CC4-49E3-A2E2-A804BE88845B}" dt="2021-05-04T12:53:11.019" v="154" actId="14100"/>
          <ac:spMkLst>
            <pc:docMk/>
            <pc:sldMk cId="160959922" sldId="1617"/>
            <ac:spMk id="34" creationId="{79D35DCB-F3B3-4DEB-BE0E-14DD9296C1A0}"/>
          </ac:spMkLst>
        </pc:spChg>
        <pc:spChg chg="add mod">
          <ac:chgData name="Hamlet Markarian" userId="4926d2b407f31d77" providerId="LiveId" clId="{1C057F98-2CC4-49E3-A2E2-A804BE88845B}" dt="2021-05-04T17:10:53.399" v="443" actId="207"/>
          <ac:spMkLst>
            <pc:docMk/>
            <pc:sldMk cId="160959922" sldId="1617"/>
            <ac:spMk id="35" creationId="{9C645794-6AF1-40C1-9893-2E99590AC79E}"/>
          </ac:spMkLst>
        </pc:spChg>
        <pc:spChg chg="add mod">
          <ac:chgData name="Hamlet Markarian" userId="4926d2b407f31d77" providerId="LiveId" clId="{1C057F98-2CC4-49E3-A2E2-A804BE88845B}" dt="2021-05-04T12:53:15.121" v="156" actId="14100"/>
          <ac:spMkLst>
            <pc:docMk/>
            <pc:sldMk cId="160959922" sldId="1617"/>
            <ac:spMk id="36" creationId="{E40829B2-5540-4E3D-9FEC-1653374C7D67}"/>
          </ac:spMkLst>
        </pc:spChg>
        <pc:spChg chg="mod ord topLvl">
          <ac:chgData name="Hamlet Markarian" userId="4926d2b407f31d77" providerId="LiveId" clId="{1C057F98-2CC4-49E3-A2E2-A804BE88845B}" dt="2021-05-05T09:17:58.772" v="588" actId="3064"/>
          <ac:spMkLst>
            <pc:docMk/>
            <pc:sldMk cId="160959922" sldId="1617"/>
            <ac:spMk id="47" creationId="{A44B59C1-E517-4559-B5F8-F894977DEDFE}"/>
          </ac:spMkLst>
        </pc:spChg>
        <pc:spChg chg="mod ord topLvl">
          <ac:chgData name="Hamlet Markarian" userId="4926d2b407f31d77" providerId="LiveId" clId="{1C057F98-2CC4-49E3-A2E2-A804BE88845B}" dt="2021-05-05T09:18:10.994" v="591" actId="20577"/>
          <ac:spMkLst>
            <pc:docMk/>
            <pc:sldMk cId="160959922" sldId="1617"/>
            <ac:spMk id="50" creationId="{4F998B1D-6B43-4A9D-AD50-A2533B0C2888}"/>
          </ac:spMkLst>
        </pc:spChg>
        <pc:spChg chg="del">
          <ac:chgData name="Hamlet Markarian" userId="4926d2b407f31d77" providerId="LiveId" clId="{1C057F98-2CC4-49E3-A2E2-A804BE88845B}" dt="2021-05-04T12:41:29.064" v="1" actId="478"/>
          <ac:spMkLst>
            <pc:docMk/>
            <pc:sldMk cId="160959922" sldId="1617"/>
            <ac:spMk id="99" creationId="{7F0DAA17-E96C-4BBC-9FFE-70C3B32EC13A}"/>
          </ac:spMkLst>
        </pc:spChg>
        <pc:spChg chg="del">
          <ac:chgData name="Hamlet Markarian" userId="4926d2b407f31d77" providerId="LiveId" clId="{1C057F98-2CC4-49E3-A2E2-A804BE88845B}" dt="2021-05-04T12:41:29.064" v="1" actId="478"/>
          <ac:spMkLst>
            <pc:docMk/>
            <pc:sldMk cId="160959922" sldId="1617"/>
            <ac:spMk id="102" creationId="{DFA662C1-794D-4FB2-BAED-086BFAF8ACFF}"/>
          </ac:spMkLst>
        </pc:spChg>
        <pc:spChg chg="del">
          <ac:chgData name="Hamlet Markarian" userId="4926d2b407f31d77" providerId="LiveId" clId="{1C057F98-2CC4-49E3-A2E2-A804BE88845B}" dt="2021-05-04T12:41:29.064" v="1" actId="478"/>
          <ac:spMkLst>
            <pc:docMk/>
            <pc:sldMk cId="160959922" sldId="1617"/>
            <ac:spMk id="103" creationId="{5C33ADC1-39A5-45AA-9ACA-933FC7E3A016}"/>
          </ac:spMkLst>
        </pc:spChg>
        <pc:spChg chg="del">
          <ac:chgData name="Hamlet Markarian" userId="4926d2b407f31d77" providerId="LiveId" clId="{1C057F98-2CC4-49E3-A2E2-A804BE88845B}" dt="2021-05-04T12:41:29.064" v="1" actId="478"/>
          <ac:spMkLst>
            <pc:docMk/>
            <pc:sldMk cId="160959922" sldId="1617"/>
            <ac:spMk id="105" creationId="{89B7FBC1-A9E6-4C76-BE08-42703056EC79}"/>
          </ac:spMkLst>
        </pc:spChg>
        <pc:spChg chg="del">
          <ac:chgData name="Hamlet Markarian" userId="4926d2b407f31d77" providerId="LiveId" clId="{1C057F98-2CC4-49E3-A2E2-A804BE88845B}" dt="2021-05-04T12:41:29.064" v="1" actId="478"/>
          <ac:spMkLst>
            <pc:docMk/>
            <pc:sldMk cId="160959922" sldId="1617"/>
            <ac:spMk id="106" creationId="{06A6FC53-B98F-4366-9C21-52B673CD8297}"/>
          </ac:spMkLst>
        </pc:spChg>
        <pc:spChg chg="del">
          <ac:chgData name="Hamlet Markarian" userId="4926d2b407f31d77" providerId="LiveId" clId="{1C057F98-2CC4-49E3-A2E2-A804BE88845B}" dt="2021-05-04T12:41:29.064" v="1" actId="478"/>
          <ac:spMkLst>
            <pc:docMk/>
            <pc:sldMk cId="160959922" sldId="1617"/>
            <ac:spMk id="107" creationId="{60EBA6A9-59D2-4687-A6F2-0C1F593181B1}"/>
          </ac:spMkLst>
        </pc:spChg>
        <pc:spChg chg="del">
          <ac:chgData name="Hamlet Markarian" userId="4926d2b407f31d77" providerId="LiveId" clId="{1C057F98-2CC4-49E3-A2E2-A804BE88845B}" dt="2021-05-04T12:41:29.064" v="1" actId="478"/>
          <ac:spMkLst>
            <pc:docMk/>
            <pc:sldMk cId="160959922" sldId="1617"/>
            <ac:spMk id="108" creationId="{68DDBC03-CB16-4E51-9584-CFB08EE565B2}"/>
          </ac:spMkLst>
        </pc:spChg>
        <pc:spChg chg="del">
          <ac:chgData name="Hamlet Markarian" userId="4926d2b407f31d77" providerId="LiveId" clId="{1C057F98-2CC4-49E3-A2E2-A804BE88845B}" dt="2021-05-04T12:41:29.064" v="1" actId="478"/>
          <ac:spMkLst>
            <pc:docMk/>
            <pc:sldMk cId="160959922" sldId="1617"/>
            <ac:spMk id="109" creationId="{FD620056-9642-47BB-8D22-692056279AE0}"/>
          </ac:spMkLst>
        </pc:spChg>
        <pc:grpChg chg="add del mod">
          <ac:chgData name="Hamlet Markarian" userId="4926d2b407f31d77" providerId="LiveId" clId="{1C057F98-2CC4-49E3-A2E2-A804BE88845B}" dt="2021-05-04T12:48:59.735" v="114" actId="165"/>
          <ac:grpSpMkLst>
            <pc:docMk/>
            <pc:sldMk cId="160959922" sldId="1617"/>
            <ac:grpSpMk id="2" creationId="{6C707540-D9FF-4FBB-A768-8446468ECCB4}"/>
          </ac:grpSpMkLst>
        </pc:grpChg>
        <pc:grpChg chg="mod ord">
          <ac:chgData name="Hamlet Markarian" userId="4926d2b407f31d77" providerId="LiveId" clId="{1C057F98-2CC4-49E3-A2E2-A804BE88845B}" dt="2021-05-04T12:52:13.094" v="148" actId="1037"/>
          <ac:grpSpMkLst>
            <pc:docMk/>
            <pc:sldMk cId="160959922" sldId="1617"/>
            <ac:grpSpMk id="85" creationId="{2386B6A7-AA72-4C56-84B2-783D455833CA}"/>
          </ac:grpSpMkLst>
        </pc:grpChg>
        <pc:picChg chg="add del mod">
          <ac:chgData name="Hamlet Markarian" userId="4926d2b407f31d77" providerId="LiveId" clId="{1C057F98-2CC4-49E3-A2E2-A804BE88845B}" dt="2021-05-04T12:45:49.704" v="72" actId="478"/>
          <ac:picMkLst>
            <pc:docMk/>
            <pc:sldMk cId="160959922" sldId="1617"/>
            <ac:picMk id="25" creationId="{1D6B5BC1-666A-4F26-86E9-BBC7B1D0B910}"/>
          </ac:picMkLst>
        </pc:picChg>
        <pc:picChg chg="add del mod">
          <ac:chgData name="Hamlet Markarian" userId="4926d2b407f31d77" providerId="LiveId" clId="{1C057F98-2CC4-49E3-A2E2-A804BE88845B}" dt="2021-05-05T09:18:04.942" v="589" actId="478"/>
          <ac:picMkLst>
            <pc:docMk/>
            <pc:sldMk cId="160959922" sldId="1617"/>
            <ac:picMk id="27" creationId="{BB43D38F-C283-4E03-B07F-809959BE2E9C}"/>
          </ac:picMkLst>
        </pc:picChg>
        <pc:picChg chg="add mod">
          <ac:chgData name="Hamlet Markarian" userId="4926d2b407f31d77" providerId="LiveId" clId="{1C057F98-2CC4-49E3-A2E2-A804BE88845B}" dt="2021-05-05T09:18:05.943" v="590"/>
          <ac:picMkLst>
            <pc:docMk/>
            <pc:sldMk cId="160959922" sldId="1617"/>
            <ac:picMk id="28" creationId="{4CDC7438-AA01-4628-9C8E-0A717E0BE1D7}"/>
          </ac:picMkLst>
        </pc:picChg>
        <pc:picChg chg="add mod">
          <ac:chgData name="Hamlet Markarian" userId="4926d2b407f31d77" providerId="LiveId" clId="{1C057F98-2CC4-49E3-A2E2-A804BE88845B}" dt="2021-05-05T09:18:05.943" v="590"/>
          <ac:picMkLst>
            <pc:docMk/>
            <pc:sldMk cId="160959922" sldId="1617"/>
            <ac:picMk id="38" creationId="{117B92E8-802E-4705-8937-271FFD4CA9AC}"/>
          </ac:picMkLst>
        </pc:picChg>
        <pc:picChg chg="add mod">
          <ac:chgData name="Hamlet Markarian" userId="4926d2b407f31d77" providerId="LiveId" clId="{1C057F98-2CC4-49E3-A2E2-A804BE88845B}" dt="2021-05-05T09:18:05.943" v="590"/>
          <ac:picMkLst>
            <pc:docMk/>
            <pc:sldMk cId="160959922" sldId="1617"/>
            <ac:picMk id="40" creationId="{7DCA02E1-59FB-437A-BD8E-4909A2BDE1EB}"/>
          </ac:picMkLst>
        </pc:picChg>
        <pc:picChg chg="add mod">
          <ac:chgData name="Hamlet Markarian" userId="4926d2b407f31d77" providerId="LiveId" clId="{1C057F98-2CC4-49E3-A2E2-A804BE88845B}" dt="2021-05-05T09:18:18.778" v="592" actId="1076"/>
          <ac:picMkLst>
            <pc:docMk/>
            <pc:sldMk cId="160959922" sldId="1617"/>
            <ac:picMk id="41" creationId="{F69ED17C-5B07-4BE2-802B-0CB8734E4FD5}"/>
          </ac:picMkLst>
        </pc:picChg>
        <pc:picChg chg="del mod">
          <ac:chgData name="Hamlet Markarian" userId="4926d2b407f31d77" providerId="LiveId" clId="{1C057F98-2CC4-49E3-A2E2-A804BE88845B}" dt="2021-05-05T09:18:04.942" v="589" actId="478"/>
          <ac:picMkLst>
            <pc:docMk/>
            <pc:sldMk cId="160959922" sldId="1617"/>
            <ac:picMk id="51" creationId="{D360A8C7-1AE3-4738-B2EF-5AA57F1EEE6A}"/>
          </ac:picMkLst>
        </pc:picChg>
        <pc:picChg chg="del mod">
          <ac:chgData name="Hamlet Markarian" userId="4926d2b407f31d77" providerId="LiveId" clId="{1C057F98-2CC4-49E3-A2E2-A804BE88845B}" dt="2021-05-05T09:18:04.942" v="589" actId="478"/>
          <ac:picMkLst>
            <pc:docMk/>
            <pc:sldMk cId="160959922" sldId="1617"/>
            <ac:picMk id="52" creationId="{E48DCB4A-A870-4BD7-A359-F6123EED9B07}"/>
          </ac:picMkLst>
        </pc:picChg>
        <pc:picChg chg="del mod">
          <ac:chgData name="Hamlet Markarian" userId="4926d2b407f31d77" providerId="LiveId" clId="{1C057F98-2CC4-49E3-A2E2-A804BE88845B}" dt="2021-05-05T09:18:04.942" v="589" actId="478"/>
          <ac:picMkLst>
            <pc:docMk/>
            <pc:sldMk cId="160959922" sldId="1617"/>
            <ac:picMk id="61" creationId="{CF3111B2-DAAA-467A-9BE2-5515F503E028}"/>
          </ac:picMkLst>
        </pc:picChg>
        <pc:cxnChg chg="add mod">
          <ac:chgData name="Hamlet Markarian" userId="4926d2b407f31d77" providerId="LiveId" clId="{1C057F98-2CC4-49E3-A2E2-A804BE88845B}" dt="2021-05-04T13:01:29.757" v="204" actId="14100"/>
          <ac:cxnSpMkLst>
            <pc:docMk/>
            <pc:sldMk cId="160959922" sldId="1617"/>
            <ac:cxnSpMk id="37" creationId="{882C8390-A016-48A0-825E-0ACC2AF447DF}"/>
          </ac:cxnSpMkLst>
        </pc:cxnChg>
        <pc:cxnChg chg="add mod">
          <ac:chgData name="Hamlet Markarian" userId="4926d2b407f31d77" providerId="LiveId" clId="{1C057F98-2CC4-49E3-A2E2-A804BE88845B}" dt="2021-05-04T17:13:00.731" v="456" actId="1036"/>
          <ac:cxnSpMkLst>
            <pc:docMk/>
            <pc:sldMk cId="160959922" sldId="1617"/>
            <ac:cxnSpMk id="39" creationId="{5FFD0771-B3A8-4101-BDA5-43F4E9C9C85C}"/>
          </ac:cxnSpMkLst>
        </pc:cxnChg>
        <pc:cxnChg chg="del">
          <ac:chgData name="Hamlet Markarian" userId="4926d2b407f31d77" providerId="LiveId" clId="{1C057F98-2CC4-49E3-A2E2-A804BE88845B}" dt="2021-05-04T12:41:29.064" v="1" actId="478"/>
          <ac:cxnSpMkLst>
            <pc:docMk/>
            <pc:sldMk cId="160959922" sldId="1617"/>
            <ac:cxnSpMk id="110" creationId="{A9F6510D-A196-4279-A0C4-DE67CE72E628}"/>
          </ac:cxnSpMkLst>
        </pc:cxnChg>
      </pc:sldChg>
      <pc:sldChg chg="del">
        <pc:chgData name="Hamlet Markarian" userId="4926d2b407f31d77" providerId="LiveId" clId="{1C057F98-2CC4-49E3-A2E2-A804BE88845B}" dt="2021-05-04T12:57:13.272" v="182" actId="2696"/>
        <pc:sldMkLst>
          <pc:docMk/>
          <pc:sldMk cId="2473427026" sldId="1646"/>
        </pc:sldMkLst>
      </pc:sldChg>
      <pc:sldChg chg="delSp del">
        <pc:chgData name="Hamlet Markarian" userId="4926d2b407f31d77" providerId="LiveId" clId="{1C057F98-2CC4-49E3-A2E2-A804BE88845B}" dt="2021-05-04T13:02:03.560" v="207" actId="2696"/>
        <pc:sldMkLst>
          <pc:docMk/>
          <pc:sldMk cId="2980103758" sldId="1647"/>
        </pc:sldMkLst>
        <pc:spChg chg="del">
          <ac:chgData name="Hamlet Markarian" userId="4926d2b407f31d77" providerId="LiveId" clId="{1C057F98-2CC4-49E3-A2E2-A804BE88845B}" dt="2021-05-04T13:00:19.642" v="193" actId="21"/>
          <ac:spMkLst>
            <pc:docMk/>
            <pc:sldMk cId="2980103758" sldId="1647"/>
            <ac:spMk id="15" creationId="{8B1DC3A9-6304-44F5-8E46-BE9371474C0E}"/>
          </ac:spMkLst>
        </pc:spChg>
        <pc:spChg chg="del">
          <ac:chgData name="Hamlet Markarian" userId="4926d2b407f31d77" providerId="LiveId" clId="{1C057F98-2CC4-49E3-A2E2-A804BE88845B}" dt="2021-05-04T13:00:19.642" v="193" actId="21"/>
          <ac:spMkLst>
            <pc:docMk/>
            <pc:sldMk cId="2980103758" sldId="1647"/>
            <ac:spMk id="16" creationId="{0D501B2D-02F6-412A-9FF6-375382B4D250}"/>
          </ac:spMkLst>
        </pc:spChg>
        <pc:spChg chg="del">
          <ac:chgData name="Hamlet Markarian" userId="4926d2b407f31d77" providerId="LiveId" clId="{1C057F98-2CC4-49E3-A2E2-A804BE88845B}" dt="2021-05-04T13:00:19.642" v="193" actId="21"/>
          <ac:spMkLst>
            <pc:docMk/>
            <pc:sldMk cId="2980103758" sldId="1647"/>
            <ac:spMk id="17" creationId="{C5F1A69C-C8A7-4339-957E-7E7FFCC6D652}"/>
          </ac:spMkLst>
        </pc:spChg>
        <pc:spChg chg="del">
          <ac:chgData name="Hamlet Markarian" userId="4926d2b407f31d77" providerId="LiveId" clId="{1C057F98-2CC4-49E3-A2E2-A804BE88845B}" dt="2021-05-04T13:00:19.642" v="193" actId="21"/>
          <ac:spMkLst>
            <pc:docMk/>
            <pc:sldMk cId="2980103758" sldId="1647"/>
            <ac:spMk id="18" creationId="{A8E85E6A-A73C-427B-AF65-70097FC227AD}"/>
          </ac:spMkLst>
        </pc:spChg>
        <pc:spChg chg="del">
          <ac:chgData name="Hamlet Markarian" userId="4926d2b407f31d77" providerId="LiveId" clId="{1C057F98-2CC4-49E3-A2E2-A804BE88845B}" dt="2021-05-04T13:00:19.642" v="193" actId="21"/>
          <ac:spMkLst>
            <pc:docMk/>
            <pc:sldMk cId="2980103758" sldId="1647"/>
            <ac:spMk id="20" creationId="{5B666742-8B8F-4ADC-8D2A-9D9279E28B5F}"/>
          </ac:spMkLst>
        </pc:spChg>
        <pc:spChg chg="del">
          <ac:chgData name="Hamlet Markarian" userId="4926d2b407f31d77" providerId="LiveId" clId="{1C057F98-2CC4-49E3-A2E2-A804BE88845B}" dt="2021-05-04T13:00:19.642" v="193" actId="21"/>
          <ac:spMkLst>
            <pc:docMk/>
            <pc:sldMk cId="2980103758" sldId="1647"/>
            <ac:spMk id="21" creationId="{62EE943F-A90F-4B85-9197-0BC3BDA1E3BB}"/>
          </ac:spMkLst>
        </pc:spChg>
        <pc:spChg chg="del">
          <ac:chgData name="Hamlet Markarian" userId="4926d2b407f31d77" providerId="LiveId" clId="{1C057F98-2CC4-49E3-A2E2-A804BE88845B}" dt="2021-05-04T13:00:19.642" v="193" actId="21"/>
          <ac:spMkLst>
            <pc:docMk/>
            <pc:sldMk cId="2980103758" sldId="1647"/>
            <ac:spMk id="31" creationId="{70448BC8-2578-49E8-9AA5-E0602D6E2A74}"/>
          </ac:spMkLst>
        </pc:spChg>
        <pc:spChg chg="del">
          <ac:chgData name="Hamlet Markarian" userId="4926d2b407f31d77" providerId="LiveId" clId="{1C057F98-2CC4-49E3-A2E2-A804BE88845B}" dt="2021-05-04T13:00:19.642" v="193" actId="21"/>
          <ac:spMkLst>
            <pc:docMk/>
            <pc:sldMk cId="2980103758" sldId="1647"/>
            <ac:spMk id="32" creationId="{E91BCE07-BC38-4290-A2BE-DC817B5C2838}"/>
          </ac:spMkLst>
        </pc:spChg>
        <pc:spChg chg="del">
          <ac:chgData name="Hamlet Markarian" userId="4926d2b407f31d77" providerId="LiveId" clId="{1C057F98-2CC4-49E3-A2E2-A804BE88845B}" dt="2021-05-04T13:00:19.642" v="193" actId="21"/>
          <ac:spMkLst>
            <pc:docMk/>
            <pc:sldMk cId="2980103758" sldId="1647"/>
            <ac:spMk id="33" creationId="{0BFC63E1-D2DA-4129-9D0D-98053AA73250}"/>
          </ac:spMkLst>
        </pc:spChg>
        <pc:spChg chg="del">
          <ac:chgData name="Hamlet Markarian" userId="4926d2b407f31d77" providerId="LiveId" clId="{1C057F98-2CC4-49E3-A2E2-A804BE88845B}" dt="2021-05-04T13:00:19.642" v="193" actId="21"/>
          <ac:spMkLst>
            <pc:docMk/>
            <pc:sldMk cId="2980103758" sldId="1647"/>
            <ac:spMk id="34" creationId="{E2D60E7D-3AD6-4772-B287-F35A7E8CBE3D}"/>
          </ac:spMkLst>
        </pc:spChg>
        <pc:spChg chg="del">
          <ac:chgData name="Hamlet Markarian" userId="4926d2b407f31d77" providerId="LiveId" clId="{1C057F98-2CC4-49E3-A2E2-A804BE88845B}" dt="2021-05-04T13:00:19.642" v="193" actId="21"/>
          <ac:spMkLst>
            <pc:docMk/>
            <pc:sldMk cId="2980103758" sldId="1647"/>
            <ac:spMk id="35" creationId="{DDACBB59-27DF-4739-B26F-CB728FAA48E2}"/>
          </ac:spMkLst>
        </pc:spChg>
        <pc:spChg chg="del">
          <ac:chgData name="Hamlet Markarian" userId="4926d2b407f31d77" providerId="LiveId" clId="{1C057F98-2CC4-49E3-A2E2-A804BE88845B}" dt="2021-05-04T13:00:19.642" v="193" actId="21"/>
          <ac:spMkLst>
            <pc:docMk/>
            <pc:sldMk cId="2980103758" sldId="1647"/>
            <ac:spMk id="41" creationId="{47FD1B7C-D8A9-4D88-8114-AF50F798B174}"/>
          </ac:spMkLst>
        </pc:spChg>
        <pc:grpChg chg="del">
          <ac:chgData name="Hamlet Markarian" userId="4926d2b407f31d77" providerId="LiveId" clId="{1C057F98-2CC4-49E3-A2E2-A804BE88845B}" dt="2021-05-04T13:00:19.642" v="193" actId="21"/>
          <ac:grpSpMkLst>
            <pc:docMk/>
            <pc:sldMk cId="2980103758" sldId="1647"/>
            <ac:grpSpMk id="22" creationId="{EC78A8F8-A6F9-480E-B3E4-067F03D949F8}"/>
          </ac:grpSpMkLst>
        </pc:grpChg>
        <pc:grpChg chg="del">
          <ac:chgData name="Hamlet Markarian" userId="4926d2b407f31d77" providerId="LiveId" clId="{1C057F98-2CC4-49E3-A2E2-A804BE88845B}" dt="2021-05-04T13:00:19.642" v="193" actId="21"/>
          <ac:grpSpMkLst>
            <pc:docMk/>
            <pc:sldMk cId="2980103758" sldId="1647"/>
            <ac:grpSpMk id="28" creationId="{9505EEAF-9E01-467B-B593-4B7A65BA8E48}"/>
          </ac:grpSpMkLst>
        </pc:grpChg>
        <pc:grpChg chg="del">
          <ac:chgData name="Hamlet Markarian" userId="4926d2b407f31d77" providerId="LiveId" clId="{1C057F98-2CC4-49E3-A2E2-A804BE88845B}" dt="2021-05-04T13:00:19.642" v="193" actId="21"/>
          <ac:grpSpMkLst>
            <pc:docMk/>
            <pc:sldMk cId="2980103758" sldId="1647"/>
            <ac:grpSpMk id="37" creationId="{C1F3605E-8E3A-4E06-B067-303A684067FA}"/>
          </ac:grpSpMkLst>
        </pc:grpChg>
        <pc:cxnChg chg="del">
          <ac:chgData name="Hamlet Markarian" userId="4926d2b407f31d77" providerId="LiveId" clId="{1C057F98-2CC4-49E3-A2E2-A804BE88845B}" dt="2021-05-04T13:00:19.642" v="193" actId="21"/>
          <ac:cxnSpMkLst>
            <pc:docMk/>
            <pc:sldMk cId="2980103758" sldId="1647"/>
            <ac:cxnSpMk id="19" creationId="{CAD585EA-9A9A-40FB-830B-9DA327FE65DD}"/>
          </ac:cxnSpMkLst>
        </pc:cxnChg>
        <pc:cxnChg chg="del">
          <ac:chgData name="Hamlet Markarian" userId="4926d2b407f31d77" providerId="LiveId" clId="{1C057F98-2CC4-49E3-A2E2-A804BE88845B}" dt="2021-05-04T13:00:19.642" v="193" actId="21"/>
          <ac:cxnSpMkLst>
            <pc:docMk/>
            <pc:sldMk cId="2980103758" sldId="1647"/>
            <ac:cxnSpMk id="36" creationId="{72EAB55D-02A5-43BD-B94A-DA96D28B8669}"/>
          </ac:cxnSpMkLst>
        </pc:cxnChg>
        <pc:cxnChg chg="del">
          <ac:chgData name="Hamlet Markarian" userId="4926d2b407f31d77" providerId="LiveId" clId="{1C057F98-2CC4-49E3-A2E2-A804BE88845B}" dt="2021-05-04T13:00:19.642" v="193" actId="21"/>
          <ac:cxnSpMkLst>
            <pc:docMk/>
            <pc:sldMk cId="2980103758" sldId="1647"/>
            <ac:cxnSpMk id="40" creationId="{D568BEB9-27A7-40E8-8016-229FB45FEE97}"/>
          </ac:cxnSpMkLst>
        </pc:cxnChg>
      </pc:sldChg>
      <pc:sldChg chg="del">
        <pc:chgData name="Hamlet Markarian" userId="4926d2b407f31d77" providerId="LiveId" clId="{1C057F98-2CC4-49E3-A2E2-A804BE88845B}" dt="2021-05-04T13:06:02.900" v="260" actId="2696"/>
        <pc:sldMkLst>
          <pc:docMk/>
          <pc:sldMk cId="3220727574" sldId="1648"/>
        </pc:sldMkLst>
      </pc:sldChg>
      <pc:sldChg chg="del">
        <pc:chgData name="Hamlet Markarian" userId="4926d2b407f31d77" providerId="LiveId" clId="{1C057F98-2CC4-49E3-A2E2-A804BE88845B}" dt="2021-05-04T17:15:44.316" v="461" actId="2696"/>
        <pc:sldMkLst>
          <pc:docMk/>
          <pc:sldMk cId="468285469" sldId="1649"/>
        </pc:sldMkLst>
      </pc:sldChg>
      <pc:sldChg chg="del">
        <pc:chgData name="Hamlet Markarian" userId="4926d2b407f31d77" providerId="LiveId" clId="{1C057F98-2CC4-49E3-A2E2-A804BE88845B}" dt="2021-05-05T09:20:17.878" v="622" actId="2696"/>
        <pc:sldMkLst>
          <pc:docMk/>
          <pc:sldMk cId="2733342537" sldId="1650"/>
        </pc:sldMkLst>
      </pc:sldChg>
      <pc:sldChg chg="del">
        <pc:chgData name="Hamlet Markarian" userId="4926d2b407f31d77" providerId="LiveId" clId="{1C057F98-2CC4-49E3-A2E2-A804BE88845B}" dt="2021-05-05T09:30:02.285" v="683" actId="2696"/>
        <pc:sldMkLst>
          <pc:docMk/>
          <pc:sldMk cId="1804386886" sldId="1651"/>
        </pc:sldMkLst>
      </pc:sldChg>
      <pc:sldChg chg="del ord">
        <pc:chgData name="Hamlet Markarian" userId="4926d2b407f31d77" providerId="LiveId" clId="{1C057F98-2CC4-49E3-A2E2-A804BE88845B}" dt="2021-05-05T23:05:11.488" v="3072" actId="2696"/>
        <pc:sldMkLst>
          <pc:docMk/>
          <pc:sldMk cId="612881200" sldId="1652"/>
        </pc:sldMkLst>
      </pc:sldChg>
      <pc:sldChg chg="del ord">
        <pc:chgData name="Hamlet Markarian" userId="4926d2b407f31d77" providerId="LiveId" clId="{1C057F98-2CC4-49E3-A2E2-A804BE88845B}" dt="2021-05-05T20:57:44.311" v="2073" actId="2696"/>
        <pc:sldMkLst>
          <pc:docMk/>
          <pc:sldMk cId="2840764070" sldId="1653"/>
        </pc:sldMkLst>
      </pc:sldChg>
      <pc:sldChg chg="del ord">
        <pc:chgData name="Hamlet Markarian" userId="4926d2b407f31d77" providerId="LiveId" clId="{1C057F98-2CC4-49E3-A2E2-A804BE88845B}" dt="2021-05-05T21:01:50.073" v="2122" actId="2696"/>
        <pc:sldMkLst>
          <pc:docMk/>
          <pc:sldMk cId="3094098370" sldId="1654"/>
        </pc:sldMkLst>
      </pc:sldChg>
      <pc:sldChg chg="del ord">
        <pc:chgData name="Hamlet Markarian" userId="4926d2b407f31d77" providerId="LiveId" clId="{1C057F98-2CC4-49E3-A2E2-A804BE88845B}" dt="2021-05-05T21:07:31.004" v="2155" actId="2696"/>
        <pc:sldMkLst>
          <pc:docMk/>
          <pc:sldMk cId="2762737755" sldId="1655"/>
        </pc:sldMkLst>
      </pc:sldChg>
      <pc:sldChg chg="del">
        <pc:chgData name="Hamlet Markarian" userId="4926d2b407f31d77" providerId="LiveId" clId="{1C057F98-2CC4-49E3-A2E2-A804BE88845B}" dt="2021-05-05T21:12:04.977" v="2182" actId="2696"/>
        <pc:sldMkLst>
          <pc:docMk/>
          <pc:sldMk cId="1827323120" sldId="1656"/>
        </pc:sldMkLst>
      </pc:sldChg>
      <pc:sldChg chg="del">
        <pc:chgData name="Hamlet Markarian" userId="4926d2b407f31d77" providerId="LiveId" clId="{1C057F98-2CC4-49E3-A2E2-A804BE88845B}" dt="2021-05-05T21:15:46.330" v="2221" actId="2696"/>
        <pc:sldMkLst>
          <pc:docMk/>
          <pc:sldMk cId="3964032544" sldId="1657"/>
        </pc:sldMkLst>
      </pc:sldChg>
      <pc:sldChg chg="del ord">
        <pc:chgData name="Hamlet Markarian" userId="4926d2b407f31d77" providerId="LiveId" clId="{1C057F98-2CC4-49E3-A2E2-A804BE88845B}" dt="2021-05-05T23:05:53.794" v="3076" actId="2696"/>
        <pc:sldMkLst>
          <pc:docMk/>
          <pc:sldMk cId="467119744" sldId="1658"/>
        </pc:sldMkLst>
      </pc:sldChg>
      <pc:sldChg chg="del">
        <pc:chgData name="Hamlet Markarian" userId="4926d2b407f31d77" providerId="LiveId" clId="{1C057F98-2CC4-49E3-A2E2-A804BE88845B}" dt="2021-05-05T21:33:46.523" v="2272" actId="2696"/>
        <pc:sldMkLst>
          <pc:docMk/>
          <pc:sldMk cId="2624992570" sldId="1659"/>
        </pc:sldMkLst>
      </pc:sldChg>
      <pc:sldChg chg="del">
        <pc:chgData name="Hamlet Markarian" userId="4926d2b407f31d77" providerId="LiveId" clId="{1C057F98-2CC4-49E3-A2E2-A804BE88845B}" dt="2021-05-05T21:37:16.397" v="2296" actId="2696"/>
        <pc:sldMkLst>
          <pc:docMk/>
          <pc:sldMk cId="1170904315" sldId="1660"/>
        </pc:sldMkLst>
      </pc:sldChg>
      <pc:sldChg chg="del">
        <pc:chgData name="Hamlet Markarian" userId="4926d2b407f31d77" providerId="LiveId" clId="{1C057F98-2CC4-49E3-A2E2-A804BE88845B}" dt="2021-05-05T21:38:30.498" v="2308" actId="2696"/>
        <pc:sldMkLst>
          <pc:docMk/>
          <pc:sldMk cId="3116005013" sldId="1661"/>
        </pc:sldMkLst>
      </pc:sldChg>
      <pc:sldChg chg="del">
        <pc:chgData name="Hamlet Markarian" userId="4926d2b407f31d77" providerId="LiveId" clId="{1C057F98-2CC4-49E3-A2E2-A804BE88845B}" dt="2021-05-05T21:40:37.517" v="2325" actId="2696"/>
        <pc:sldMkLst>
          <pc:docMk/>
          <pc:sldMk cId="4270206606" sldId="1662"/>
        </pc:sldMkLst>
      </pc:sldChg>
      <pc:sldChg chg="del">
        <pc:chgData name="Hamlet Markarian" userId="4926d2b407f31d77" providerId="LiveId" clId="{1C057F98-2CC4-49E3-A2E2-A804BE88845B}" dt="2021-05-05T21:41:48.740" v="2338" actId="2696"/>
        <pc:sldMkLst>
          <pc:docMk/>
          <pc:sldMk cId="1678238985" sldId="1663"/>
        </pc:sldMkLst>
      </pc:sldChg>
      <pc:sldChg chg="delSp del">
        <pc:chgData name="Hamlet Markarian" userId="4926d2b407f31d77" providerId="LiveId" clId="{1C057F98-2CC4-49E3-A2E2-A804BE88845B}" dt="2021-05-05T21:43:09.395" v="2347" actId="2696"/>
        <pc:sldMkLst>
          <pc:docMk/>
          <pc:sldMk cId="3799479137" sldId="1664"/>
        </pc:sldMkLst>
        <pc:spChg chg="del">
          <ac:chgData name="Hamlet Markarian" userId="4926d2b407f31d77" providerId="LiveId" clId="{1C057F98-2CC4-49E3-A2E2-A804BE88845B}" dt="2021-05-05T21:42:13.767" v="2339" actId="21"/>
          <ac:spMkLst>
            <pc:docMk/>
            <pc:sldMk cId="3799479137" sldId="1664"/>
            <ac:spMk id="20" creationId="{E83E7ED4-3FFC-4CCC-9105-95CC0127DA92}"/>
          </ac:spMkLst>
        </pc:spChg>
        <pc:spChg chg="del">
          <ac:chgData name="Hamlet Markarian" userId="4926d2b407f31d77" providerId="LiveId" clId="{1C057F98-2CC4-49E3-A2E2-A804BE88845B}" dt="2021-05-05T21:42:13.767" v="2339" actId="21"/>
          <ac:spMkLst>
            <pc:docMk/>
            <pc:sldMk cId="3799479137" sldId="1664"/>
            <ac:spMk id="21" creationId="{F8FA434C-52A7-4400-8B6D-D5A5121EA745}"/>
          </ac:spMkLst>
        </pc:spChg>
        <pc:spChg chg="del">
          <ac:chgData name="Hamlet Markarian" userId="4926d2b407f31d77" providerId="LiveId" clId="{1C057F98-2CC4-49E3-A2E2-A804BE88845B}" dt="2021-05-05T21:42:13.767" v="2339" actId="21"/>
          <ac:spMkLst>
            <pc:docMk/>
            <pc:sldMk cId="3799479137" sldId="1664"/>
            <ac:spMk id="22" creationId="{2F7EDCF7-CF59-43EE-8A84-4402093C5D9E}"/>
          </ac:spMkLst>
        </pc:spChg>
        <pc:spChg chg="del">
          <ac:chgData name="Hamlet Markarian" userId="4926d2b407f31d77" providerId="LiveId" clId="{1C057F98-2CC4-49E3-A2E2-A804BE88845B}" dt="2021-05-05T21:42:13.767" v="2339" actId="21"/>
          <ac:spMkLst>
            <pc:docMk/>
            <pc:sldMk cId="3799479137" sldId="1664"/>
            <ac:spMk id="23" creationId="{22E99A34-A335-4DE6-A7AA-80E00DB642CD}"/>
          </ac:spMkLst>
        </pc:spChg>
        <pc:spChg chg="del">
          <ac:chgData name="Hamlet Markarian" userId="4926d2b407f31d77" providerId="LiveId" clId="{1C057F98-2CC4-49E3-A2E2-A804BE88845B}" dt="2021-05-05T21:42:13.767" v="2339" actId="21"/>
          <ac:spMkLst>
            <pc:docMk/>
            <pc:sldMk cId="3799479137" sldId="1664"/>
            <ac:spMk id="26" creationId="{00C6888F-F66D-4685-A609-36BE646A0160}"/>
          </ac:spMkLst>
        </pc:spChg>
        <pc:spChg chg="del">
          <ac:chgData name="Hamlet Markarian" userId="4926d2b407f31d77" providerId="LiveId" clId="{1C057F98-2CC4-49E3-A2E2-A804BE88845B}" dt="2021-05-05T21:42:13.767" v="2339" actId="21"/>
          <ac:spMkLst>
            <pc:docMk/>
            <pc:sldMk cId="3799479137" sldId="1664"/>
            <ac:spMk id="27" creationId="{70F10350-ECD4-45BB-AE10-AB5E10073B2B}"/>
          </ac:spMkLst>
        </pc:spChg>
        <pc:grpChg chg="del">
          <ac:chgData name="Hamlet Markarian" userId="4926d2b407f31d77" providerId="LiveId" clId="{1C057F98-2CC4-49E3-A2E2-A804BE88845B}" dt="2021-05-05T21:42:13.767" v="2339" actId="21"/>
          <ac:grpSpMkLst>
            <pc:docMk/>
            <pc:sldMk cId="3799479137" sldId="1664"/>
            <ac:grpSpMk id="4" creationId="{4CE280CF-E1A8-40C2-B7CD-9C72CA079011}"/>
          </ac:grpSpMkLst>
        </pc:grpChg>
      </pc:sldChg>
      <pc:sldChg chg="modSp del mod">
        <pc:chgData name="Hamlet Markarian" userId="4926d2b407f31d77" providerId="LiveId" clId="{1C057F98-2CC4-49E3-A2E2-A804BE88845B}" dt="2021-05-05T21:47:32.067" v="2385" actId="2696"/>
        <pc:sldMkLst>
          <pc:docMk/>
          <pc:sldMk cId="3991865366" sldId="1665"/>
        </pc:sldMkLst>
        <pc:spChg chg="mod">
          <ac:chgData name="Hamlet Markarian" userId="4926d2b407f31d77" providerId="LiveId" clId="{1C057F98-2CC4-49E3-A2E2-A804BE88845B}" dt="2021-05-05T21:44:22.002" v="2349"/>
          <ac:spMkLst>
            <pc:docMk/>
            <pc:sldMk cId="3991865366" sldId="1665"/>
            <ac:spMk id="21" creationId="{9D797C88-F18C-441C-9414-288150DC8090}"/>
          </ac:spMkLst>
        </pc:spChg>
      </pc:sldChg>
      <pc:sldChg chg="del">
        <pc:chgData name="Hamlet Markarian" userId="4926d2b407f31d77" providerId="LiveId" clId="{1C057F98-2CC4-49E3-A2E2-A804BE88845B}" dt="2021-05-05T21:55:42.668" v="2453" actId="2696"/>
        <pc:sldMkLst>
          <pc:docMk/>
          <pc:sldMk cId="3194781255" sldId="1666"/>
        </pc:sldMkLst>
      </pc:sldChg>
      <pc:sldChg chg="del">
        <pc:chgData name="Hamlet Markarian" userId="4926d2b407f31d77" providerId="LiveId" clId="{1C057F98-2CC4-49E3-A2E2-A804BE88845B}" dt="2021-05-05T22:06:02.803" v="2566" actId="2696"/>
        <pc:sldMkLst>
          <pc:docMk/>
          <pc:sldMk cId="712269962" sldId="1667"/>
        </pc:sldMkLst>
      </pc:sldChg>
      <pc:sldChg chg="del">
        <pc:chgData name="Hamlet Markarian" userId="4926d2b407f31d77" providerId="LiveId" clId="{1C057F98-2CC4-49E3-A2E2-A804BE88845B}" dt="2021-05-05T22:08:31.141" v="2593" actId="2696"/>
        <pc:sldMkLst>
          <pc:docMk/>
          <pc:sldMk cId="3854310745" sldId="1668"/>
        </pc:sldMkLst>
      </pc:sldChg>
      <pc:sldChg chg="del">
        <pc:chgData name="Hamlet Markarian" userId="4926d2b407f31d77" providerId="LiveId" clId="{1C057F98-2CC4-49E3-A2E2-A804BE88845B}" dt="2021-05-05T22:12:11.836" v="2659" actId="2696"/>
        <pc:sldMkLst>
          <pc:docMk/>
          <pc:sldMk cId="2529376250" sldId="1669"/>
        </pc:sldMkLst>
      </pc:sldChg>
      <pc:sldChg chg="del">
        <pc:chgData name="Hamlet Markarian" userId="4926d2b407f31d77" providerId="LiveId" clId="{1C057F98-2CC4-49E3-A2E2-A804BE88845B}" dt="2021-05-05T22:14:16.116" v="2681" actId="2696"/>
        <pc:sldMkLst>
          <pc:docMk/>
          <pc:sldMk cId="2886278014" sldId="1670"/>
        </pc:sldMkLst>
      </pc:sldChg>
      <pc:sldChg chg="del">
        <pc:chgData name="Hamlet Markarian" userId="4926d2b407f31d77" providerId="LiveId" clId="{1C057F98-2CC4-49E3-A2E2-A804BE88845B}" dt="2021-05-05T22:18:13.700" v="2707" actId="2696"/>
        <pc:sldMkLst>
          <pc:docMk/>
          <pc:sldMk cId="1239693933" sldId="1671"/>
        </pc:sldMkLst>
      </pc:sldChg>
      <pc:sldChg chg="del">
        <pc:chgData name="Hamlet Markarian" userId="4926d2b407f31d77" providerId="LiveId" clId="{1C057F98-2CC4-49E3-A2E2-A804BE88845B}" dt="2021-05-05T22:24:21.075" v="2766" actId="2696"/>
        <pc:sldMkLst>
          <pc:docMk/>
          <pc:sldMk cId="1961221735" sldId="1672"/>
        </pc:sldMkLst>
      </pc:sldChg>
      <pc:sldChg chg="modSp del mod">
        <pc:chgData name="Hamlet Markarian" userId="4926d2b407f31d77" providerId="LiveId" clId="{1C057F98-2CC4-49E3-A2E2-A804BE88845B}" dt="2021-05-05T22:27:32.939" v="2801" actId="2696"/>
        <pc:sldMkLst>
          <pc:docMk/>
          <pc:sldMk cId="4235879325" sldId="1673"/>
        </pc:sldMkLst>
        <pc:spChg chg="mod">
          <ac:chgData name="Hamlet Markarian" userId="4926d2b407f31d77" providerId="LiveId" clId="{1C057F98-2CC4-49E3-A2E2-A804BE88845B}" dt="2021-05-05T22:24:45.708" v="2767" actId="12"/>
          <ac:spMkLst>
            <pc:docMk/>
            <pc:sldMk cId="4235879325" sldId="1673"/>
            <ac:spMk id="31" creationId="{967C6FC9-E0E2-4464-B74B-D3547C07B04A}"/>
          </ac:spMkLst>
        </pc:spChg>
      </pc:sldChg>
      <pc:sldChg chg="del">
        <pc:chgData name="Hamlet Markarian" userId="4926d2b407f31d77" providerId="LiveId" clId="{1C057F98-2CC4-49E3-A2E2-A804BE88845B}" dt="2021-05-05T23:01:08.101" v="3051" actId="2696"/>
        <pc:sldMkLst>
          <pc:docMk/>
          <pc:sldMk cId="3015139049" sldId="1674"/>
        </pc:sldMkLst>
      </pc:sldChg>
      <pc:sldChg chg="del">
        <pc:chgData name="Hamlet Markarian" userId="4926d2b407f31d77" providerId="LiveId" clId="{1C057F98-2CC4-49E3-A2E2-A804BE88845B}" dt="2021-05-05T23:01:08.101" v="3051" actId="2696"/>
        <pc:sldMkLst>
          <pc:docMk/>
          <pc:sldMk cId="1452976238" sldId="1675"/>
        </pc:sldMkLst>
      </pc:sldChg>
      <pc:sldChg chg="del">
        <pc:chgData name="Hamlet Markarian" userId="4926d2b407f31d77" providerId="LiveId" clId="{1C057F98-2CC4-49E3-A2E2-A804BE88845B}" dt="2021-05-05T23:01:08.101" v="3051" actId="2696"/>
        <pc:sldMkLst>
          <pc:docMk/>
          <pc:sldMk cId="336842482" sldId="1676"/>
        </pc:sldMkLst>
      </pc:sldChg>
      <pc:sldChg chg="del">
        <pc:chgData name="Hamlet Markarian" userId="4926d2b407f31d77" providerId="LiveId" clId="{1C057F98-2CC4-49E3-A2E2-A804BE88845B}" dt="2021-05-05T23:01:08.101" v="3051" actId="2696"/>
        <pc:sldMkLst>
          <pc:docMk/>
          <pc:sldMk cId="3732889716" sldId="1677"/>
        </pc:sldMkLst>
      </pc:sldChg>
      <pc:sldChg chg="del">
        <pc:chgData name="Hamlet Markarian" userId="4926d2b407f31d77" providerId="LiveId" clId="{1C057F98-2CC4-49E3-A2E2-A804BE88845B}" dt="2021-05-05T23:03:20.680" v="3064" actId="2696"/>
        <pc:sldMkLst>
          <pc:docMk/>
          <pc:sldMk cId="1021224941" sldId="1678"/>
        </pc:sldMkLst>
      </pc:sldChg>
      <pc:sldChg chg="del">
        <pc:chgData name="Hamlet Markarian" userId="4926d2b407f31d77" providerId="LiveId" clId="{1C057F98-2CC4-49E3-A2E2-A804BE88845B}" dt="2021-05-05T23:04:58.003" v="3071" actId="2696"/>
        <pc:sldMkLst>
          <pc:docMk/>
          <pc:sldMk cId="1654868758" sldId="1679"/>
        </pc:sldMkLst>
      </pc:sldChg>
      <pc:sldChg chg="del">
        <pc:chgData name="Hamlet Markarian" userId="4926d2b407f31d77" providerId="LiveId" clId="{1C057F98-2CC4-49E3-A2E2-A804BE88845B}" dt="2021-05-05T22:32:01.348" v="2841" actId="2696"/>
        <pc:sldMkLst>
          <pc:docMk/>
          <pc:sldMk cId="4078134030" sldId="1680"/>
        </pc:sldMkLst>
      </pc:sldChg>
      <pc:sldChg chg="del">
        <pc:chgData name="Hamlet Markarian" userId="4926d2b407f31d77" providerId="LiveId" clId="{1C057F98-2CC4-49E3-A2E2-A804BE88845B}" dt="2021-05-05T22:47:38.143" v="2933" actId="2696"/>
        <pc:sldMkLst>
          <pc:docMk/>
          <pc:sldMk cId="3494973004" sldId="1681"/>
        </pc:sldMkLst>
      </pc:sldChg>
      <pc:sldChg chg="del">
        <pc:chgData name="Hamlet Markarian" userId="4926d2b407f31d77" providerId="LiveId" clId="{1C057F98-2CC4-49E3-A2E2-A804BE88845B}" dt="2021-05-05T22:56:20.684" v="3013" actId="2696"/>
        <pc:sldMkLst>
          <pc:docMk/>
          <pc:sldMk cId="2017532300" sldId="1682"/>
        </pc:sldMkLst>
      </pc:sldChg>
      <pc:sldChg chg="add del">
        <pc:chgData name="Hamlet Markarian" userId="4926d2b407f31d77" providerId="LiveId" clId="{1C057F98-2CC4-49E3-A2E2-A804BE88845B}" dt="2021-05-04T12:55:22.489" v="163" actId="2696"/>
        <pc:sldMkLst>
          <pc:docMk/>
          <pc:sldMk cId="2413037592" sldId="1683"/>
        </pc:sldMkLst>
      </pc:sldChg>
      <pc:sldChg chg="addSp delSp modSp add del mod">
        <pc:chgData name="Hamlet Markarian" userId="4926d2b407f31d77" providerId="LiveId" clId="{1C057F98-2CC4-49E3-A2E2-A804BE88845B}" dt="2021-05-05T18:55:08.998" v="1212" actId="2696"/>
        <pc:sldMkLst>
          <pc:docMk/>
          <pc:sldMk cId="397307044" sldId="1684"/>
        </pc:sldMkLst>
        <pc:spChg chg="mod">
          <ac:chgData name="Hamlet Markarian" userId="4926d2b407f31d77" providerId="LiveId" clId="{1C057F98-2CC4-49E3-A2E2-A804BE88845B}" dt="2021-05-05T09:18:45.954" v="599" actId="3064"/>
          <ac:spMkLst>
            <pc:docMk/>
            <pc:sldMk cId="397307044" sldId="1684"/>
            <ac:spMk id="5" creationId="{BC01E833-A438-4C2A-AF28-2B402D7F80E5}"/>
          </ac:spMkLst>
        </pc:spChg>
        <pc:spChg chg="mod">
          <ac:chgData name="Hamlet Markarian" userId="4926d2b407f31d77" providerId="LiveId" clId="{1C057F98-2CC4-49E3-A2E2-A804BE88845B}" dt="2021-05-05T09:18:45.954" v="599" actId="3064"/>
          <ac:spMkLst>
            <pc:docMk/>
            <pc:sldMk cId="397307044" sldId="1684"/>
            <ac:spMk id="26" creationId="{D2F7AB68-18ED-47EB-A7E8-03F8D241CEC9}"/>
          </ac:spMkLst>
        </pc:spChg>
        <pc:spChg chg="add mod">
          <ac:chgData name="Hamlet Markarian" userId="4926d2b407f31d77" providerId="LiveId" clId="{1C057F98-2CC4-49E3-A2E2-A804BE88845B}" dt="2021-05-04T12:56:46.385" v="176" actId="1076"/>
          <ac:spMkLst>
            <pc:docMk/>
            <pc:sldMk cId="397307044" sldId="1684"/>
            <ac:spMk id="28" creationId="{9E8B69FA-5538-42CD-9EAE-7115BB47FC44}"/>
          </ac:spMkLst>
        </pc:spChg>
        <pc:spChg chg="del">
          <ac:chgData name="Hamlet Markarian" userId="4926d2b407f31d77" providerId="LiveId" clId="{1C057F98-2CC4-49E3-A2E2-A804BE88845B}" dt="2021-05-04T12:56:23.382" v="171" actId="478"/>
          <ac:spMkLst>
            <pc:docMk/>
            <pc:sldMk cId="397307044" sldId="1684"/>
            <ac:spMk id="29" creationId="{566E9523-853B-4EA3-8DC0-1694D7AE9D3E}"/>
          </ac:spMkLst>
        </pc:spChg>
        <pc:spChg chg="del">
          <ac:chgData name="Hamlet Markarian" userId="4926d2b407f31d77" providerId="LiveId" clId="{1C057F98-2CC4-49E3-A2E2-A804BE88845B}" dt="2021-05-04T12:56:23.382" v="171" actId="478"/>
          <ac:spMkLst>
            <pc:docMk/>
            <pc:sldMk cId="397307044" sldId="1684"/>
            <ac:spMk id="30" creationId="{6A271413-F985-4F56-80F8-A645F59EBAB9}"/>
          </ac:spMkLst>
        </pc:spChg>
        <pc:spChg chg="del">
          <ac:chgData name="Hamlet Markarian" userId="4926d2b407f31d77" providerId="LiveId" clId="{1C057F98-2CC4-49E3-A2E2-A804BE88845B}" dt="2021-05-04T12:56:23.382" v="171" actId="478"/>
          <ac:spMkLst>
            <pc:docMk/>
            <pc:sldMk cId="397307044" sldId="1684"/>
            <ac:spMk id="31" creationId="{71AF1C15-4287-4E36-88C6-A4F0B6065C2F}"/>
          </ac:spMkLst>
        </pc:spChg>
        <pc:spChg chg="del">
          <ac:chgData name="Hamlet Markarian" userId="4926d2b407f31d77" providerId="LiveId" clId="{1C057F98-2CC4-49E3-A2E2-A804BE88845B}" dt="2021-05-04T12:56:23.382" v="171" actId="478"/>
          <ac:spMkLst>
            <pc:docMk/>
            <pc:sldMk cId="397307044" sldId="1684"/>
            <ac:spMk id="32" creationId="{4F32E824-73AE-4846-8564-BEC1A6545756}"/>
          </ac:spMkLst>
        </pc:spChg>
        <pc:spChg chg="del">
          <ac:chgData name="Hamlet Markarian" userId="4926d2b407f31d77" providerId="LiveId" clId="{1C057F98-2CC4-49E3-A2E2-A804BE88845B}" dt="2021-05-04T12:56:23.382" v="171" actId="478"/>
          <ac:spMkLst>
            <pc:docMk/>
            <pc:sldMk cId="397307044" sldId="1684"/>
            <ac:spMk id="33" creationId="{28973413-CFAF-4203-8C1A-2D78F6DD33DB}"/>
          </ac:spMkLst>
        </pc:spChg>
        <pc:spChg chg="del">
          <ac:chgData name="Hamlet Markarian" userId="4926d2b407f31d77" providerId="LiveId" clId="{1C057F98-2CC4-49E3-A2E2-A804BE88845B}" dt="2021-05-04T12:56:23.382" v="171" actId="478"/>
          <ac:spMkLst>
            <pc:docMk/>
            <pc:sldMk cId="397307044" sldId="1684"/>
            <ac:spMk id="34" creationId="{79D35DCB-F3B3-4DEB-BE0E-14DD9296C1A0}"/>
          </ac:spMkLst>
        </pc:spChg>
        <pc:spChg chg="del">
          <ac:chgData name="Hamlet Markarian" userId="4926d2b407f31d77" providerId="LiveId" clId="{1C057F98-2CC4-49E3-A2E2-A804BE88845B}" dt="2021-05-04T12:56:23.382" v="171" actId="478"/>
          <ac:spMkLst>
            <pc:docMk/>
            <pc:sldMk cId="397307044" sldId="1684"/>
            <ac:spMk id="35" creationId="{9C645794-6AF1-40C1-9893-2E99590AC79E}"/>
          </ac:spMkLst>
        </pc:spChg>
        <pc:spChg chg="del">
          <ac:chgData name="Hamlet Markarian" userId="4926d2b407f31d77" providerId="LiveId" clId="{1C057F98-2CC4-49E3-A2E2-A804BE88845B}" dt="2021-05-04T12:56:23.382" v="171" actId="478"/>
          <ac:spMkLst>
            <pc:docMk/>
            <pc:sldMk cId="397307044" sldId="1684"/>
            <ac:spMk id="36" creationId="{E40829B2-5540-4E3D-9FEC-1653374C7D67}"/>
          </ac:spMkLst>
        </pc:spChg>
        <pc:spChg chg="add mod">
          <ac:chgData name="Hamlet Markarian" userId="4926d2b407f31d77" providerId="LiveId" clId="{1C057F98-2CC4-49E3-A2E2-A804BE88845B}" dt="2021-05-04T17:12:22.716" v="446" actId="207"/>
          <ac:spMkLst>
            <pc:docMk/>
            <pc:sldMk cId="397307044" sldId="1684"/>
            <ac:spMk id="38" creationId="{B70E5F28-4C2D-4CDA-93F9-791BB72B3F52}"/>
          </ac:spMkLst>
        </pc:spChg>
        <pc:spChg chg="add mod">
          <ac:chgData name="Hamlet Markarian" userId="4926d2b407f31d77" providerId="LiveId" clId="{1C057F98-2CC4-49E3-A2E2-A804BE88845B}" dt="2021-05-05T09:23:31.145" v="623" actId="12"/>
          <ac:spMkLst>
            <pc:docMk/>
            <pc:sldMk cId="397307044" sldId="1684"/>
            <ac:spMk id="39" creationId="{EF2769C6-D551-4226-9545-21F2801DA0BD}"/>
          </ac:spMkLst>
        </pc:spChg>
        <pc:spChg chg="add mod">
          <ac:chgData name="Hamlet Markarian" userId="4926d2b407f31d77" providerId="LiveId" clId="{1C057F98-2CC4-49E3-A2E2-A804BE88845B}" dt="2021-05-05T09:23:33.803" v="624" actId="12"/>
          <ac:spMkLst>
            <pc:docMk/>
            <pc:sldMk cId="397307044" sldId="1684"/>
            <ac:spMk id="40" creationId="{C80F9AEF-BA12-40D5-BCCC-C572858A945E}"/>
          </ac:spMkLst>
        </pc:spChg>
        <pc:spChg chg="mod">
          <ac:chgData name="Hamlet Markarian" userId="4926d2b407f31d77" providerId="LiveId" clId="{1C057F98-2CC4-49E3-A2E2-A804BE88845B}" dt="2021-05-05T09:18:45.954" v="599" actId="3064"/>
          <ac:spMkLst>
            <pc:docMk/>
            <pc:sldMk cId="397307044" sldId="1684"/>
            <ac:spMk id="47" creationId="{A44B59C1-E517-4559-B5F8-F894977DEDFE}"/>
          </ac:spMkLst>
        </pc:spChg>
        <pc:spChg chg="mod">
          <ac:chgData name="Hamlet Markarian" userId="4926d2b407f31d77" providerId="LiveId" clId="{1C057F98-2CC4-49E3-A2E2-A804BE88845B}" dt="2021-05-05T09:18:45.954" v="599" actId="3064"/>
          <ac:spMkLst>
            <pc:docMk/>
            <pc:sldMk cId="397307044" sldId="1684"/>
            <ac:spMk id="50" creationId="{4F998B1D-6B43-4A9D-AD50-A2533B0C2888}"/>
          </ac:spMkLst>
        </pc:spChg>
        <pc:picChg chg="add mod">
          <ac:chgData name="Hamlet Markarian" userId="4926d2b407f31d77" providerId="LiveId" clId="{1C057F98-2CC4-49E3-A2E2-A804BE88845B}" dt="2021-05-05T09:18:38.451" v="595"/>
          <ac:picMkLst>
            <pc:docMk/>
            <pc:sldMk cId="397307044" sldId="1684"/>
            <ac:picMk id="22" creationId="{66EFEA4A-330E-40D1-8506-AD70B91A5ABB}"/>
          </ac:picMkLst>
        </pc:picChg>
        <pc:picChg chg="add mod">
          <ac:chgData name="Hamlet Markarian" userId="4926d2b407f31d77" providerId="LiveId" clId="{1C057F98-2CC4-49E3-A2E2-A804BE88845B}" dt="2021-05-05T09:18:38.451" v="595"/>
          <ac:picMkLst>
            <pc:docMk/>
            <pc:sldMk cId="397307044" sldId="1684"/>
            <ac:picMk id="23" creationId="{D4CFC957-A1A6-4B24-A1D7-7AB4A359FFEB}"/>
          </ac:picMkLst>
        </pc:picChg>
        <pc:picChg chg="add mod">
          <ac:chgData name="Hamlet Markarian" userId="4926d2b407f31d77" providerId="LiveId" clId="{1C057F98-2CC4-49E3-A2E2-A804BE88845B}" dt="2021-05-05T09:18:38.451" v="595"/>
          <ac:picMkLst>
            <pc:docMk/>
            <pc:sldMk cId="397307044" sldId="1684"/>
            <ac:picMk id="24" creationId="{1C43997C-4E0B-436E-B7C3-34F82E822320}"/>
          </ac:picMkLst>
        </pc:picChg>
        <pc:picChg chg="add mod">
          <ac:chgData name="Hamlet Markarian" userId="4926d2b407f31d77" providerId="LiveId" clId="{1C057F98-2CC4-49E3-A2E2-A804BE88845B}" dt="2021-05-05T09:18:38.451" v="595"/>
          <ac:picMkLst>
            <pc:docMk/>
            <pc:sldMk cId="397307044" sldId="1684"/>
            <ac:picMk id="25" creationId="{0C7D8CFE-9C34-46FC-970A-8F2643397319}"/>
          </ac:picMkLst>
        </pc:picChg>
        <pc:picChg chg="del">
          <ac:chgData name="Hamlet Markarian" userId="4926d2b407f31d77" providerId="LiveId" clId="{1C057F98-2CC4-49E3-A2E2-A804BE88845B}" dt="2021-05-05T09:18:37.359" v="594" actId="478"/>
          <ac:picMkLst>
            <pc:docMk/>
            <pc:sldMk cId="397307044" sldId="1684"/>
            <ac:picMk id="27" creationId="{BB43D38F-C283-4E03-B07F-809959BE2E9C}"/>
          </ac:picMkLst>
        </pc:picChg>
        <pc:picChg chg="del">
          <ac:chgData name="Hamlet Markarian" userId="4926d2b407f31d77" providerId="LiveId" clId="{1C057F98-2CC4-49E3-A2E2-A804BE88845B}" dt="2021-05-05T09:18:37.359" v="594" actId="478"/>
          <ac:picMkLst>
            <pc:docMk/>
            <pc:sldMk cId="397307044" sldId="1684"/>
            <ac:picMk id="51" creationId="{D360A8C7-1AE3-4738-B2EF-5AA57F1EEE6A}"/>
          </ac:picMkLst>
        </pc:picChg>
        <pc:picChg chg="del">
          <ac:chgData name="Hamlet Markarian" userId="4926d2b407f31d77" providerId="LiveId" clId="{1C057F98-2CC4-49E3-A2E2-A804BE88845B}" dt="2021-05-05T09:18:37.359" v="594" actId="478"/>
          <ac:picMkLst>
            <pc:docMk/>
            <pc:sldMk cId="397307044" sldId="1684"/>
            <ac:picMk id="52" creationId="{E48DCB4A-A870-4BD7-A359-F6123EED9B07}"/>
          </ac:picMkLst>
        </pc:picChg>
        <pc:picChg chg="del">
          <ac:chgData name="Hamlet Markarian" userId="4926d2b407f31d77" providerId="LiveId" clId="{1C057F98-2CC4-49E3-A2E2-A804BE88845B}" dt="2021-05-05T09:18:37.359" v="594" actId="478"/>
          <ac:picMkLst>
            <pc:docMk/>
            <pc:sldMk cId="397307044" sldId="1684"/>
            <ac:picMk id="61" creationId="{CF3111B2-DAAA-467A-9BE2-5515F503E028}"/>
          </ac:picMkLst>
        </pc:picChg>
        <pc:cxnChg chg="del">
          <ac:chgData name="Hamlet Markarian" userId="4926d2b407f31d77" providerId="LiveId" clId="{1C057F98-2CC4-49E3-A2E2-A804BE88845B}" dt="2021-05-04T12:56:23.382" v="171" actId="478"/>
          <ac:cxnSpMkLst>
            <pc:docMk/>
            <pc:sldMk cId="397307044" sldId="1684"/>
            <ac:cxnSpMk id="37" creationId="{882C8390-A016-48A0-825E-0ACC2AF447DF}"/>
          </ac:cxnSpMkLst>
        </pc:cxnChg>
        <pc:cxnChg chg="add mod">
          <ac:chgData name="Hamlet Markarian" userId="4926d2b407f31d77" providerId="LiveId" clId="{1C057F98-2CC4-49E3-A2E2-A804BE88845B}" dt="2021-05-04T13:01:22.406" v="203" actId="14100"/>
          <ac:cxnSpMkLst>
            <pc:docMk/>
            <pc:sldMk cId="397307044" sldId="1684"/>
            <ac:cxnSpMk id="41" creationId="{395F2286-6A4E-42A0-A162-52670123C2F9}"/>
          </ac:cxnSpMkLst>
        </pc:cxnChg>
      </pc:sldChg>
      <pc:sldChg chg="addSp delSp modSp add del mod">
        <pc:chgData name="Hamlet Markarian" userId="4926d2b407f31d77" providerId="LiveId" clId="{1C057F98-2CC4-49E3-A2E2-A804BE88845B}" dt="2021-05-05T18:57:16.312" v="1237" actId="2696"/>
        <pc:sldMkLst>
          <pc:docMk/>
          <pc:sldMk cId="2458813258" sldId="1685"/>
        </pc:sldMkLst>
        <pc:spChg chg="mod">
          <ac:chgData name="Hamlet Markarian" userId="4926d2b407f31d77" providerId="LiveId" clId="{1C057F98-2CC4-49E3-A2E2-A804BE88845B}" dt="2021-05-05T09:19:05.777" v="606" actId="20577"/>
          <ac:spMkLst>
            <pc:docMk/>
            <pc:sldMk cId="2458813258" sldId="1685"/>
            <ac:spMk id="5" creationId="{BC01E833-A438-4C2A-AF28-2B402D7F80E5}"/>
          </ac:spMkLst>
        </pc:spChg>
        <pc:spChg chg="add mod">
          <ac:chgData name="Hamlet Markarian" userId="4926d2b407f31d77" providerId="LiveId" clId="{1C057F98-2CC4-49E3-A2E2-A804BE88845B}" dt="2021-05-04T17:14:28.175" v="459" actId="207"/>
          <ac:spMkLst>
            <pc:docMk/>
            <pc:sldMk cId="2458813258" sldId="1685"/>
            <ac:spMk id="22" creationId="{500935EE-E8BD-40FA-9441-C54B6923CC4D}"/>
          </ac:spMkLst>
        </pc:spChg>
        <pc:spChg chg="add mod">
          <ac:chgData name="Hamlet Markarian" userId="4926d2b407f31d77" providerId="LiveId" clId="{1C057F98-2CC4-49E3-A2E2-A804BE88845B}" dt="2021-05-04T13:01:11.375" v="202" actId="1076"/>
          <ac:spMkLst>
            <pc:docMk/>
            <pc:sldMk cId="2458813258" sldId="1685"/>
            <ac:spMk id="23" creationId="{8903F02F-0C72-45A5-AF88-5150D9033838}"/>
          </ac:spMkLst>
        </pc:spChg>
        <pc:spChg chg="add mod">
          <ac:chgData name="Hamlet Markarian" userId="4926d2b407f31d77" providerId="LiveId" clId="{1C057F98-2CC4-49E3-A2E2-A804BE88845B}" dt="2021-05-04T17:14:23.727" v="458" actId="207"/>
          <ac:spMkLst>
            <pc:docMk/>
            <pc:sldMk cId="2458813258" sldId="1685"/>
            <ac:spMk id="24" creationId="{080694A5-72EC-4C0C-8C73-080B3E7E2823}"/>
          </ac:spMkLst>
        </pc:spChg>
        <pc:spChg chg="add mod">
          <ac:chgData name="Hamlet Markarian" userId="4926d2b407f31d77" providerId="LiveId" clId="{1C057F98-2CC4-49E3-A2E2-A804BE88845B}" dt="2021-05-05T09:23:41.785" v="625" actId="12"/>
          <ac:spMkLst>
            <pc:docMk/>
            <pc:sldMk cId="2458813258" sldId="1685"/>
            <ac:spMk id="25" creationId="{8246BE73-9AE4-4165-9AAD-5312DA42255F}"/>
          </ac:spMkLst>
        </pc:spChg>
        <pc:spChg chg="mod">
          <ac:chgData name="Hamlet Markarian" userId="4926d2b407f31d77" providerId="LiveId" clId="{1C057F98-2CC4-49E3-A2E2-A804BE88845B}" dt="2021-05-05T09:19:02.274" v="605" actId="3064"/>
          <ac:spMkLst>
            <pc:docMk/>
            <pc:sldMk cId="2458813258" sldId="1685"/>
            <ac:spMk id="26" creationId="{D2F7AB68-18ED-47EB-A7E8-03F8D241CEC9}"/>
          </ac:spMkLst>
        </pc:spChg>
        <pc:spChg chg="del">
          <ac:chgData name="Hamlet Markarian" userId="4926d2b407f31d77" providerId="LiveId" clId="{1C057F98-2CC4-49E3-A2E2-A804BE88845B}" dt="2021-05-04T13:00:23.847" v="194" actId="478"/>
          <ac:spMkLst>
            <pc:docMk/>
            <pc:sldMk cId="2458813258" sldId="1685"/>
            <ac:spMk id="28" creationId="{9E8B69FA-5538-42CD-9EAE-7115BB47FC44}"/>
          </ac:spMkLst>
        </pc:spChg>
        <pc:spChg chg="add mod">
          <ac:chgData name="Hamlet Markarian" userId="4926d2b407f31d77" providerId="LiveId" clId="{1C057F98-2CC4-49E3-A2E2-A804BE88845B}" dt="2021-05-05T09:23:43.510" v="626" actId="12"/>
          <ac:spMkLst>
            <pc:docMk/>
            <pc:sldMk cId="2458813258" sldId="1685"/>
            <ac:spMk id="29" creationId="{F5D76BDA-9288-4AD3-B4FB-72ED730C7A2C}"/>
          </ac:spMkLst>
        </pc:spChg>
        <pc:spChg chg="add mod">
          <ac:chgData name="Hamlet Markarian" userId="4926d2b407f31d77" providerId="LiveId" clId="{1C057F98-2CC4-49E3-A2E2-A804BE88845B}" dt="2021-05-04T13:00:48.295" v="197" actId="1076"/>
          <ac:spMkLst>
            <pc:docMk/>
            <pc:sldMk cId="2458813258" sldId="1685"/>
            <ac:spMk id="31" creationId="{7D33AE96-1E9B-414F-83B7-0F4E3E44B566}"/>
          </ac:spMkLst>
        </pc:spChg>
        <pc:spChg chg="mod">
          <ac:chgData name="Hamlet Markarian" userId="4926d2b407f31d77" providerId="LiveId" clId="{1C057F98-2CC4-49E3-A2E2-A804BE88845B}" dt="2021-05-04T13:00:48.295" v="197" actId="1076"/>
          <ac:spMkLst>
            <pc:docMk/>
            <pc:sldMk cId="2458813258" sldId="1685"/>
            <ac:spMk id="33" creationId="{42BBB42B-E98D-42F8-BC62-AF1CA7E9199A}"/>
          </ac:spMkLst>
        </pc:spChg>
        <pc:spChg chg="mod">
          <ac:chgData name="Hamlet Markarian" userId="4926d2b407f31d77" providerId="LiveId" clId="{1C057F98-2CC4-49E3-A2E2-A804BE88845B}" dt="2021-05-04T13:00:48.295" v="197" actId="1076"/>
          <ac:spMkLst>
            <pc:docMk/>
            <pc:sldMk cId="2458813258" sldId="1685"/>
            <ac:spMk id="34" creationId="{6BD1CB49-7C54-4E91-8F1D-CD0AC201C4FF}"/>
          </ac:spMkLst>
        </pc:spChg>
        <pc:spChg chg="mod">
          <ac:chgData name="Hamlet Markarian" userId="4926d2b407f31d77" providerId="LiveId" clId="{1C057F98-2CC4-49E3-A2E2-A804BE88845B}" dt="2021-05-04T13:00:48.295" v="197" actId="1076"/>
          <ac:spMkLst>
            <pc:docMk/>
            <pc:sldMk cId="2458813258" sldId="1685"/>
            <ac:spMk id="35" creationId="{47784358-2B3A-40F5-BD3E-4C5435C60CBD}"/>
          </ac:spMkLst>
        </pc:spChg>
        <pc:spChg chg="mod">
          <ac:chgData name="Hamlet Markarian" userId="4926d2b407f31d77" providerId="LiveId" clId="{1C057F98-2CC4-49E3-A2E2-A804BE88845B}" dt="2021-05-04T13:00:48.295" v="197" actId="1076"/>
          <ac:spMkLst>
            <pc:docMk/>
            <pc:sldMk cId="2458813258" sldId="1685"/>
            <ac:spMk id="37" creationId="{7535E60A-BB2E-4315-859D-CDBA07AD67E1}"/>
          </ac:spMkLst>
        </pc:spChg>
        <pc:spChg chg="del">
          <ac:chgData name="Hamlet Markarian" userId="4926d2b407f31d77" providerId="LiveId" clId="{1C057F98-2CC4-49E3-A2E2-A804BE88845B}" dt="2021-05-04T13:00:23.847" v="194" actId="478"/>
          <ac:spMkLst>
            <pc:docMk/>
            <pc:sldMk cId="2458813258" sldId="1685"/>
            <ac:spMk id="38" creationId="{B70E5F28-4C2D-4CDA-93F9-791BB72B3F52}"/>
          </ac:spMkLst>
        </pc:spChg>
        <pc:spChg chg="del">
          <ac:chgData name="Hamlet Markarian" userId="4926d2b407f31d77" providerId="LiveId" clId="{1C057F98-2CC4-49E3-A2E2-A804BE88845B}" dt="2021-05-04T13:00:23.847" v="194" actId="478"/>
          <ac:spMkLst>
            <pc:docMk/>
            <pc:sldMk cId="2458813258" sldId="1685"/>
            <ac:spMk id="39" creationId="{EF2769C6-D551-4226-9545-21F2801DA0BD}"/>
          </ac:spMkLst>
        </pc:spChg>
        <pc:spChg chg="del">
          <ac:chgData name="Hamlet Markarian" userId="4926d2b407f31d77" providerId="LiveId" clId="{1C057F98-2CC4-49E3-A2E2-A804BE88845B}" dt="2021-05-04T13:00:23.847" v="194" actId="478"/>
          <ac:spMkLst>
            <pc:docMk/>
            <pc:sldMk cId="2458813258" sldId="1685"/>
            <ac:spMk id="40" creationId="{C80F9AEF-BA12-40D5-BCCC-C572858A945E}"/>
          </ac:spMkLst>
        </pc:spChg>
        <pc:spChg chg="mod">
          <ac:chgData name="Hamlet Markarian" userId="4926d2b407f31d77" providerId="LiveId" clId="{1C057F98-2CC4-49E3-A2E2-A804BE88845B}" dt="2021-05-04T13:00:48.295" v="197" actId="1076"/>
          <ac:spMkLst>
            <pc:docMk/>
            <pc:sldMk cId="2458813258" sldId="1685"/>
            <ac:spMk id="42" creationId="{F10C64E5-1F44-4823-9100-3D8E39DF46ED}"/>
          </ac:spMkLst>
        </pc:spChg>
        <pc:spChg chg="add mod">
          <ac:chgData name="Hamlet Markarian" userId="4926d2b407f31d77" providerId="LiveId" clId="{1C057F98-2CC4-49E3-A2E2-A804BE88845B}" dt="2021-05-04T13:00:48.295" v="197" actId="1076"/>
          <ac:spMkLst>
            <pc:docMk/>
            <pc:sldMk cId="2458813258" sldId="1685"/>
            <ac:spMk id="43" creationId="{1CF81E68-9EAB-495C-A7B8-6F972A472AD1}"/>
          </ac:spMkLst>
        </pc:spChg>
        <pc:spChg chg="add mod">
          <ac:chgData name="Hamlet Markarian" userId="4926d2b407f31d77" providerId="LiveId" clId="{1C057F98-2CC4-49E3-A2E2-A804BE88845B}" dt="2021-05-04T13:00:48.295" v="197" actId="1076"/>
          <ac:spMkLst>
            <pc:docMk/>
            <pc:sldMk cId="2458813258" sldId="1685"/>
            <ac:spMk id="44" creationId="{47E5BEE4-500E-46DA-87B9-E2260E91D69C}"/>
          </ac:spMkLst>
        </pc:spChg>
        <pc:spChg chg="add mod">
          <ac:chgData name="Hamlet Markarian" userId="4926d2b407f31d77" providerId="LiveId" clId="{1C057F98-2CC4-49E3-A2E2-A804BE88845B}" dt="2021-05-04T13:00:48.295" v="197" actId="1076"/>
          <ac:spMkLst>
            <pc:docMk/>
            <pc:sldMk cId="2458813258" sldId="1685"/>
            <ac:spMk id="45" creationId="{E5A01731-2573-428D-8941-390AF224AEEE}"/>
          </ac:spMkLst>
        </pc:spChg>
        <pc:spChg chg="add mod">
          <ac:chgData name="Hamlet Markarian" userId="4926d2b407f31d77" providerId="LiveId" clId="{1C057F98-2CC4-49E3-A2E2-A804BE88845B}" dt="2021-05-04T13:00:48.295" v="197" actId="1076"/>
          <ac:spMkLst>
            <pc:docMk/>
            <pc:sldMk cId="2458813258" sldId="1685"/>
            <ac:spMk id="46" creationId="{62634231-CB24-4409-9C0A-9A3CC2969CBE}"/>
          </ac:spMkLst>
        </pc:spChg>
        <pc:spChg chg="mod">
          <ac:chgData name="Hamlet Markarian" userId="4926d2b407f31d77" providerId="LiveId" clId="{1C057F98-2CC4-49E3-A2E2-A804BE88845B}" dt="2021-05-05T09:19:02.274" v="605" actId="3064"/>
          <ac:spMkLst>
            <pc:docMk/>
            <pc:sldMk cId="2458813258" sldId="1685"/>
            <ac:spMk id="47" creationId="{A44B59C1-E517-4559-B5F8-F894977DEDFE}"/>
          </ac:spMkLst>
        </pc:spChg>
        <pc:spChg chg="add mod">
          <ac:chgData name="Hamlet Markarian" userId="4926d2b407f31d77" providerId="LiveId" clId="{1C057F98-2CC4-49E3-A2E2-A804BE88845B}" dt="2021-05-04T13:00:48.295" v="197" actId="1076"/>
          <ac:spMkLst>
            <pc:docMk/>
            <pc:sldMk cId="2458813258" sldId="1685"/>
            <ac:spMk id="48" creationId="{D948EE0D-A6C9-4554-8659-C060934E52DE}"/>
          </ac:spMkLst>
        </pc:spChg>
        <pc:spChg chg="mod">
          <ac:chgData name="Hamlet Markarian" userId="4926d2b407f31d77" providerId="LiveId" clId="{1C057F98-2CC4-49E3-A2E2-A804BE88845B}" dt="2021-05-05T09:19:12.370" v="607" actId="20577"/>
          <ac:spMkLst>
            <pc:docMk/>
            <pc:sldMk cId="2458813258" sldId="1685"/>
            <ac:spMk id="50" creationId="{4F998B1D-6B43-4A9D-AD50-A2533B0C2888}"/>
          </ac:spMkLst>
        </pc:spChg>
        <pc:spChg chg="mod">
          <ac:chgData name="Hamlet Markarian" userId="4926d2b407f31d77" providerId="LiveId" clId="{1C057F98-2CC4-49E3-A2E2-A804BE88845B}" dt="2021-05-04T13:00:48.295" v="197" actId="1076"/>
          <ac:spMkLst>
            <pc:docMk/>
            <pc:sldMk cId="2458813258" sldId="1685"/>
            <ac:spMk id="54" creationId="{6A518ED5-B0E3-4E12-A351-744277691C14}"/>
          </ac:spMkLst>
        </pc:spChg>
        <pc:spChg chg="mod">
          <ac:chgData name="Hamlet Markarian" userId="4926d2b407f31d77" providerId="LiveId" clId="{1C057F98-2CC4-49E3-A2E2-A804BE88845B}" dt="2021-05-04T13:00:48.295" v="197" actId="1076"/>
          <ac:spMkLst>
            <pc:docMk/>
            <pc:sldMk cId="2458813258" sldId="1685"/>
            <ac:spMk id="55" creationId="{23B74C8B-458D-4345-8C1C-6673C3306CF2}"/>
          </ac:spMkLst>
        </pc:spChg>
        <pc:spChg chg="add mod">
          <ac:chgData name="Hamlet Markarian" userId="4926d2b407f31d77" providerId="LiveId" clId="{1C057F98-2CC4-49E3-A2E2-A804BE88845B}" dt="2021-05-04T13:00:24.731" v="195"/>
          <ac:spMkLst>
            <pc:docMk/>
            <pc:sldMk cId="2458813258" sldId="1685"/>
            <ac:spMk id="57" creationId="{FA9074E1-4AC2-4F14-913C-D367E2AF2146}"/>
          </ac:spMkLst>
        </pc:spChg>
        <pc:grpChg chg="add mod">
          <ac:chgData name="Hamlet Markarian" userId="4926d2b407f31d77" providerId="LiveId" clId="{1C057F98-2CC4-49E3-A2E2-A804BE88845B}" dt="2021-05-04T13:00:48.295" v="197" actId="1076"/>
          <ac:grpSpMkLst>
            <pc:docMk/>
            <pc:sldMk cId="2458813258" sldId="1685"/>
            <ac:grpSpMk id="32" creationId="{E8AE66EC-31E9-40FA-AB3E-452B7D7A0419}"/>
          </ac:grpSpMkLst>
        </pc:grpChg>
        <pc:grpChg chg="add mod">
          <ac:chgData name="Hamlet Markarian" userId="4926d2b407f31d77" providerId="LiveId" clId="{1C057F98-2CC4-49E3-A2E2-A804BE88845B}" dt="2021-05-04T13:00:48.295" v="197" actId="1076"/>
          <ac:grpSpMkLst>
            <pc:docMk/>
            <pc:sldMk cId="2458813258" sldId="1685"/>
            <ac:grpSpMk id="36" creationId="{A1B19629-2A7C-48E6-B740-52FA2240C953}"/>
          </ac:grpSpMkLst>
        </pc:grpChg>
        <pc:grpChg chg="add mod">
          <ac:chgData name="Hamlet Markarian" userId="4926d2b407f31d77" providerId="LiveId" clId="{1C057F98-2CC4-49E3-A2E2-A804BE88845B}" dt="2021-05-04T13:00:48.295" v="197" actId="1076"/>
          <ac:grpSpMkLst>
            <pc:docMk/>
            <pc:sldMk cId="2458813258" sldId="1685"/>
            <ac:grpSpMk id="53" creationId="{ACA41939-1536-44AA-B6E8-12B4BDF53EF2}"/>
          </ac:grpSpMkLst>
        </pc:grpChg>
        <pc:picChg chg="del">
          <ac:chgData name="Hamlet Markarian" userId="4926d2b407f31d77" providerId="LiveId" clId="{1C057F98-2CC4-49E3-A2E2-A804BE88845B}" dt="2021-05-05T09:18:54.687" v="600" actId="478"/>
          <ac:picMkLst>
            <pc:docMk/>
            <pc:sldMk cId="2458813258" sldId="1685"/>
            <ac:picMk id="27" creationId="{BB43D38F-C283-4E03-B07F-809959BE2E9C}"/>
          </ac:picMkLst>
        </pc:picChg>
        <pc:picChg chg="del">
          <ac:chgData name="Hamlet Markarian" userId="4926d2b407f31d77" providerId="LiveId" clId="{1C057F98-2CC4-49E3-A2E2-A804BE88845B}" dt="2021-05-05T09:18:54.687" v="600" actId="478"/>
          <ac:picMkLst>
            <pc:docMk/>
            <pc:sldMk cId="2458813258" sldId="1685"/>
            <ac:picMk id="51" creationId="{D360A8C7-1AE3-4738-B2EF-5AA57F1EEE6A}"/>
          </ac:picMkLst>
        </pc:picChg>
        <pc:picChg chg="del">
          <ac:chgData name="Hamlet Markarian" userId="4926d2b407f31d77" providerId="LiveId" clId="{1C057F98-2CC4-49E3-A2E2-A804BE88845B}" dt="2021-05-05T09:18:54.687" v="600" actId="478"/>
          <ac:picMkLst>
            <pc:docMk/>
            <pc:sldMk cId="2458813258" sldId="1685"/>
            <ac:picMk id="52" creationId="{E48DCB4A-A870-4BD7-A359-F6123EED9B07}"/>
          </ac:picMkLst>
        </pc:picChg>
        <pc:picChg chg="add mod">
          <ac:chgData name="Hamlet Markarian" userId="4926d2b407f31d77" providerId="LiveId" clId="{1C057F98-2CC4-49E3-A2E2-A804BE88845B}" dt="2021-05-05T09:18:55.124" v="601"/>
          <ac:picMkLst>
            <pc:docMk/>
            <pc:sldMk cId="2458813258" sldId="1685"/>
            <ac:picMk id="58" creationId="{8CB4C320-A3C0-4668-918B-70AED685E05A}"/>
          </ac:picMkLst>
        </pc:picChg>
        <pc:picChg chg="add mod">
          <ac:chgData name="Hamlet Markarian" userId="4926d2b407f31d77" providerId="LiveId" clId="{1C057F98-2CC4-49E3-A2E2-A804BE88845B}" dt="2021-05-05T09:18:55.124" v="601"/>
          <ac:picMkLst>
            <pc:docMk/>
            <pc:sldMk cId="2458813258" sldId="1685"/>
            <ac:picMk id="59" creationId="{46075D04-E75D-4972-B124-F3ED563F76E6}"/>
          </ac:picMkLst>
        </pc:picChg>
        <pc:picChg chg="add mod">
          <ac:chgData name="Hamlet Markarian" userId="4926d2b407f31d77" providerId="LiveId" clId="{1C057F98-2CC4-49E3-A2E2-A804BE88845B}" dt="2021-05-05T09:18:55.124" v="601"/>
          <ac:picMkLst>
            <pc:docMk/>
            <pc:sldMk cId="2458813258" sldId="1685"/>
            <ac:picMk id="60" creationId="{2177E971-23EF-40C9-89E2-6F028E72BDD5}"/>
          </ac:picMkLst>
        </pc:picChg>
        <pc:picChg chg="del">
          <ac:chgData name="Hamlet Markarian" userId="4926d2b407f31d77" providerId="LiveId" clId="{1C057F98-2CC4-49E3-A2E2-A804BE88845B}" dt="2021-05-05T09:18:54.687" v="600" actId="478"/>
          <ac:picMkLst>
            <pc:docMk/>
            <pc:sldMk cId="2458813258" sldId="1685"/>
            <ac:picMk id="61" creationId="{CF3111B2-DAAA-467A-9BE2-5515F503E028}"/>
          </ac:picMkLst>
        </pc:picChg>
        <pc:picChg chg="add mod">
          <ac:chgData name="Hamlet Markarian" userId="4926d2b407f31d77" providerId="LiveId" clId="{1C057F98-2CC4-49E3-A2E2-A804BE88845B}" dt="2021-05-05T09:18:55.124" v="601"/>
          <ac:picMkLst>
            <pc:docMk/>
            <pc:sldMk cId="2458813258" sldId="1685"/>
            <ac:picMk id="62" creationId="{AA321668-83A6-44FC-BF6E-EC8965DA866D}"/>
          </ac:picMkLst>
        </pc:picChg>
        <pc:cxnChg chg="add mod">
          <ac:chgData name="Hamlet Markarian" userId="4926d2b407f31d77" providerId="LiveId" clId="{1C057F98-2CC4-49E3-A2E2-A804BE88845B}" dt="2021-05-04T13:00:53.966" v="199" actId="1076"/>
          <ac:cxnSpMkLst>
            <pc:docMk/>
            <pc:sldMk cId="2458813258" sldId="1685"/>
            <ac:cxnSpMk id="30" creationId="{64DD1B78-C966-47DF-AC6E-D59DD1A99618}"/>
          </ac:cxnSpMkLst>
        </pc:cxnChg>
        <pc:cxnChg chg="del">
          <ac:chgData name="Hamlet Markarian" userId="4926d2b407f31d77" providerId="LiveId" clId="{1C057F98-2CC4-49E3-A2E2-A804BE88845B}" dt="2021-05-04T13:00:23.847" v="194" actId="478"/>
          <ac:cxnSpMkLst>
            <pc:docMk/>
            <pc:sldMk cId="2458813258" sldId="1685"/>
            <ac:cxnSpMk id="41" creationId="{395F2286-6A4E-42A0-A162-52670123C2F9}"/>
          </ac:cxnSpMkLst>
        </pc:cxnChg>
        <pc:cxnChg chg="add mod">
          <ac:chgData name="Hamlet Markarian" userId="4926d2b407f31d77" providerId="LiveId" clId="{1C057F98-2CC4-49E3-A2E2-A804BE88845B}" dt="2021-05-04T13:00:48.295" v="197" actId="1076"/>
          <ac:cxnSpMkLst>
            <pc:docMk/>
            <pc:sldMk cId="2458813258" sldId="1685"/>
            <ac:cxnSpMk id="49" creationId="{1D8D3520-63CE-4A95-BAF0-C70695E3E02C}"/>
          </ac:cxnSpMkLst>
        </pc:cxnChg>
        <pc:cxnChg chg="add mod">
          <ac:chgData name="Hamlet Markarian" userId="4926d2b407f31d77" providerId="LiveId" clId="{1C057F98-2CC4-49E3-A2E2-A804BE88845B}" dt="2021-05-04T13:00:48.295" v="197" actId="1076"/>
          <ac:cxnSpMkLst>
            <pc:docMk/>
            <pc:sldMk cId="2458813258" sldId="1685"/>
            <ac:cxnSpMk id="56" creationId="{327BC2AD-8D7F-43EA-8BEB-7D885BB8407F}"/>
          </ac:cxnSpMkLst>
        </pc:cxnChg>
      </pc:sldChg>
      <pc:sldChg chg="addSp delSp modSp add del mod">
        <pc:chgData name="Hamlet Markarian" userId="4926d2b407f31d77" providerId="LiveId" clId="{1C057F98-2CC4-49E3-A2E2-A804BE88845B}" dt="2021-05-05T19:16:38.687" v="1310" actId="2696"/>
        <pc:sldMkLst>
          <pc:docMk/>
          <pc:sldMk cId="3584215344" sldId="1686"/>
        </pc:sldMkLst>
        <pc:spChg chg="mod">
          <ac:chgData name="Hamlet Markarian" userId="4926d2b407f31d77" providerId="LiveId" clId="{1C057F98-2CC4-49E3-A2E2-A804BE88845B}" dt="2021-05-05T09:19:34.738" v="614" actId="20577"/>
          <ac:spMkLst>
            <pc:docMk/>
            <pc:sldMk cId="3584215344" sldId="1686"/>
            <ac:spMk id="5" creationId="{BC01E833-A438-4C2A-AF28-2B402D7F80E5}"/>
          </ac:spMkLst>
        </pc:spChg>
        <pc:spChg chg="del">
          <ac:chgData name="Hamlet Markarian" userId="4926d2b407f31d77" providerId="LiveId" clId="{1C057F98-2CC4-49E3-A2E2-A804BE88845B}" dt="2021-05-04T13:02:00.519" v="206" actId="478"/>
          <ac:spMkLst>
            <pc:docMk/>
            <pc:sldMk cId="3584215344" sldId="1686"/>
            <ac:spMk id="22" creationId="{500935EE-E8BD-40FA-9441-C54B6923CC4D}"/>
          </ac:spMkLst>
        </pc:spChg>
        <pc:spChg chg="del">
          <ac:chgData name="Hamlet Markarian" userId="4926d2b407f31d77" providerId="LiveId" clId="{1C057F98-2CC4-49E3-A2E2-A804BE88845B}" dt="2021-05-04T13:02:00.519" v="206" actId="478"/>
          <ac:spMkLst>
            <pc:docMk/>
            <pc:sldMk cId="3584215344" sldId="1686"/>
            <ac:spMk id="23" creationId="{8903F02F-0C72-45A5-AF88-5150D9033838}"/>
          </ac:spMkLst>
        </pc:spChg>
        <pc:spChg chg="del">
          <ac:chgData name="Hamlet Markarian" userId="4926d2b407f31d77" providerId="LiveId" clId="{1C057F98-2CC4-49E3-A2E2-A804BE88845B}" dt="2021-05-04T13:02:00.519" v="206" actId="478"/>
          <ac:spMkLst>
            <pc:docMk/>
            <pc:sldMk cId="3584215344" sldId="1686"/>
            <ac:spMk id="24" creationId="{080694A5-72EC-4C0C-8C73-080B3E7E2823}"/>
          </ac:spMkLst>
        </pc:spChg>
        <pc:spChg chg="del">
          <ac:chgData name="Hamlet Markarian" userId="4926d2b407f31d77" providerId="LiveId" clId="{1C057F98-2CC4-49E3-A2E2-A804BE88845B}" dt="2021-05-04T13:02:00.519" v="206" actId="478"/>
          <ac:spMkLst>
            <pc:docMk/>
            <pc:sldMk cId="3584215344" sldId="1686"/>
            <ac:spMk id="25" creationId="{8246BE73-9AE4-4165-9AAD-5312DA42255F}"/>
          </ac:spMkLst>
        </pc:spChg>
        <pc:spChg chg="mod">
          <ac:chgData name="Hamlet Markarian" userId="4926d2b407f31d77" providerId="LiveId" clId="{1C057F98-2CC4-49E3-A2E2-A804BE88845B}" dt="2021-05-05T09:28:10.838" v="658" actId="207"/>
          <ac:spMkLst>
            <pc:docMk/>
            <pc:sldMk cId="3584215344" sldId="1686"/>
            <ac:spMk id="26" creationId="{D2F7AB68-18ED-47EB-A7E8-03F8D241CEC9}"/>
          </ac:spMkLst>
        </pc:spChg>
        <pc:spChg chg="del">
          <ac:chgData name="Hamlet Markarian" userId="4926d2b407f31d77" providerId="LiveId" clId="{1C057F98-2CC4-49E3-A2E2-A804BE88845B}" dt="2021-05-04T13:02:00.519" v="206" actId="478"/>
          <ac:spMkLst>
            <pc:docMk/>
            <pc:sldMk cId="3584215344" sldId="1686"/>
            <ac:spMk id="29" creationId="{F5D76BDA-9288-4AD3-B4FB-72ED730C7A2C}"/>
          </ac:spMkLst>
        </pc:spChg>
        <pc:spChg chg="add del mod">
          <ac:chgData name="Hamlet Markarian" userId="4926d2b407f31d77" providerId="LiveId" clId="{1C057F98-2CC4-49E3-A2E2-A804BE88845B}" dt="2021-05-05T18:59:49.746" v="1256" actId="21"/>
          <ac:spMkLst>
            <pc:docMk/>
            <pc:sldMk cId="3584215344" sldId="1686"/>
            <ac:spMk id="30" creationId="{9DBF7574-EB45-4143-A4F2-6E5D4953CC2E}"/>
          </ac:spMkLst>
        </pc:spChg>
        <pc:spChg chg="del">
          <ac:chgData name="Hamlet Markarian" userId="4926d2b407f31d77" providerId="LiveId" clId="{1C057F98-2CC4-49E3-A2E2-A804BE88845B}" dt="2021-05-04T13:02:00.519" v="206" actId="478"/>
          <ac:spMkLst>
            <pc:docMk/>
            <pc:sldMk cId="3584215344" sldId="1686"/>
            <ac:spMk id="31" creationId="{7D33AE96-1E9B-414F-83B7-0F4E3E44B566}"/>
          </ac:spMkLst>
        </pc:spChg>
        <pc:spChg chg="add del mod">
          <ac:chgData name="Hamlet Markarian" userId="4926d2b407f31d77" providerId="LiveId" clId="{1C057F98-2CC4-49E3-A2E2-A804BE88845B}" dt="2021-05-05T18:59:49.746" v="1256" actId="21"/>
          <ac:spMkLst>
            <pc:docMk/>
            <pc:sldMk cId="3584215344" sldId="1686"/>
            <ac:spMk id="32" creationId="{3B0572F8-15A2-41C1-9D03-30BA1B19D331}"/>
          </ac:spMkLst>
        </pc:spChg>
        <pc:spChg chg="del">
          <ac:chgData name="Hamlet Markarian" userId="4926d2b407f31d77" providerId="LiveId" clId="{1C057F98-2CC4-49E3-A2E2-A804BE88845B}" dt="2021-05-04T13:02:00.519" v="206" actId="478"/>
          <ac:spMkLst>
            <pc:docMk/>
            <pc:sldMk cId="3584215344" sldId="1686"/>
            <ac:spMk id="43" creationId="{1CF81E68-9EAB-495C-A7B8-6F972A472AD1}"/>
          </ac:spMkLst>
        </pc:spChg>
        <pc:spChg chg="del">
          <ac:chgData name="Hamlet Markarian" userId="4926d2b407f31d77" providerId="LiveId" clId="{1C057F98-2CC4-49E3-A2E2-A804BE88845B}" dt="2021-05-04T13:02:00.519" v="206" actId="478"/>
          <ac:spMkLst>
            <pc:docMk/>
            <pc:sldMk cId="3584215344" sldId="1686"/>
            <ac:spMk id="44" creationId="{47E5BEE4-500E-46DA-87B9-E2260E91D69C}"/>
          </ac:spMkLst>
        </pc:spChg>
        <pc:spChg chg="del">
          <ac:chgData name="Hamlet Markarian" userId="4926d2b407f31d77" providerId="LiveId" clId="{1C057F98-2CC4-49E3-A2E2-A804BE88845B}" dt="2021-05-04T13:02:00.519" v="206" actId="478"/>
          <ac:spMkLst>
            <pc:docMk/>
            <pc:sldMk cId="3584215344" sldId="1686"/>
            <ac:spMk id="45" creationId="{E5A01731-2573-428D-8941-390AF224AEEE}"/>
          </ac:spMkLst>
        </pc:spChg>
        <pc:spChg chg="del">
          <ac:chgData name="Hamlet Markarian" userId="4926d2b407f31d77" providerId="LiveId" clId="{1C057F98-2CC4-49E3-A2E2-A804BE88845B}" dt="2021-05-04T13:02:00.519" v="206" actId="478"/>
          <ac:spMkLst>
            <pc:docMk/>
            <pc:sldMk cId="3584215344" sldId="1686"/>
            <ac:spMk id="46" creationId="{62634231-CB24-4409-9C0A-9A3CC2969CBE}"/>
          </ac:spMkLst>
        </pc:spChg>
        <pc:spChg chg="mod">
          <ac:chgData name="Hamlet Markarian" userId="4926d2b407f31d77" providerId="LiveId" clId="{1C057F98-2CC4-49E3-A2E2-A804BE88845B}" dt="2021-05-05T09:19:30.451" v="613" actId="3064"/>
          <ac:spMkLst>
            <pc:docMk/>
            <pc:sldMk cId="3584215344" sldId="1686"/>
            <ac:spMk id="47" creationId="{A44B59C1-E517-4559-B5F8-F894977DEDFE}"/>
          </ac:spMkLst>
        </pc:spChg>
        <pc:spChg chg="del">
          <ac:chgData name="Hamlet Markarian" userId="4926d2b407f31d77" providerId="LiveId" clId="{1C057F98-2CC4-49E3-A2E2-A804BE88845B}" dt="2021-05-04T13:02:00.519" v="206" actId="478"/>
          <ac:spMkLst>
            <pc:docMk/>
            <pc:sldMk cId="3584215344" sldId="1686"/>
            <ac:spMk id="48" creationId="{D948EE0D-A6C9-4554-8659-C060934E52DE}"/>
          </ac:spMkLst>
        </pc:spChg>
        <pc:spChg chg="mod">
          <ac:chgData name="Hamlet Markarian" userId="4926d2b407f31d77" providerId="LiveId" clId="{1C057F98-2CC4-49E3-A2E2-A804BE88845B}" dt="2021-05-05T09:28:22.131" v="659" actId="20577"/>
          <ac:spMkLst>
            <pc:docMk/>
            <pc:sldMk cId="3584215344" sldId="1686"/>
            <ac:spMk id="50" creationId="{4F998B1D-6B43-4A9D-AD50-A2533B0C2888}"/>
          </ac:spMkLst>
        </pc:spChg>
        <pc:spChg chg="del">
          <ac:chgData name="Hamlet Markarian" userId="4926d2b407f31d77" providerId="LiveId" clId="{1C057F98-2CC4-49E3-A2E2-A804BE88845B}" dt="2021-05-04T13:02:00.519" v="206" actId="478"/>
          <ac:spMkLst>
            <pc:docMk/>
            <pc:sldMk cId="3584215344" sldId="1686"/>
            <ac:spMk id="57" creationId="{FA9074E1-4AC2-4F14-913C-D367E2AF2146}"/>
          </ac:spMkLst>
        </pc:spChg>
        <pc:spChg chg="add del mod ord">
          <ac:chgData name="Hamlet Markarian" userId="4926d2b407f31d77" providerId="LiveId" clId="{1C057F98-2CC4-49E3-A2E2-A804BE88845B}" dt="2021-05-04T13:04:16.054" v="240" actId="478"/>
          <ac:spMkLst>
            <pc:docMk/>
            <pc:sldMk cId="3584215344" sldId="1686"/>
            <ac:spMk id="58" creationId="{ACB16D42-4034-4591-B029-4C59E5CE2C9A}"/>
          </ac:spMkLst>
        </pc:spChg>
        <pc:spChg chg="add mod ord">
          <ac:chgData name="Hamlet Markarian" userId="4926d2b407f31d77" providerId="LiveId" clId="{1C057F98-2CC4-49E3-A2E2-A804BE88845B}" dt="2021-05-04T17:15:05.768" v="460" actId="207"/>
          <ac:spMkLst>
            <pc:docMk/>
            <pc:sldMk cId="3584215344" sldId="1686"/>
            <ac:spMk id="59" creationId="{26D8D653-21C6-4768-AD9B-AFDBC652C6FC}"/>
          </ac:spMkLst>
        </pc:spChg>
        <pc:spChg chg="add mod">
          <ac:chgData name="Hamlet Markarian" userId="4926d2b407f31d77" providerId="LiveId" clId="{1C057F98-2CC4-49E3-A2E2-A804BE88845B}" dt="2021-05-04T13:05:43.530" v="259" actId="1076"/>
          <ac:spMkLst>
            <pc:docMk/>
            <pc:sldMk cId="3584215344" sldId="1686"/>
            <ac:spMk id="60" creationId="{CBE67B7E-1E29-45B1-8BFE-4BF9F6056A33}"/>
          </ac:spMkLst>
        </pc:spChg>
        <pc:spChg chg="add del mod">
          <ac:chgData name="Hamlet Markarian" userId="4926d2b407f31d77" providerId="LiveId" clId="{1C057F98-2CC4-49E3-A2E2-A804BE88845B}" dt="2021-05-04T13:03:22.246" v="224" actId="478"/>
          <ac:spMkLst>
            <pc:docMk/>
            <pc:sldMk cId="3584215344" sldId="1686"/>
            <ac:spMk id="62" creationId="{6BC24666-5D2F-492C-9BD1-ADF12490EDD0}"/>
          </ac:spMkLst>
        </pc:spChg>
        <pc:spChg chg="add mod">
          <ac:chgData name="Hamlet Markarian" userId="4926d2b407f31d77" providerId="LiveId" clId="{1C057F98-2CC4-49E3-A2E2-A804BE88845B}" dt="2021-05-04T13:05:43.530" v="259" actId="1076"/>
          <ac:spMkLst>
            <pc:docMk/>
            <pc:sldMk cId="3584215344" sldId="1686"/>
            <ac:spMk id="63" creationId="{55620EB8-5B00-4FB7-85DC-F975E125C254}"/>
          </ac:spMkLst>
        </pc:spChg>
        <pc:spChg chg="add del mod">
          <ac:chgData name="Hamlet Markarian" userId="4926d2b407f31d77" providerId="LiveId" clId="{1C057F98-2CC4-49E3-A2E2-A804BE88845B}" dt="2021-05-04T13:03:20.438" v="223" actId="478"/>
          <ac:spMkLst>
            <pc:docMk/>
            <pc:sldMk cId="3584215344" sldId="1686"/>
            <ac:spMk id="64" creationId="{EFCA62CF-D116-4B1A-85C1-D8725E554ED4}"/>
          </ac:spMkLst>
        </pc:spChg>
        <pc:spChg chg="add mod">
          <ac:chgData name="Hamlet Markarian" userId="4926d2b407f31d77" providerId="LiveId" clId="{1C057F98-2CC4-49E3-A2E2-A804BE88845B}" dt="2021-05-04T13:05:43.530" v="259" actId="1076"/>
          <ac:spMkLst>
            <pc:docMk/>
            <pc:sldMk cId="3584215344" sldId="1686"/>
            <ac:spMk id="65" creationId="{55D55933-AACD-4B5E-B070-E54D51CD2408}"/>
          </ac:spMkLst>
        </pc:spChg>
        <pc:spChg chg="add mod">
          <ac:chgData name="Hamlet Markarian" userId="4926d2b407f31d77" providerId="LiveId" clId="{1C057F98-2CC4-49E3-A2E2-A804BE88845B}" dt="2021-05-04T13:05:43.530" v="259" actId="1076"/>
          <ac:spMkLst>
            <pc:docMk/>
            <pc:sldMk cId="3584215344" sldId="1686"/>
            <ac:spMk id="66" creationId="{2F0A7025-99DD-427B-833D-06E46C88235F}"/>
          </ac:spMkLst>
        </pc:spChg>
        <pc:spChg chg="add mod">
          <ac:chgData name="Hamlet Markarian" userId="4926d2b407f31d77" providerId="LiveId" clId="{1C057F98-2CC4-49E3-A2E2-A804BE88845B}" dt="2021-05-04T13:04:55.750" v="252" actId="14100"/>
          <ac:spMkLst>
            <pc:docMk/>
            <pc:sldMk cId="3584215344" sldId="1686"/>
            <ac:spMk id="67" creationId="{E374DA63-C056-42C8-AAAA-C4E95D4C4A00}"/>
          </ac:spMkLst>
        </pc:spChg>
        <pc:spChg chg="add mod">
          <ac:chgData name="Hamlet Markarian" userId="4926d2b407f31d77" providerId="LiveId" clId="{1C057F98-2CC4-49E3-A2E2-A804BE88845B}" dt="2021-05-05T09:23:56.712" v="628" actId="12"/>
          <ac:spMkLst>
            <pc:docMk/>
            <pc:sldMk cId="3584215344" sldId="1686"/>
            <ac:spMk id="68" creationId="{DCA873DC-1784-4E50-92A6-AC355B07C3FF}"/>
          </ac:spMkLst>
        </pc:spChg>
        <pc:grpChg chg="del">
          <ac:chgData name="Hamlet Markarian" userId="4926d2b407f31d77" providerId="LiveId" clId="{1C057F98-2CC4-49E3-A2E2-A804BE88845B}" dt="2021-05-04T13:02:00.519" v="206" actId="478"/>
          <ac:grpSpMkLst>
            <pc:docMk/>
            <pc:sldMk cId="3584215344" sldId="1686"/>
            <ac:grpSpMk id="32" creationId="{E8AE66EC-31E9-40FA-AB3E-452B7D7A0419}"/>
          </ac:grpSpMkLst>
        </pc:grpChg>
        <pc:grpChg chg="del">
          <ac:chgData name="Hamlet Markarian" userId="4926d2b407f31d77" providerId="LiveId" clId="{1C057F98-2CC4-49E3-A2E2-A804BE88845B}" dt="2021-05-04T13:02:00.519" v="206" actId="478"/>
          <ac:grpSpMkLst>
            <pc:docMk/>
            <pc:sldMk cId="3584215344" sldId="1686"/>
            <ac:grpSpMk id="36" creationId="{A1B19629-2A7C-48E6-B740-52FA2240C953}"/>
          </ac:grpSpMkLst>
        </pc:grpChg>
        <pc:grpChg chg="del">
          <ac:chgData name="Hamlet Markarian" userId="4926d2b407f31d77" providerId="LiveId" clId="{1C057F98-2CC4-49E3-A2E2-A804BE88845B}" dt="2021-05-04T13:02:00.519" v="206" actId="478"/>
          <ac:grpSpMkLst>
            <pc:docMk/>
            <pc:sldMk cId="3584215344" sldId="1686"/>
            <ac:grpSpMk id="53" creationId="{ACA41939-1536-44AA-B6E8-12B4BDF53EF2}"/>
          </ac:grpSpMkLst>
        </pc:grpChg>
        <pc:picChg chg="add mod">
          <ac:chgData name="Hamlet Markarian" userId="4926d2b407f31d77" providerId="LiveId" clId="{1C057F98-2CC4-49E3-A2E2-A804BE88845B}" dt="2021-05-05T09:19:21.395" v="609"/>
          <ac:picMkLst>
            <pc:docMk/>
            <pc:sldMk cId="3584215344" sldId="1686"/>
            <ac:picMk id="24" creationId="{94B1DC4F-AE59-48B2-9D5B-7E4E352F1381}"/>
          </ac:picMkLst>
        </pc:picChg>
        <pc:picChg chg="add mod">
          <ac:chgData name="Hamlet Markarian" userId="4926d2b407f31d77" providerId="LiveId" clId="{1C057F98-2CC4-49E3-A2E2-A804BE88845B}" dt="2021-05-05T09:19:21.395" v="609"/>
          <ac:picMkLst>
            <pc:docMk/>
            <pc:sldMk cId="3584215344" sldId="1686"/>
            <ac:picMk id="25" creationId="{83503321-4624-4074-8492-3BB9187C8B11}"/>
          </ac:picMkLst>
        </pc:picChg>
        <pc:picChg chg="del mod">
          <ac:chgData name="Hamlet Markarian" userId="4926d2b407f31d77" providerId="LiveId" clId="{1C057F98-2CC4-49E3-A2E2-A804BE88845B}" dt="2021-05-05T09:19:20.991" v="608" actId="478"/>
          <ac:picMkLst>
            <pc:docMk/>
            <pc:sldMk cId="3584215344" sldId="1686"/>
            <ac:picMk id="27" creationId="{BB43D38F-C283-4E03-B07F-809959BE2E9C}"/>
          </ac:picMkLst>
        </pc:picChg>
        <pc:picChg chg="add mod">
          <ac:chgData name="Hamlet Markarian" userId="4926d2b407f31d77" providerId="LiveId" clId="{1C057F98-2CC4-49E3-A2E2-A804BE88845B}" dt="2021-05-05T09:19:21.395" v="609"/>
          <ac:picMkLst>
            <pc:docMk/>
            <pc:sldMk cId="3584215344" sldId="1686"/>
            <ac:picMk id="28" creationId="{95A9170B-52C8-4C8C-83C5-70957D877A46}"/>
          </ac:picMkLst>
        </pc:picChg>
        <pc:picChg chg="add mod">
          <ac:chgData name="Hamlet Markarian" userId="4926d2b407f31d77" providerId="LiveId" clId="{1C057F98-2CC4-49E3-A2E2-A804BE88845B}" dt="2021-05-05T09:19:21.395" v="609"/>
          <ac:picMkLst>
            <pc:docMk/>
            <pc:sldMk cId="3584215344" sldId="1686"/>
            <ac:picMk id="29" creationId="{E0149A97-E8E0-41DD-80A8-8FFDF23597DC}"/>
          </ac:picMkLst>
        </pc:picChg>
        <pc:picChg chg="add del mod">
          <ac:chgData name="Hamlet Markarian" userId="4926d2b407f31d77" providerId="LiveId" clId="{1C057F98-2CC4-49E3-A2E2-A804BE88845B}" dt="2021-05-05T18:59:49.746" v="1256" actId="21"/>
          <ac:picMkLst>
            <pc:docMk/>
            <pc:sldMk cId="3584215344" sldId="1686"/>
            <ac:picMk id="31" creationId="{0EB073F3-B31D-47E0-91AF-AA83E4563014}"/>
          </ac:picMkLst>
        </pc:picChg>
        <pc:picChg chg="del">
          <ac:chgData name="Hamlet Markarian" userId="4926d2b407f31d77" providerId="LiveId" clId="{1C057F98-2CC4-49E3-A2E2-A804BE88845B}" dt="2021-05-05T09:19:20.991" v="608" actId="478"/>
          <ac:picMkLst>
            <pc:docMk/>
            <pc:sldMk cId="3584215344" sldId="1686"/>
            <ac:picMk id="51" creationId="{D360A8C7-1AE3-4738-B2EF-5AA57F1EEE6A}"/>
          </ac:picMkLst>
        </pc:picChg>
        <pc:picChg chg="del">
          <ac:chgData name="Hamlet Markarian" userId="4926d2b407f31d77" providerId="LiveId" clId="{1C057F98-2CC4-49E3-A2E2-A804BE88845B}" dt="2021-05-05T09:19:20.991" v="608" actId="478"/>
          <ac:picMkLst>
            <pc:docMk/>
            <pc:sldMk cId="3584215344" sldId="1686"/>
            <ac:picMk id="52" creationId="{E48DCB4A-A870-4BD7-A359-F6123EED9B07}"/>
          </ac:picMkLst>
        </pc:picChg>
        <pc:picChg chg="del">
          <ac:chgData name="Hamlet Markarian" userId="4926d2b407f31d77" providerId="LiveId" clId="{1C057F98-2CC4-49E3-A2E2-A804BE88845B}" dt="2021-05-05T09:19:20.991" v="608" actId="478"/>
          <ac:picMkLst>
            <pc:docMk/>
            <pc:sldMk cId="3584215344" sldId="1686"/>
            <ac:picMk id="61" creationId="{CF3111B2-DAAA-467A-9BE2-5515F503E028}"/>
          </ac:picMkLst>
        </pc:picChg>
        <pc:cxnChg chg="del">
          <ac:chgData name="Hamlet Markarian" userId="4926d2b407f31d77" providerId="LiveId" clId="{1C057F98-2CC4-49E3-A2E2-A804BE88845B}" dt="2021-05-04T13:02:00.519" v="206" actId="478"/>
          <ac:cxnSpMkLst>
            <pc:docMk/>
            <pc:sldMk cId="3584215344" sldId="1686"/>
            <ac:cxnSpMk id="30" creationId="{64DD1B78-C966-47DF-AC6E-D59DD1A99618}"/>
          </ac:cxnSpMkLst>
        </pc:cxnChg>
        <pc:cxnChg chg="del">
          <ac:chgData name="Hamlet Markarian" userId="4926d2b407f31d77" providerId="LiveId" clId="{1C057F98-2CC4-49E3-A2E2-A804BE88845B}" dt="2021-05-04T13:02:00.519" v="206" actId="478"/>
          <ac:cxnSpMkLst>
            <pc:docMk/>
            <pc:sldMk cId="3584215344" sldId="1686"/>
            <ac:cxnSpMk id="49" creationId="{1D8D3520-63CE-4A95-BAF0-C70695E3E02C}"/>
          </ac:cxnSpMkLst>
        </pc:cxnChg>
        <pc:cxnChg chg="del">
          <ac:chgData name="Hamlet Markarian" userId="4926d2b407f31d77" providerId="LiveId" clId="{1C057F98-2CC4-49E3-A2E2-A804BE88845B}" dt="2021-05-04T13:02:00.519" v="206" actId="478"/>
          <ac:cxnSpMkLst>
            <pc:docMk/>
            <pc:sldMk cId="3584215344" sldId="1686"/>
            <ac:cxnSpMk id="56" creationId="{327BC2AD-8D7F-43EA-8BEB-7D885BB8407F}"/>
          </ac:cxnSpMkLst>
        </pc:cxnChg>
      </pc:sldChg>
      <pc:sldChg chg="addSp delSp modSp add del mod">
        <pc:chgData name="Hamlet Markarian" userId="4926d2b407f31d77" providerId="LiveId" clId="{1C057F98-2CC4-49E3-A2E2-A804BE88845B}" dt="2021-05-05T19:26:34.784" v="1405" actId="2696"/>
        <pc:sldMkLst>
          <pc:docMk/>
          <pc:sldMk cId="3748651549" sldId="1687"/>
        </pc:sldMkLst>
        <pc:spChg chg="mod">
          <ac:chgData name="Hamlet Markarian" userId="4926d2b407f31d77" providerId="LiveId" clId="{1C057F98-2CC4-49E3-A2E2-A804BE88845B}" dt="2021-05-05T09:16:22.467" v="579" actId="3064"/>
          <ac:spMkLst>
            <pc:docMk/>
            <pc:sldMk cId="3748651549" sldId="1687"/>
            <ac:spMk id="5" creationId="{BC01E833-A438-4C2A-AF28-2B402D7F80E5}"/>
          </ac:spMkLst>
        </pc:spChg>
        <pc:spChg chg="add del mod">
          <ac:chgData name="Hamlet Markarian" userId="4926d2b407f31d77" providerId="LiveId" clId="{1C057F98-2CC4-49E3-A2E2-A804BE88845B}" dt="2021-05-04T13:18:49.126" v="294" actId="478"/>
          <ac:spMkLst>
            <pc:docMk/>
            <pc:sldMk cId="3748651549" sldId="1687"/>
            <ac:spMk id="24" creationId="{5A16A870-66B1-4658-8918-21BD1CE83C93}"/>
          </ac:spMkLst>
        </pc:spChg>
        <pc:spChg chg="mod">
          <ac:chgData name="Hamlet Markarian" userId="4926d2b407f31d77" providerId="LiveId" clId="{1C057F98-2CC4-49E3-A2E2-A804BE88845B}" dt="2021-05-05T09:16:22.467" v="579" actId="3064"/>
          <ac:spMkLst>
            <pc:docMk/>
            <pc:sldMk cId="3748651549" sldId="1687"/>
            <ac:spMk id="26" creationId="{D2F7AB68-18ED-47EB-A7E8-03F8D241CEC9}"/>
          </ac:spMkLst>
        </pc:spChg>
        <pc:spChg chg="add del mod">
          <ac:chgData name="Hamlet Markarian" userId="4926d2b407f31d77" providerId="LiveId" clId="{1C057F98-2CC4-49E3-A2E2-A804BE88845B}" dt="2021-05-04T13:27:08.534" v="367" actId="478"/>
          <ac:spMkLst>
            <pc:docMk/>
            <pc:sldMk cId="3748651549" sldId="1687"/>
            <ac:spMk id="28" creationId="{2CC35519-56B3-480F-B084-258A33BCCE5F}"/>
          </ac:spMkLst>
        </pc:spChg>
        <pc:spChg chg="add mod">
          <ac:chgData name="Hamlet Markarian" userId="4926d2b407f31d77" providerId="LiveId" clId="{1C057F98-2CC4-49E3-A2E2-A804BE88845B}" dt="2021-05-05T09:25:04.783" v="635" actId="1035"/>
          <ac:spMkLst>
            <pc:docMk/>
            <pc:sldMk cId="3748651549" sldId="1687"/>
            <ac:spMk id="32" creationId="{17D6697B-DD66-4343-AB2A-41AB6D144370}"/>
          </ac:spMkLst>
        </pc:spChg>
        <pc:spChg chg="add mod">
          <ac:chgData name="Hamlet Markarian" userId="4926d2b407f31d77" providerId="LiveId" clId="{1C057F98-2CC4-49E3-A2E2-A804BE88845B}" dt="2021-05-05T09:25:08.959" v="636" actId="1035"/>
          <ac:spMkLst>
            <pc:docMk/>
            <pc:sldMk cId="3748651549" sldId="1687"/>
            <ac:spMk id="33" creationId="{7805F75D-C5D7-4206-AA2B-578A3A2A79C6}"/>
          </ac:spMkLst>
        </pc:spChg>
        <pc:spChg chg="add mod ord">
          <ac:chgData name="Hamlet Markarian" userId="4926d2b407f31d77" providerId="LiveId" clId="{1C057F98-2CC4-49E3-A2E2-A804BE88845B}" dt="2021-05-04T13:36:16.089" v="421" actId="167"/>
          <ac:spMkLst>
            <pc:docMk/>
            <pc:sldMk cId="3748651549" sldId="1687"/>
            <ac:spMk id="34" creationId="{B381A812-FDEC-458E-9AF4-0DF58CD7276E}"/>
          </ac:spMkLst>
        </pc:spChg>
        <pc:spChg chg="add mod">
          <ac:chgData name="Hamlet Markarian" userId="4926d2b407f31d77" providerId="LiveId" clId="{1C057F98-2CC4-49E3-A2E2-A804BE88845B}" dt="2021-05-04T13:36:20.481" v="423" actId="553"/>
          <ac:spMkLst>
            <pc:docMk/>
            <pc:sldMk cId="3748651549" sldId="1687"/>
            <ac:spMk id="35" creationId="{54B1771A-67E5-4D2C-B7A7-EF3A80FA8EB2}"/>
          </ac:spMkLst>
        </pc:spChg>
        <pc:spChg chg="add mod">
          <ac:chgData name="Hamlet Markarian" userId="4926d2b407f31d77" providerId="LiveId" clId="{1C057F98-2CC4-49E3-A2E2-A804BE88845B}" dt="2021-05-04T13:37:51.679" v="433" actId="14100"/>
          <ac:spMkLst>
            <pc:docMk/>
            <pc:sldMk cId="3748651549" sldId="1687"/>
            <ac:spMk id="36" creationId="{4723D15E-08C2-41F2-A212-75E30C54B4E8}"/>
          </ac:spMkLst>
        </pc:spChg>
        <pc:spChg chg="add mod">
          <ac:chgData name="Hamlet Markarian" userId="4926d2b407f31d77" providerId="LiveId" clId="{1C057F98-2CC4-49E3-A2E2-A804BE88845B}" dt="2021-05-04T13:35:58.795" v="416" actId="1076"/>
          <ac:spMkLst>
            <pc:docMk/>
            <pc:sldMk cId="3748651549" sldId="1687"/>
            <ac:spMk id="37" creationId="{F099B08B-6CF8-462F-8076-BCC191F7FB05}"/>
          </ac:spMkLst>
        </pc:spChg>
        <pc:spChg chg="add mod">
          <ac:chgData name="Hamlet Markarian" userId="4926d2b407f31d77" providerId="LiveId" clId="{1C057F98-2CC4-49E3-A2E2-A804BE88845B}" dt="2021-05-04T13:37:58.572" v="434" actId="14100"/>
          <ac:spMkLst>
            <pc:docMk/>
            <pc:sldMk cId="3748651549" sldId="1687"/>
            <ac:spMk id="38" creationId="{0E02BE9E-ADF3-466C-88FA-BBD5C8FA46B0}"/>
          </ac:spMkLst>
        </pc:spChg>
        <pc:spChg chg="add mod">
          <ac:chgData name="Hamlet Markarian" userId="4926d2b407f31d77" providerId="LiveId" clId="{1C057F98-2CC4-49E3-A2E2-A804BE88845B}" dt="2021-05-04T13:35:31.705" v="411" actId="1076"/>
          <ac:spMkLst>
            <pc:docMk/>
            <pc:sldMk cId="3748651549" sldId="1687"/>
            <ac:spMk id="39" creationId="{F1520F24-E7E4-4F72-BF91-E7AA1FCA6C30}"/>
          </ac:spMkLst>
        </pc:spChg>
        <pc:spChg chg="mod">
          <ac:chgData name="Hamlet Markarian" userId="4926d2b407f31d77" providerId="LiveId" clId="{1C057F98-2CC4-49E3-A2E2-A804BE88845B}" dt="2021-05-04T13:35:23.708" v="410"/>
          <ac:spMkLst>
            <pc:docMk/>
            <pc:sldMk cId="3748651549" sldId="1687"/>
            <ac:spMk id="41" creationId="{456E9468-34A4-40FB-B3F2-C78E4F3D4BF1}"/>
          </ac:spMkLst>
        </pc:spChg>
        <pc:spChg chg="add mod">
          <ac:chgData name="Hamlet Markarian" userId="4926d2b407f31d77" providerId="LiveId" clId="{1C057F98-2CC4-49E3-A2E2-A804BE88845B}" dt="2021-05-04T13:36:51.829" v="430" actId="1076"/>
          <ac:spMkLst>
            <pc:docMk/>
            <pc:sldMk cId="3748651549" sldId="1687"/>
            <ac:spMk id="43" creationId="{3BC52ED8-50A2-4855-912F-D42D31485E19}"/>
          </ac:spMkLst>
        </pc:spChg>
        <pc:spChg chg="add mod">
          <ac:chgData name="Hamlet Markarian" userId="4926d2b407f31d77" providerId="LiveId" clId="{1C057F98-2CC4-49E3-A2E2-A804BE88845B}" dt="2021-05-04T16:24:11.351" v="436" actId="207"/>
          <ac:spMkLst>
            <pc:docMk/>
            <pc:sldMk cId="3748651549" sldId="1687"/>
            <ac:spMk id="44" creationId="{AE9C00B6-6413-45F2-BE53-0A079994315F}"/>
          </ac:spMkLst>
        </pc:spChg>
        <pc:spChg chg="add mod">
          <ac:chgData name="Hamlet Markarian" userId="4926d2b407f31d77" providerId="LiveId" clId="{1C057F98-2CC4-49E3-A2E2-A804BE88845B}" dt="2021-05-04T13:36:25.123" v="424" actId="1076"/>
          <ac:spMkLst>
            <pc:docMk/>
            <pc:sldMk cId="3748651549" sldId="1687"/>
            <ac:spMk id="46" creationId="{B7C9B277-4921-4B3B-A011-8200F4F26F03}"/>
          </ac:spMkLst>
        </pc:spChg>
        <pc:spChg chg="mod">
          <ac:chgData name="Hamlet Markarian" userId="4926d2b407f31d77" providerId="LiveId" clId="{1C057F98-2CC4-49E3-A2E2-A804BE88845B}" dt="2021-05-05T09:16:22.467" v="579" actId="3064"/>
          <ac:spMkLst>
            <pc:docMk/>
            <pc:sldMk cId="3748651549" sldId="1687"/>
            <ac:spMk id="47" creationId="{A44B59C1-E517-4559-B5F8-F894977DEDFE}"/>
          </ac:spMkLst>
        </pc:spChg>
        <pc:spChg chg="mod">
          <ac:chgData name="Hamlet Markarian" userId="4926d2b407f31d77" providerId="LiveId" clId="{1C057F98-2CC4-49E3-A2E2-A804BE88845B}" dt="2021-05-04T13:35:23.708" v="410"/>
          <ac:spMkLst>
            <pc:docMk/>
            <pc:sldMk cId="3748651549" sldId="1687"/>
            <ac:spMk id="49" creationId="{B424DA46-7549-4F1A-AACC-8183B600BFEB}"/>
          </ac:spMkLst>
        </pc:spChg>
        <pc:spChg chg="mod">
          <ac:chgData name="Hamlet Markarian" userId="4926d2b407f31d77" providerId="LiveId" clId="{1C057F98-2CC4-49E3-A2E2-A804BE88845B}" dt="2021-05-05T09:16:58.961" v="584" actId="12"/>
          <ac:spMkLst>
            <pc:docMk/>
            <pc:sldMk cId="3748651549" sldId="1687"/>
            <ac:spMk id="50" creationId="{4F998B1D-6B43-4A9D-AD50-A2533B0C2888}"/>
          </ac:spMkLst>
        </pc:spChg>
        <pc:spChg chg="add mod">
          <ac:chgData name="Hamlet Markarian" userId="4926d2b407f31d77" providerId="LiveId" clId="{1C057F98-2CC4-49E3-A2E2-A804BE88845B}" dt="2021-05-04T13:36:25.123" v="424" actId="1076"/>
          <ac:spMkLst>
            <pc:docMk/>
            <pc:sldMk cId="3748651549" sldId="1687"/>
            <ac:spMk id="54" creationId="{2B7B49C9-DECE-4F3D-8E51-A5161987B9D1}"/>
          </ac:spMkLst>
        </pc:spChg>
        <pc:spChg chg="add mod">
          <ac:chgData name="Hamlet Markarian" userId="4926d2b407f31d77" providerId="LiveId" clId="{1C057F98-2CC4-49E3-A2E2-A804BE88845B}" dt="2021-05-04T13:35:58.795" v="416" actId="1076"/>
          <ac:spMkLst>
            <pc:docMk/>
            <pc:sldMk cId="3748651549" sldId="1687"/>
            <ac:spMk id="55" creationId="{5D632F1B-40E3-4267-A539-E89D15B57A49}"/>
          </ac:spMkLst>
        </pc:spChg>
        <pc:spChg chg="add mod">
          <ac:chgData name="Hamlet Markarian" userId="4926d2b407f31d77" providerId="LiveId" clId="{1C057F98-2CC4-49E3-A2E2-A804BE88845B}" dt="2021-05-05T09:24:16.688" v="633" actId="12"/>
          <ac:spMkLst>
            <pc:docMk/>
            <pc:sldMk cId="3748651549" sldId="1687"/>
            <ac:spMk id="56" creationId="{ECCE4956-E6BB-491B-B827-7BC69C449D5F}"/>
          </ac:spMkLst>
        </pc:spChg>
        <pc:spChg chg="add mod">
          <ac:chgData name="Hamlet Markarian" userId="4926d2b407f31d77" providerId="LiveId" clId="{1C057F98-2CC4-49E3-A2E2-A804BE88845B}" dt="2021-05-05T09:24:02.833" v="629" actId="12"/>
          <ac:spMkLst>
            <pc:docMk/>
            <pc:sldMk cId="3748651549" sldId="1687"/>
            <ac:spMk id="57" creationId="{FDB03D79-A442-4BDB-90D4-EE625E969D98}"/>
          </ac:spMkLst>
        </pc:spChg>
        <pc:spChg chg="add mod">
          <ac:chgData name="Hamlet Markarian" userId="4926d2b407f31d77" providerId="LiveId" clId="{1C057F98-2CC4-49E3-A2E2-A804BE88845B}" dt="2021-05-04T13:36:51.829" v="430" actId="1076"/>
          <ac:spMkLst>
            <pc:docMk/>
            <pc:sldMk cId="3748651549" sldId="1687"/>
            <ac:spMk id="58" creationId="{095E7F31-8FE7-47A2-9F7A-9044FED65BC3}"/>
          </ac:spMkLst>
        </pc:spChg>
        <pc:spChg chg="del">
          <ac:chgData name="Hamlet Markarian" userId="4926d2b407f31d77" providerId="LiveId" clId="{1C057F98-2CC4-49E3-A2E2-A804BE88845B}" dt="2021-05-04T13:06:09.559" v="262" actId="478"/>
          <ac:spMkLst>
            <pc:docMk/>
            <pc:sldMk cId="3748651549" sldId="1687"/>
            <ac:spMk id="59" creationId="{26D8D653-21C6-4768-AD9B-AFDBC652C6FC}"/>
          </ac:spMkLst>
        </pc:spChg>
        <pc:spChg chg="del">
          <ac:chgData name="Hamlet Markarian" userId="4926d2b407f31d77" providerId="LiveId" clId="{1C057F98-2CC4-49E3-A2E2-A804BE88845B}" dt="2021-05-04T13:06:09.559" v="262" actId="478"/>
          <ac:spMkLst>
            <pc:docMk/>
            <pc:sldMk cId="3748651549" sldId="1687"/>
            <ac:spMk id="60" creationId="{CBE67B7E-1E29-45B1-8BFE-4BF9F6056A33}"/>
          </ac:spMkLst>
        </pc:spChg>
        <pc:spChg chg="add mod">
          <ac:chgData name="Hamlet Markarian" userId="4926d2b407f31d77" providerId="LiveId" clId="{1C057F98-2CC4-49E3-A2E2-A804BE88845B}" dt="2021-05-04T13:36:51.829" v="430" actId="1076"/>
          <ac:spMkLst>
            <pc:docMk/>
            <pc:sldMk cId="3748651549" sldId="1687"/>
            <ac:spMk id="62" creationId="{BB908F5B-2A1B-4BB3-A09D-03C0B1E61E26}"/>
          </ac:spMkLst>
        </pc:spChg>
        <pc:spChg chg="del">
          <ac:chgData name="Hamlet Markarian" userId="4926d2b407f31d77" providerId="LiveId" clId="{1C057F98-2CC4-49E3-A2E2-A804BE88845B}" dt="2021-05-04T13:06:09.559" v="262" actId="478"/>
          <ac:spMkLst>
            <pc:docMk/>
            <pc:sldMk cId="3748651549" sldId="1687"/>
            <ac:spMk id="63" creationId="{55620EB8-5B00-4FB7-85DC-F975E125C254}"/>
          </ac:spMkLst>
        </pc:spChg>
        <pc:spChg chg="add mod">
          <ac:chgData name="Hamlet Markarian" userId="4926d2b407f31d77" providerId="LiveId" clId="{1C057F98-2CC4-49E3-A2E2-A804BE88845B}" dt="2021-05-04T13:36:51.829" v="430" actId="1076"/>
          <ac:spMkLst>
            <pc:docMk/>
            <pc:sldMk cId="3748651549" sldId="1687"/>
            <ac:spMk id="64" creationId="{9155ECA7-FE5E-48A8-9977-F06BCA85A321}"/>
          </ac:spMkLst>
        </pc:spChg>
        <pc:spChg chg="del">
          <ac:chgData name="Hamlet Markarian" userId="4926d2b407f31d77" providerId="LiveId" clId="{1C057F98-2CC4-49E3-A2E2-A804BE88845B}" dt="2021-05-04T13:06:09.559" v="262" actId="478"/>
          <ac:spMkLst>
            <pc:docMk/>
            <pc:sldMk cId="3748651549" sldId="1687"/>
            <ac:spMk id="65" creationId="{55D55933-AACD-4B5E-B070-E54D51CD2408}"/>
          </ac:spMkLst>
        </pc:spChg>
        <pc:spChg chg="del">
          <ac:chgData name="Hamlet Markarian" userId="4926d2b407f31d77" providerId="LiveId" clId="{1C057F98-2CC4-49E3-A2E2-A804BE88845B}" dt="2021-05-04T13:06:09.559" v="262" actId="478"/>
          <ac:spMkLst>
            <pc:docMk/>
            <pc:sldMk cId="3748651549" sldId="1687"/>
            <ac:spMk id="66" creationId="{2F0A7025-99DD-427B-833D-06E46C88235F}"/>
          </ac:spMkLst>
        </pc:spChg>
        <pc:spChg chg="del">
          <ac:chgData name="Hamlet Markarian" userId="4926d2b407f31d77" providerId="LiveId" clId="{1C057F98-2CC4-49E3-A2E2-A804BE88845B}" dt="2021-05-04T13:06:09.559" v="262" actId="478"/>
          <ac:spMkLst>
            <pc:docMk/>
            <pc:sldMk cId="3748651549" sldId="1687"/>
            <ac:spMk id="67" creationId="{E374DA63-C056-42C8-AAAA-C4E95D4C4A00}"/>
          </ac:spMkLst>
        </pc:spChg>
        <pc:spChg chg="del">
          <ac:chgData name="Hamlet Markarian" userId="4926d2b407f31d77" providerId="LiveId" clId="{1C057F98-2CC4-49E3-A2E2-A804BE88845B}" dt="2021-05-04T13:06:09.559" v="262" actId="478"/>
          <ac:spMkLst>
            <pc:docMk/>
            <pc:sldMk cId="3748651549" sldId="1687"/>
            <ac:spMk id="68" creationId="{DCA873DC-1784-4E50-92A6-AC355B07C3FF}"/>
          </ac:spMkLst>
        </pc:spChg>
        <pc:spChg chg="add mod">
          <ac:chgData name="Hamlet Markarian" userId="4926d2b407f31d77" providerId="LiveId" clId="{1C057F98-2CC4-49E3-A2E2-A804BE88845B}" dt="2021-05-04T13:36:51.829" v="430" actId="1076"/>
          <ac:spMkLst>
            <pc:docMk/>
            <pc:sldMk cId="3748651549" sldId="1687"/>
            <ac:spMk id="69" creationId="{16D65C65-03E6-40A7-8BA8-6517FE08D794}"/>
          </ac:spMkLst>
        </pc:spChg>
        <pc:grpChg chg="add mod">
          <ac:chgData name="Hamlet Markarian" userId="4926d2b407f31d77" providerId="LiveId" clId="{1C057F98-2CC4-49E3-A2E2-A804BE88845B}" dt="2021-05-04T13:35:49.346" v="413" actId="1076"/>
          <ac:grpSpMkLst>
            <pc:docMk/>
            <pc:sldMk cId="3748651549" sldId="1687"/>
            <ac:grpSpMk id="40" creationId="{1E1E76BC-A102-4D4F-8822-F0763DE884A7}"/>
          </ac:grpSpMkLst>
        </pc:grpChg>
        <pc:grpChg chg="add mod">
          <ac:chgData name="Hamlet Markarian" userId="4926d2b407f31d77" providerId="LiveId" clId="{1C057F98-2CC4-49E3-A2E2-A804BE88845B}" dt="2021-05-04T13:36:03.683" v="418" actId="1076"/>
          <ac:grpSpMkLst>
            <pc:docMk/>
            <pc:sldMk cId="3748651549" sldId="1687"/>
            <ac:grpSpMk id="48" creationId="{CD47ACA2-AFEE-46C1-ADD0-788DD509CAD3}"/>
          </ac:grpSpMkLst>
        </pc:grpChg>
        <pc:graphicFrameChg chg="add mod">
          <ac:chgData name="Hamlet Markarian" userId="4926d2b407f31d77" providerId="LiveId" clId="{1C057F98-2CC4-49E3-A2E2-A804BE88845B}" dt="2021-05-05T09:25:08.959" v="636" actId="1035"/>
          <ac:graphicFrameMkLst>
            <pc:docMk/>
            <pc:sldMk cId="3748651549" sldId="1687"/>
            <ac:graphicFrameMk id="6" creationId="{09DCA936-6BA1-46E1-B628-DF7AC2EF7998}"/>
          </ac:graphicFrameMkLst>
        </pc:graphicFrameChg>
        <pc:graphicFrameChg chg="add mod">
          <ac:chgData name="Hamlet Markarian" userId="4926d2b407f31d77" providerId="LiveId" clId="{1C057F98-2CC4-49E3-A2E2-A804BE88845B}" dt="2021-05-05T09:25:04.783" v="635" actId="1035"/>
          <ac:graphicFrameMkLst>
            <pc:docMk/>
            <pc:sldMk cId="3748651549" sldId="1687"/>
            <ac:graphicFrameMk id="30" creationId="{E3FFAAB5-6EBA-4D7C-937D-B6346AC80EB7}"/>
          </ac:graphicFrameMkLst>
        </pc:graphicFrameChg>
        <pc:picChg chg="mod">
          <ac:chgData name="Hamlet Markarian" userId="4926d2b407f31d77" providerId="LiveId" clId="{1C057F98-2CC4-49E3-A2E2-A804BE88845B}" dt="2021-05-05T09:16:03.328" v="575" actId="1035"/>
          <ac:picMkLst>
            <pc:docMk/>
            <pc:sldMk cId="3748651549" sldId="1687"/>
            <ac:picMk id="27" creationId="{BB43D38F-C283-4E03-B07F-809959BE2E9C}"/>
          </ac:picMkLst>
        </pc:picChg>
        <pc:picChg chg="mod">
          <ac:chgData name="Hamlet Markarian" userId="4926d2b407f31d77" providerId="LiveId" clId="{1C057F98-2CC4-49E3-A2E2-A804BE88845B}" dt="2021-05-04T13:35:23.708" v="410"/>
          <ac:picMkLst>
            <pc:docMk/>
            <pc:sldMk cId="3748651549" sldId="1687"/>
            <ac:picMk id="42" creationId="{8081E77E-95DE-445C-819F-34972C786C87}"/>
          </ac:picMkLst>
        </pc:picChg>
        <pc:picChg chg="mod">
          <ac:chgData name="Hamlet Markarian" userId="4926d2b407f31d77" providerId="LiveId" clId="{1C057F98-2CC4-49E3-A2E2-A804BE88845B}" dt="2021-05-05T09:16:03.328" v="575" actId="1035"/>
          <ac:picMkLst>
            <pc:docMk/>
            <pc:sldMk cId="3748651549" sldId="1687"/>
            <ac:picMk id="51" creationId="{D360A8C7-1AE3-4738-B2EF-5AA57F1EEE6A}"/>
          </ac:picMkLst>
        </pc:picChg>
        <pc:picChg chg="mod">
          <ac:chgData name="Hamlet Markarian" userId="4926d2b407f31d77" providerId="LiveId" clId="{1C057F98-2CC4-49E3-A2E2-A804BE88845B}" dt="2021-05-05T09:16:03.328" v="575" actId="1035"/>
          <ac:picMkLst>
            <pc:docMk/>
            <pc:sldMk cId="3748651549" sldId="1687"/>
            <ac:picMk id="52" creationId="{E48DCB4A-A870-4BD7-A359-F6123EED9B07}"/>
          </ac:picMkLst>
        </pc:picChg>
        <pc:picChg chg="mod">
          <ac:chgData name="Hamlet Markarian" userId="4926d2b407f31d77" providerId="LiveId" clId="{1C057F98-2CC4-49E3-A2E2-A804BE88845B}" dt="2021-05-04T13:35:23.708" v="410"/>
          <ac:picMkLst>
            <pc:docMk/>
            <pc:sldMk cId="3748651549" sldId="1687"/>
            <ac:picMk id="53" creationId="{F2A8C3F6-6F05-4B15-8D9B-29BFBBF780BA}"/>
          </ac:picMkLst>
        </pc:picChg>
        <pc:picChg chg="mod">
          <ac:chgData name="Hamlet Markarian" userId="4926d2b407f31d77" providerId="LiveId" clId="{1C057F98-2CC4-49E3-A2E2-A804BE88845B}" dt="2021-05-05T09:15:40.301" v="566" actId="1076"/>
          <ac:picMkLst>
            <pc:docMk/>
            <pc:sldMk cId="3748651549" sldId="1687"/>
            <ac:picMk id="61" creationId="{CF3111B2-DAAA-467A-9BE2-5515F503E028}"/>
          </ac:picMkLst>
        </pc:picChg>
        <pc:cxnChg chg="add mod">
          <ac:chgData name="Hamlet Markarian" userId="4926d2b407f31d77" providerId="LiveId" clId="{1C057F98-2CC4-49E3-A2E2-A804BE88845B}" dt="2021-05-04T13:37:07.998" v="432" actId="1076"/>
          <ac:cxnSpMkLst>
            <pc:docMk/>
            <pc:sldMk cId="3748651549" sldId="1687"/>
            <ac:cxnSpMk id="45" creationId="{D7B51A97-1441-4F2E-A3FD-1B741D4FAA2B}"/>
          </ac:cxnSpMkLst>
        </pc:cxnChg>
      </pc:sldChg>
      <pc:sldChg chg="addSp delSp modSp add del mod ord">
        <pc:chgData name="Hamlet Markarian" userId="4926d2b407f31d77" providerId="LiveId" clId="{1C057F98-2CC4-49E3-A2E2-A804BE88845B}" dt="2021-05-05T19:28:52.753" v="1427" actId="2696"/>
        <pc:sldMkLst>
          <pc:docMk/>
          <pc:sldMk cId="2543510305" sldId="1688"/>
        </pc:sldMkLst>
        <pc:spChg chg="mod">
          <ac:chgData name="Hamlet Markarian" userId="4926d2b407f31d77" providerId="LiveId" clId="{1C057F98-2CC4-49E3-A2E2-A804BE88845B}" dt="2021-05-05T09:20:00.705" v="621" actId="20577"/>
          <ac:spMkLst>
            <pc:docMk/>
            <pc:sldMk cId="2543510305" sldId="1688"/>
            <ac:spMk id="5" creationId="{BC01E833-A438-4C2A-AF28-2B402D7F80E5}"/>
          </ac:spMkLst>
        </pc:spChg>
        <pc:spChg chg="add mod ord topLvl">
          <ac:chgData name="Hamlet Markarian" userId="4926d2b407f31d77" providerId="LiveId" clId="{1C057F98-2CC4-49E3-A2E2-A804BE88845B}" dt="2021-05-04T17:17:53.540" v="527" actId="207"/>
          <ac:spMkLst>
            <pc:docMk/>
            <pc:sldMk cId="2543510305" sldId="1688"/>
            <ac:spMk id="24" creationId="{947B4C5E-AD15-419B-BA43-6D0A912D346D}"/>
          </ac:spMkLst>
        </pc:spChg>
        <pc:spChg chg="add mod ord">
          <ac:chgData name="Hamlet Markarian" userId="4926d2b407f31d77" providerId="LiveId" clId="{1C057F98-2CC4-49E3-A2E2-A804BE88845B}" dt="2021-05-04T17:17:25.289" v="484" actId="14100"/>
          <ac:spMkLst>
            <pc:docMk/>
            <pc:sldMk cId="2543510305" sldId="1688"/>
            <ac:spMk id="25" creationId="{D4359BFE-2C27-431C-963F-246DF7A81857}"/>
          </ac:spMkLst>
        </pc:spChg>
        <pc:spChg chg="mod">
          <ac:chgData name="Hamlet Markarian" userId="4926d2b407f31d77" providerId="LiveId" clId="{1C057F98-2CC4-49E3-A2E2-A804BE88845B}" dt="2021-05-05T09:19:57.667" v="620" actId="3064"/>
          <ac:spMkLst>
            <pc:docMk/>
            <pc:sldMk cId="2543510305" sldId="1688"/>
            <ac:spMk id="26" creationId="{D2F7AB68-18ED-47EB-A7E8-03F8D241CEC9}"/>
          </ac:spMkLst>
        </pc:spChg>
        <pc:spChg chg="add mod ord">
          <ac:chgData name="Hamlet Markarian" userId="4926d2b407f31d77" providerId="LiveId" clId="{1C057F98-2CC4-49E3-A2E2-A804BE88845B}" dt="2021-05-04T17:17:03.230" v="478" actId="14100"/>
          <ac:spMkLst>
            <pc:docMk/>
            <pc:sldMk cId="2543510305" sldId="1688"/>
            <ac:spMk id="28" creationId="{D52C9E66-FD79-41D3-AB4E-128B95A2F8A5}"/>
          </ac:spMkLst>
        </pc:spChg>
        <pc:spChg chg="add mod ord">
          <ac:chgData name="Hamlet Markarian" userId="4926d2b407f31d77" providerId="LiveId" clId="{1C057F98-2CC4-49E3-A2E2-A804BE88845B}" dt="2021-05-04T17:16:51.881" v="476" actId="167"/>
          <ac:spMkLst>
            <pc:docMk/>
            <pc:sldMk cId="2543510305" sldId="1688"/>
            <ac:spMk id="29" creationId="{8630205E-335F-4BA6-8E62-222D9D07A2A1}"/>
          </ac:spMkLst>
        </pc:spChg>
        <pc:spChg chg="add mod ord">
          <ac:chgData name="Hamlet Markarian" userId="4926d2b407f31d77" providerId="LiveId" clId="{1C057F98-2CC4-49E3-A2E2-A804BE88845B}" dt="2021-05-04T17:16:42.231" v="475" actId="167"/>
          <ac:spMkLst>
            <pc:docMk/>
            <pc:sldMk cId="2543510305" sldId="1688"/>
            <ac:spMk id="30" creationId="{D3698FD6-CE39-496E-8BDF-47FCBA850D28}"/>
          </ac:spMkLst>
        </pc:spChg>
        <pc:spChg chg="add mod ord topLvl">
          <ac:chgData name="Hamlet Markarian" userId="4926d2b407f31d77" providerId="LiveId" clId="{1C057F98-2CC4-49E3-A2E2-A804BE88845B}" dt="2021-05-04T17:17:19.917" v="483" actId="165"/>
          <ac:spMkLst>
            <pc:docMk/>
            <pc:sldMk cId="2543510305" sldId="1688"/>
            <ac:spMk id="31" creationId="{FA6626FC-701A-483F-AECA-C2E00247EA4E}"/>
          </ac:spMkLst>
        </pc:spChg>
        <pc:spChg chg="add mod ord topLvl">
          <ac:chgData name="Hamlet Markarian" userId="4926d2b407f31d77" providerId="LiveId" clId="{1C057F98-2CC4-49E3-A2E2-A804BE88845B}" dt="2021-05-04T17:17:19.917" v="483" actId="165"/>
          <ac:spMkLst>
            <pc:docMk/>
            <pc:sldMk cId="2543510305" sldId="1688"/>
            <ac:spMk id="32" creationId="{2936F30C-2AB7-4ED1-B3A0-6CC150C26C3E}"/>
          </ac:spMkLst>
        </pc:spChg>
        <pc:spChg chg="add mod ord topLvl">
          <ac:chgData name="Hamlet Markarian" userId="4926d2b407f31d77" providerId="LiveId" clId="{1C057F98-2CC4-49E3-A2E2-A804BE88845B}" dt="2021-05-04T17:17:19.917" v="483" actId="165"/>
          <ac:spMkLst>
            <pc:docMk/>
            <pc:sldMk cId="2543510305" sldId="1688"/>
            <ac:spMk id="33" creationId="{C899CC1A-5426-4B55-88C2-7E37004E36B6}"/>
          </ac:spMkLst>
        </pc:spChg>
        <pc:spChg chg="add mod ord topLvl">
          <ac:chgData name="Hamlet Markarian" userId="4926d2b407f31d77" providerId="LiveId" clId="{1C057F98-2CC4-49E3-A2E2-A804BE88845B}" dt="2021-05-04T17:17:19.917" v="483" actId="165"/>
          <ac:spMkLst>
            <pc:docMk/>
            <pc:sldMk cId="2543510305" sldId="1688"/>
            <ac:spMk id="34" creationId="{337A856A-E767-4897-9B72-7B04D84E31D2}"/>
          </ac:spMkLst>
        </pc:spChg>
        <pc:spChg chg="add mod ord topLvl">
          <ac:chgData name="Hamlet Markarian" userId="4926d2b407f31d77" providerId="LiveId" clId="{1C057F98-2CC4-49E3-A2E2-A804BE88845B}" dt="2021-05-04T17:17:19.917" v="483" actId="165"/>
          <ac:spMkLst>
            <pc:docMk/>
            <pc:sldMk cId="2543510305" sldId="1688"/>
            <ac:spMk id="35" creationId="{716D5138-6C1B-4D94-8A87-311E0B583C08}"/>
          </ac:spMkLst>
        </pc:spChg>
        <pc:spChg chg="add mod ord topLvl">
          <ac:chgData name="Hamlet Markarian" userId="4926d2b407f31d77" providerId="LiveId" clId="{1C057F98-2CC4-49E3-A2E2-A804BE88845B}" dt="2021-05-04T17:17:19.917" v="483" actId="165"/>
          <ac:spMkLst>
            <pc:docMk/>
            <pc:sldMk cId="2543510305" sldId="1688"/>
            <ac:spMk id="36" creationId="{1291BF7F-7931-455D-93FA-EF4098BE48C9}"/>
          </ac:spMkLst>
        </pc:spChg>
        <pc:spChg chg="add mod ord topLvl">
          <ac:chgData name="Hamlet Markarian" userId="4926d2b407f31d77" providerId="LiveId" clId="{1C057F98-2CC4-49E3-A2E2-A804BE88845B}" dt="2021-05-04T17:17:19.917" v="483" actId="165"/>
          <ac:spMkLst>
            <pc:docMk/>
            <pc:sldMk cId="2543510305" sldId="1688"/>
            <ac:spMk id="37" creationId="{97755F7F-3BBD-4BAA-9EEE-D9A24042F5DE}"/>
          </ac:spMkLst>
        </pc:spChg>
        <pc:spChg chg="add mod ord topLvl">
          <ac:chgData name="Hamlet Markarian" userId="4926d2b407f31d77" providerId="LiveId" clId="{1C057F98-2CC4-49E3-A2E2-A804BE88845B}" dt="2021-05-04T17:17:19.917" v="483" actId="165"/>
          <ac:spMkLst>
            <pc:docMk/>
            <pc:sldMk cId="2543510305" sldId="1688"/>
            <ac:spMk id="38" creationId="{D5987CD6-BDA2-46BD-BEF4-F03F8B5D5C58}"/>
          </ac:spMkLst>
        </pc:spChg>
        <pc:spChg chg="add mod ord topLvl">
          <ac:chgData name="Hamlet Markarian" userId="4926d2b407f31d77" providerId="LiveId" clId="{1C057F98-2CC4-49E3-A2E2-A804BE88845B}" dt="2021-05-04T17:17:19.917" v="483" actId="165"/>
          <ac:spMkLst>
            <pc:docMk/>
            <pc:sldMk cId="2543510305" sldId="1688"/>
            <ac:spMk id="39" creationId="{A2EBF499-41A1-4963-814D-56090B77A1D5}"/>
          </ac:spMkLst>
        </pc:spChg>
        <pc:spChg chg="add mod ord">
          <ac:chgData name="Hamlet Markarian" userId="4926d2b407f31d77" providerId="LiveId" clId="{1C057F98-2CC4-49E3-A2E2-A804BE88845B}" dt="2021-05-04T17:18:06.123" v="545" actId="1036"/>
          <ac:spMkLst>
            <pc:docMk/>
            <pc:sldMk cId="2543510305" sldId="1688"/>
            <ac:spMk id="40" creationId="{521A83B8-19CB-4F28-8DD8-29912C91BA69}"/>
          </ac:spMkLst>
        </pc:spChg>
        <pc:spChg chg="add mod ord">
          <ac:chgData name="Hamlet Markarian" userId="4926d2b407f31d77" providerId="LiveId" clId="{1C057F98-2CC4-49E3-A2E2-A804BE88845B}" dt="2021-05-04T17:18:06.123" v="545" actId="1036"/>
          <ac:spMkLst>
            <pc:docMk/>
            <pc:sldMk cId="2543510305" sldId="1688"/>
            <ac:spMk id="41" creationId="{FACB7FEE-80D9-48EE-AE6F-C448CAA71E03}"/>
          </ac:spMkLst>
        </pc:spChg>
        <pc:spChg chg="add mod ord">
          <ac:chgData name="Hamlet Markarian" userId="4926d2b407f31d77" providerId="LiveId" clId="{1C057F98-2CC4-49E3-A2E2-A804BE88845B}" dt="2021-05-04T17:18:08.911" v="546" actId="1076"/>
          <ac:spMkLst>
            <pc:docMk/>
            <pc:sldMk cId="2543510305" sldId="1688"/>
            <ac:spMk id="42" creationId="{85C8A821-B749-48EC-9DD5-CB96F965A2E8}"/>
          </ac:spMkLst>
        </pc:spChg>
        <pc:spChg chg="add mod ord">
          <ac:chgData name="Hamlet Markarian" userId="4926d2b407f31d77" providerId="LiveId" clId="{1C057F98-2CC4-49E3-A2E2-A804BE88845B}" dt="2021-05-04T17:18:06.123" v="545" actId="1036"/>
          <ac:spMkLst>
            <pc:docMk/>
            <pc:sldMk cId="2543510305" sldId="1688"/>
            <ac:spMk id="43" creationId="{E544C160-447F-4FB3-8404-152050080396}"/>
          </ac:spMkLst>
        </pc:spChg>
        <pc:spChg chg="add mod ord">
          <ac:chgData name="Hamlet Markarian" userId="4926d2b407f31d77" providerId="LiveId" clId="{1C057F98-2CC4-49E3-A2E2-A804BE88845B}" dt="2021-05-04T17:18:11.379" v="547" actId="1076"/>
          <ac:spMkLst>
            <pc:docMk/>
            <pc:sldMk cId="2543510305" sldId="1688"/>
            <ac:spMk id="44" creationId="{063DFCAD-C558-4B40-8978-274518307C23}"/>
          </ac:spMkLst>
        </pc:spChg>
        <pc:spChg chg="add mod ord">
          <ac:chgData name="Hamlet Markarian" userId="4926d2b407f31d77" providerId="LiveId" clId="{1C057F98-2CC4-49E3-A2E2-A804BE88845B}" dt="2021-05-04T17:18:06.123" v="545" actId="1036"/>
          <ac:spMkLst>
            <pc:docMk/>
            <pc:sldMk cId="2543510305" sldId="1688"/>
            <ac:spMk id="45" creationId="{554B236F-B57D-4658-9273-784C6D6A721B}"/>
          </ac:spMkLst>
        </pc:spChg>
        <pc:spChg chg="add mod ord">
          <ac:chgData name="Hamlet Markarian" userId="4926d2b407f31d77" providerId="LiveId" clId="{1C057F98-2CC4-49E3-A2E2-A804BE88845B}" dt="2021-05-04T17:18:06.123" v="545" actId="1036"/>
          <ac:spMkLst>
            <pc:docMk/>
            <pc:sldMk cId="2543510305" sldId="1688"/>
            <ac:spMk id="46" creationId="{E9A5EAA9-CE29-4A3C-A55B-D1B145FC8421}"/>
          </ac:spMkLst>
        </pc:spChg>
        <pc:spChg chg="mod">
          <ac:chgData name="Hamlet Markarian" userId="4926d2b407f31d77" providerId="LiveId" clId="{1C057F98-2CC4-49E3-A2E2-A804BE88845B}" dt="2021-05-05T09:19:57.667" v="620" actId="3064"/>
          <ac:spMkLst>
            <pc:docMk/>
            <pc:sldMk cId="2543510305" sldId="1688"/>
            <ac:spMk id="47" creationId="{A44B59C1-E517-4559-B5F8-F894977DEDFE}"/>
          </ac:spMkLst>
        </pc:spChg>
        <pc:spChg chg="add mod ord">
          <ac:chgData name="Hamlet Markarian" userId="4926d2b407f31d77" providerId="LiveId" clId="{1C057F98-2CC4-49E3-A2E2-A804BE88845B}" dt="2021-05-04T17:18:06.123" v="545" actId="1036"/>
          <ac:spMkLst>
            <pc:docMk/>
            <pc:sldMk cId="2543510305" sldId="1688"/>
            <ac:spMk id="48" creationId="{EB10C036-356B-40F7-8214-4FDEAAD43BB3}"/>
          </ac:spMkLst>
        </pc:spChg>
        <pc:spChg chg="add mod ord">
          <ac:chgData name="Hamlet Markarian" userId="4926d2b407f31d77" providerId="LiveId" clId="{1C057F98-2CC4-49E3-A2E2-A804BE88845B}" dt="2021-05-04T17:18:06.123" v="545" actId="1036"/>
          <ac:spMkLst>
            <pc:docMk/>
            <pc:sldMk cId="2543510305" sldId="1688"/>
            <ac:spMk id="49" creationId="{192E5E92-9187-4984-A8A6-405CC9F441E4}"/>
          </ac:spMkLst>
        </pc:spChg>
        <pc:spChg chg="mod">
          <ac:chgData name="Hamlet Markarian" userId="4926d2b407f31d77" providerId="LiveId" clId="{1C057F98-2CC4-49E3-A2E2-A804BE88845B}" dt="2021-05-05T09:19:57.667" v="620" actId="3064"/>
          <ac:spMkLst>
            <pc:docMk/>
            <pc:sldMk cId="2543510305" sldId="1688"/>
            <ac:spMk id="50" creationId="{4F998B1D-6B43-4A9D-AD50-A2533B0C2888}"/>
          </ac:spMkLst>
        </pc:spChg>
        <pc:spChg chg="add mod ord">
          <ac:chgData name="Hamlet Markarian" userId="4926d2b407f31d77" providerId="LiveId" clId="{1C057F98-2CC4-49E3-A2E2-A804BE88845B}" dt="2021-05-04T17:18:06.123" v="545" actId="1036"/>
          <ac:spMkLst>
            <pc:docMk/>
            <pc:sldMk cId="2543510305" sldId="1688"/>
            <ac:spMk id="53" creationId="{D9C8E34E-920C-4294-B175-F8D03A21DEB0}"/>
          </ac:spMkLst>
        </pc:spChg>
        <pc:spChg chg="add mod ord">
          <ac:chgData name="Hamlet Markarian" userId="4926d2b407f31d77" providerId="LiveId" clId="{1C057F98-2CC4-49E3-A2E2-A804BE88845B}" dt="2021-05-04T17:18:06.123" v="545" actId="1036"/>
          <ac:spMkLst>
            <pc:docMk/>
            <pc:sldMk cId="2543510305" sldId="1688"/>
            <ac:spMk id="54" creationId="{247DF046-CCA9-4019-BA5A-FCD343D9C54D}"/>
          </ac:spMkLst>
        </pc:spChg>
        <pc:spChg chg="add mod ord">
          <ac:chgData name="Hamlet Markarian" userId="4926d2b407f31d77" providerId="LiveId" clId="{1C057F98-2CC4-49E3-A2E2-A804BE88845B}" dt="2021-05-04T17:18:06.123" v="545" actId="1036"/>
          <ac:spMkLst>
            <pc:docMk/>
            <pc:sldMk cId="2543510305" sldId="1688"/>
            <ac:spMk id="55" creationId="{F03BC7C6-64A5-447D-B79E-F73C8FA17BCB}"/>
          </ac:spMkLst>
        </pc:spChg>
        <pc:spChg chg="add mod ord">
          <ac:chgData name="Hamlet Markarian" userId="4926d2b407f31d77" providerId="LiveId" clId="{1C057F98-2CC4-49E3-A2E2-A804BE88845B}" dt="2021-05-04T17:18:06.123" v="545" actId="1036"/>
          <ac:spMkLst>
            <pc:docMk/>
            <pc:sldMk cId="2543510305" sldId="1688"/>
            <ac:spMk id="56" creationId="{06C96C30-832A-49B1-86FE-7A452E2A46CE}"/>
          </ac:spMkLst>
        </pc:spChg>
        <pc:spChg chg="add mod ord">
          <ac:chgData name="Hamlet Markarian" userId="4926d2b407f31d77" providerId="LiveId" clId="{1C057F98-2CC4-49E3-A2E2-A804BE88845B}" dt="2021-05-04T17:18:06.123" v="545" actId="1036"/>
          <ac:spMkLst>
            <pc:docMk/>
            <pc:sldMk cId="2543510305" sldId="1688"/>
            <ac:spMk id="57" creationId="{0F07F53C-6CAF-4E62-A9CE-557AFA098B25}"/>
          </ac:spMkLst>
        </pc:spChg>
        <pc:spChg chg="add mod ord">
          <ac:chgData name="Hamlet Markarian" userId="4926d2b407f31d77" providerId="LiveId" clId="{1C057F98-2CC4-49E3-A2E2-A804BE88845B}" dt="2021-05-04T17:18:06.123" v="545" actId="1036"/>
          <ac:spMkLst>
            <pc:docMk/>
            <pc:sldMk cId="2543510305" sldId="1688"/>
            <ac:spMk id="58" creationId="{03C0FCE7-83B9-42D8-A956-DA45A97114DD}"/>
          </ac:spMkLst>
        </pc:spChg>
        <pc:spChg chg="del">
          <ac:chgData name="Hamlet Markarian" userId="4926d2b407f31d77" providerId="LiveId" clId="{1C057F98-2CC4-49E3-A2E2-A804BE88845B}" dt="2021-05-04T17:15:56.474" v="465" actId="478"/>
          <ac:spMkLst>
            <pc:docMk/>
            <pc:sldMk cId="2543510305" sldId="1688"/>
            <ac:spMk id="59" creationId="{26D8D653-21C6-4768-AD9B-AFDBC652C6FC}"/>
          </ac:spMkLst>
        </pc:spChg>
        <pc:spChg chg="del">
          <ac:chgData name="Hamlet Markarian" userId="4926d2b407f31d77" providerId="LiveId" clId="{1C057F98-2CC4-49E3-A2E2-A804BE88845B}" dt="2021-05-04T17:15:56.474" v="465" actId="478"/>
          <ac:spMkLst>
            <pc:docMk/>
            <pc:sldMk cId="2543510305" sldId="1688"/>
            <ac:spMk id="60" creationId="{CBE67B7E-1E29-45B1-8BFE-4BF9F6056A33}"/>
          </ac:spMkLst>
        </pc:spChg>
        <pc:spChg chg="del">
          <ac:chgData name="Hamlet Markarian" userId="4926d2b407f31d77" providerId="LiveId" clId="{1C057F98-2CC4-49E3-A2E2-A804BE88845B}" dt="2021-05-04T17:15:56.474" v="465" actId="478"/>
          <ac:spMkLst>
            <pc:docMk/>
            <pc:sldMk cId="2543510305" sldId="1688"/>
            <ac:spMk id="63" creationId="{55620EB8-5B00-4FB7-85DC-F975E125C254}"/>
          </ac:spMkLst>
        </pc:spChg>
        <pc:spChg chg="del">
          <ac:chgData name="Hamlet Markarian" userId="4926d2b407f31d77" providerId="LiveId" clId="{1C057F98-2CC4-49E3-A2E2-A804BE88845B}" dt="2021-05-04T17:15:56.474" v="465" actId="478"/>
          <ac:spMkLst>
            <pc:docMk/>
            <pc:sldMk cId="2543510305" sldId="1688"/>
            <ac:spMk id="65" creationId="{55D55933-AACD-4B5E-B070-E54D51CD2408}"/>
          </ac:spMkLst>
        </pc:spChg>
        <pc:spChg chg="del">
          <ac:chgData name="Hamlet Markarian" userId="4926d2b407f31d77" providerId="LiveId" clId="{1C057F98-2CC4-49E3-A2E2-A804BE88845B}" dt="2021-05-04T17:15:56.474" v="465" actId="478"/>
          <ac:spMkLst>
            <pc:docMk/>
            <pc:sldMk cId="2543510305" sldId="1688"/>
            <ac:spMk id="66" creationId="{2F0A7025-99DD-427B-833D-06E46C88235F}"/>
          </ac:spMkLst>
        </pc:spChg>
        <pc:spChg chg="del">
          <ac:chgData name="Hamlet Markarian" userId="4926d2b407f31d77" providerId="LiveId" clId="{1C057F98-2CC4-49E3-A2E2-A804BE88845B}" dt="2021-05-04T17:15:56.474" v="465" actId="478"/>
          <ac:spMkLst>
            <pc:docMk/>
            <pc:sldMk cId="2543510305" sldId="1688"/>
            <ac:spMk id="67" creationId="{E374DA63-C056-42C8-AAAA-C4E95D4C4A00}"/>
          </ac:spMkLst>
        </pc:spChg>
        <pc:spChg chg="del">
          <ac:chgData name="Hamlet Markarian" userId="4926d2b407f31d77" providerId="LiveId" clId="{1C057F98-2CC4-49E3-A2E2-A804BE88845B}" dt="2021-05-04T17:15:56.474" v="465" actId="478"/>
          <ac:spMkLst>
            <pc:docMk/>
            <pc:sldMk cId="2543510305" sldId="1688"/>
            <ac:spMk id="68" creationId="{DCA873DC-1784-4E50-92A6-AC355B07C3FF}"/>
          </ac:spMkLst>
        </pc:spChg>
        <pc:grpChg chg="add del mod">
          <ac:chgData name="Hamlet Markarian" userId="4926d2b407f31d77" providerId="LiveId" clId="{1C057F98-2CC4-49E3-A2E2-A804BE88845B}" dt="2021-05-04T17:17:19.917" v="483" actId="165"/>
          <ac:grpSpMkLst>
            <pc:docMk/>
            <pc:sldMk cId="2543510305" sldId="1688"/>
            <ac:grpSpMk id="2" creationId="{7ADE0E3B-C494-4668-959B-766599B960D0}"/>
          </ac:grpSpMkLst>
        </pc:grpChg>
        <pc:grpChg chg="ord">
          <ac:chgData name="Hamlet Markarian" userId="4926d2b407f31d77" providerId="LiveId" clId="{1C057F98-2CC4-49E3-A2E2-A804BE88845B}" dt="2021-05-04T17:16:51.881" v="476" actId="167"/>
          <ac:grpSpMkLst>
            <pc:docMk/>
            <pc:sldMk cId="2543510305" sldId="1688"/>
            <ac:grpSpMk id="85" creationId="{2386B6A7-AA72-4C56-84B2-783D455833CA}"/>
          </ac:grpSpMkLst>
        </pc:grpChg>
        <pc:picChg chg="del">
          <ac:chgData name="Hamlet Markarian" userId="4926d2b407f31d77" providerId="LiveId" clId="{1C057F98-2CC4-49E3-A2E2-A804BE88845B}" dt="2021-05-05T09:19:49.999" v="615" actId="478"/>
          <ac:picMkLst>
            <pc:docMk/>
            <pc:sldMk cId="2543510305" sldId="1688"/>
            <ac:picMk id="27" creationId="{BB43D38F-C283-4E03-B07F-809959BE2E9C}"/>
          </ac:picMkLst>
        </pc:picChg>
        <pc:picChg chg="del">
          <ac:chgData name="Hamlet Markarian" userId="4926d2b407f31d77" providerId="LiveId" clId="{1C057F98-2CC4-49E3-A2E2-A804BE88845B}" dt="2021-05-05T09:19:49.999" v="615" actId="478"/>
          <ac:picMkLst>
            <pc:docMk/>
            <pc:sldMk cId="2543510305" sldId="1688"/>
            <ac:picMk id="51" creationId="{D360A8C7-1AE3-4738-B2EF-5AA57F1EEE6A}"/>
          </ac:picMkLst>
        </pc:picChg>
        <pc:picChg chg="del">
          <ac:chgData name="Hamlet Markarian" userId="4926d2b407f31d77" providerId="LiveId" clId="{1C057F98-2CC4-49E3-A2E2-A804BE88845B}" dt="2021-05-05T09:19:49.999" v="615" actId="478"/>
          <ac:picMkLst>
            <pc:docMk/>
            <pc:sldMk cId="2543510305" sldId="1688"/>
            <ac:picMk id="52" creationId="{E48DCB4A-A870-4BD7-A359-F6123EED9B07}"/>
          </ac:picMkLst>
        </pc:picChg>
        <pc:picChg chg="add mod">
          <ac:chgData name="Hamlet Markarian" userId="4926d2b407f31d77" providerId="LiveId" clId="{1C057F98-2CC4-49E3-A2E2-A804BE88845B}" dt="2021-05-05T09:19:50.645" v="616"/>
          <ac:picMkLst>
            <pc:docMk/>
            <pc:sldMk cId="2543510305" sldId="1688"/>
            <ac:picMk id="59" creationId="{B9526696-E983-4EDA-8A8C-E710C71CB59C}"/>
          </ac:picMkLst>
        </pc:picChg>
        <pc:picChg chg="add mod">
          <ac:chgData name="Hamlet Markarian" userId="4926d2b407f31d77" providerId="LiveId" clId="{1C057F98-2CC4-49E3-A2E2-A804BE88845B}" dt="2021-05-05T09:19:50.645" v="616"/>
          <ac:picMkLst>
            <pc:docMk/>
            <pc:sldMk cId="2543510305" sldId="1688"/>
            <ac:picMk id="60" creationId="{9E3B55F7-36BB-441F-8572-6D68A0FA5F36}"/>
          </ac:picMkLst>
        </pc:picChg>
        <pc:picChg chg="del">
          <ac:chgData name="Hamlet Markarian" userId="4926d2b407f31d77" providerId="LiveId" clId="{1C057F98-2CC4-49E3-A2E2-A804BE88845B}" dt="2021-05-05T09:19:49.999" v="615" actId="478"/>
          <ac:picMkLst>
            <pc:docMk/>
            <pc:sldMk cId="2543510305" sldId="1688"/>
            <ac:picMk id="61" creationId="{CF3111B2-DAAA-467A-9BE2-5515F503E028}"/>
          </ac:picMkLst>
        </pc:picChg>
        <pc:picChg chg="add mod ord">
          <ac:chgData name="Hamlet Markarian" userId="4926d2b407f31d77" providerId="LiveId" clId="{1C057F98-2CC4-49E3-A2E2-A804BE88845B}" dt="2021-05-04T17:18:06.123" v="545" actId="1036"/>
          <ac:picMkLst>
            <pc:docMk/>
            <pc:sldMk cId="2543510305" sldId="1688"/>
            <ac:picMk id="62" creationId="{AD5AA10E-A077-44EC-BD5E-2BE6FAB1FDFC}"/>
          </ac:picMkLst>
        </pc:picChg>
        <pc:picChg chg="add mod">
          <ac:chgData name="Hamlet Markarian" userId="4926d2b407f31d77" providerId="LiveId" clId="{1C057F98-2CC4-49E3-A2E2-A804BE88845B}" dt="2021-05-05T09:19:50.645" v="616"/>
          <ac:picMkLst>
            <pc:docMk/>
            <pc:sldMk cId="2543510305" sldId="1688"/>
            <ac:picMk id="63" creationId="{42E5420B-3090-4C28-A5A9-60807EFF2A15}"/>
          </ac:picMkLst>
        </pc:picChg>
        <pc:picChg chg="add mod ord">
          <ac:chgData name="Hamlet Markarian" userId="4926d2b407f31d77" providerId="LiveId" clId="{1C057F98-2CC4-49E3-A2E2-A804BE88845B}" dt="2021-05-04T17:18:06.123" v="545" actId="1036"/>
          <ac:picMkLst>
            <pc:docMk/>
            <pc:sldMk cId="2543510305" sldId="1688"/>
            <ac:picMk id="64" creationId="{CFB6B0F6-403C-4DAB-B203-890FDA88490A}"/>
          </ac:picMkLst>
        </pc:picChg>
        <pc:picChg chg="add mod">
          <ac:chgData name="Hamlet Markarian" userId="4926d2b407f31d77" providerId="LiveId" clId="{1C057F98-2CC4-49E3-A2E2-A804BE88845B}" dt="2021-05-05T09:19:50.645" v="616"/>
          <ac:picMkLst>
            <pc:docMk/>
            <pc:sldMk cId="2543510305" sldId="1688"/>
            <ac:picMk id="65" creationId="{8F148E92-DE77-4EE6-8C86-C2F5B057B9AC}"/>
          </ac:picMkLst>
        </pc:picChg>
        <pc:picChg chg="add mod ord">
          <ac:chgData name="Hamlet Markarian" userId="4926d2b407f31d77" providerId="LiveId" clId="{1C057F98-2CC4-49E3-A2E2-A804BE88845B}" dt="2021-05-04T17:18:06.123" v="545" actId="1036"/>
          <ac:picMkLst>
            <pc:docMk/>
            <pc:sldMk cId="2543510305" sldId="1688"/>
            <ac:picMk id="69" creationId="{CD1DE7F9-C76A-440D-B324-2266CBAEB305}"/>
          </ac:picMkLst>
        </pc:picChg>
        <pc:picChg chg="add mod ord">
          <ac:chgData name="Hamlet Markarian" userId="4926d2b407f31d77" providerId="LiveId" clId="{1C057F98-2CC4-49E3-A2E2-A804BE88845B}" dt="2021-05-04T17:18:06.123" v="545" actId="1036"/>
          <ac:picMkLst>
            <pc:docMk/>
            <pc:sldMk cId="2543510305" sldId="1688"/>
            <ac:picMk id="70" creationId="{DD86FD89-BC13-4DFA-A8F2-4DC97151C15B}"/>
          </ac:picMkLst>
        </pc:picChg>
        <pc:picChg chg="add mod ord">
          <ac:chgData name="Hamlet Markarian" userId="4926d2b407f31d77" providerId="LiveId" clId="{1C057F98-2CC4-49E3-A2E2-A804BE88845B}" dt="2021-05-04T17:18:06.123" v="545" actId="1036"/>
          <ac:picMkLst>
            <pc:docMk/>
            <pc:sldMk cId="2543510305" sldId="1688"/>
            <ac:picMk id="71" creationId="{9A9B41D7-E6DC-4A0D-8428-1B83E382421F}"/>
          </ac:picMkLst>
        </pc:picChg>
      </pc:sldChg>
      <pc:sldChg chg="addSp delSp modSp add del mod">
        <pc:chgData name="Hamlet Markarian" userId="4926d2b407f31d77" providerId="LiveId" clId="{1C057F98-2CC4-49E3-A2E2-A804BE88845B}" dt="2021-05-05T19:36:06.088" v="1502" actId="2696"/>
        <pc:sldMkLst>
          <pc:docMk/>
          <pc:sldMk cId="3943217951" sldId="1689"/>
        </pc:sldMkLst>
        <pc:spChg chg="mod">
          <ac:chgData name="Hamlet Markarian" userId="4926d2b407f31d77" providerId="LiveId" clId="{1C057F98-2CC4-49E3-A2E2-A804BE88845B}" dt="2021-05-05T09:28:42.962" v="666" actId="20577"/>
          <ac:spMkLst>
            <pc:docMk/>
            <pc:sldMk cId="3943217951" sldId="1689"/>
            <ac:spMk id="5" creationId="{BC01E833-A438-4C2A-AF28-2B402D7F80E5}"/>
          </ac:spMkLst>
        </pc:spChg>
        <pc:spChg chg="del">
          <ac:chgData name="Hamlet Markarian" userId="4926d2b407f31d77" providerId="LiveId" clId="{1C057F98-2CC4-49E3-A2E2-A804BE88845B}" dt="2021-05-05T09:26:03.600" v="638" actId="478"/>
          <ac:spMkLst>
            <pc:docMk/>
            <pc:sldMk cId="3943217951" sldId="1689"/>
            <ac:spMk id="24" creationId="{947B4C5E-AD15-419B-BA43-6D0A912D346D}"/>
          </ac:spMkLst>
        </pc:spChg>
        <pc:spChg chg="del">
          <ac:chgData name="Hamlet Markarian" userId="4926d2b407f31d77" providerId="LiveId" clId="{1C057F98-2CC4-49E3-A2E2-A804BE88845B}" dt="2021-05-05T09:26:03.600" v="638" actId="478"/>
          <ac:spMkLst>
            <pc:docMk/>
            <pc:sldMk cId="3943217951" sldId="1689"/>
            <ac:spMk id="25" creationId="{D4359BFE-2C27-431C-963F-246DF7A81857}"/>
          </ac:spMkLst>
        </pc:spChg>
        <pc:spChg chg="del">
          <ac:chgData name="Hamlet Markarian" userId="4926d2b407f31d77" providerId="LiveId" clId="{1C057F98-2CC4-49E3-A2E2-A804BE88845B}" dt="2021-05-05T09:26:03.600" v="638" actId="478"/>
          <ac:spMkLst>
            <pc:docMk/>
            <pc:sldMk cId="3943217951" sldId="1689"/>
            <ac:spMk id="28" creationId="{D52C9E66-FD79-41D3-AB4E-128B95A2F8A5}"/>
          </ac:spMkLst>
        </pc:spChg>
        <pc:spChg chg="del">
          <ac:chgData name="Hamlet Markarian" userId="4926d2b407f31d77" providerId="LiveId" clId="{1C057F98-2CC4-49E3-A2E2-A804BE88845B}" dt="2021-05-05T09:26:03.600" v="638" actId="478"/>
          <ac:spMkLst>
            <pc:docMk/>
            <pc:sldMk cId="3943217951" sldId="1689"/>
            <ac:spMk id="29" creationId="{8630205E-335F-4BA6-8E62-222D9D07A2A1}"/>
          </ac:spMkLst>
        </pc:spChg>
        <pc:spChg chg="del">
          <ac:chgData name="Hamlet Markarian" userId="4926d2b407f31d77" providerId="LiveId" clId="{1C057F98-2CC4-49E3-A2E2-A804BE88845B}" dt="2021-05-05T09:26:03.600" v="638" actId="478"/>
          <ac:spMkLst>
            <pc:docMk/>
            <pc:sldMk cId="3943217951" sldId="1689"/>
            <ac:spMk id="30" creationId="{D3698FD6-CE39-496E-8BDF-47FCBA850D28}"/>
          </ac:spMkLst>
        </pc:spChg>
        <pc:spChg chg="del">
          <ac:chgData name="Hamlet Markarian" userId="4926d2b407f31d77" providerId="LiveId" clId="{1C057F98-2CC4-49E3-A2E2-A804BE88845B}" dt="2021-05-05T09:26:03.600" v="638" actId="478"/>
          <ac:spMkLst>
            <pc:docMk/>
            <pc:sldMk cId="3943217951" sldId="1689"/>
            <ac:spMk id="31" creationId="{FA6626FC-701A-483F-AECA-C2E00247EA4E}"/>
          </ac:spMkLst>
        </pc:spChg>
        <pc:spChg chg="del">
          <ac:chgData name="Hamlet Markarian" userId="4926d2b407f31d77" providerId="LiveId" clId="{1C057F98-2CC4-49E3-A2E2-A804BE88845B}" dt="2021-05-05T09:26:03.600" v="638" actId="478"/>
          <ac:spMkLst>
            <pc:docMk/>
            <pc:sldMk cId="3943217951" sldId="1689"/>
            <ac:spMk id="32" creationId="{2936F30C-2AB7-4ED1-B3A0-6CC150C26C3E}"/>
          </ac:spMkLst>
        </pc:spChg>
        <pc:spChg chg="del">
          <ac:chgData name="Hamlet Markarian" userId="4926d2b407f31d77" providerId="LiveId" clId="{1C057F98-2CC4-49E3-A2E2-A804BE88845B}" dt="2021-05-05T09:26:03.600" v="638" actId="478"/>
          <ac:spMkLst>
            <pc:docMk/>
            <pc:sldMk cId="3943217951" sldId="1689"/>
            <ac:spMk id="33" creationId="{C899CC1A-5426-4B55-88C2-7E37004E36B6}"/>
          </ac:spMkLst>
        </pc:spChg>
        <pc:spChg chg="del">
          <ac:chgData name="Hamlet Markarian" userId="4926d2b407f31d77" providerId="LiveId" clId="{1C057F98-2CC4-49E3-A2E2-A804BE88845B}" dt="2021-05-05T09:26:03.600" v="638" actId="478"/>
          <ac:spMkLst>
            <pc:docMk/>
            <pc:sldMk cId="3943217951" sldId="1689"/>
            <ac:spMk id="34" creationId="{337A856A-E767-4897-9B72-7B04D84E31D2}"/>
          </ac:spMkLst>
        </pc:spChg>
        <pc:spChg chg="del">
          <ac:chgData name="Hamlet Markarian" userId="4926d2b407f31d77" providerId="LiveId" clId="{1C057F98-2CC4-49E3-A2E2-A804BE88845B}" dt="2021-05-05T09:26:03.600" v="638" actId="478"/>
          <ac:spMkLst>
            <pc:docMk/>
            <pc:sldMk cId="3943217951" sldId="1689"/>
            <ac:spMk id="35" creationId="{716D5138-6C1B-4D94-8A87-311E0B583C08}"/>
          </ac:spMkLst>
        </pc:spChg>
        <pc:spChg chg="del">
          <ac:chgData name="Hamlet Markarian" userId="4926d2b407f31d77" providerId="LiveId" clId="{1C057F98-2CC4-49E3-A2E2-A804BE88845B}" dt="2021-05-05T09:26:03.600" v="638" actId="478"/>
          <ac:spMkLst>
            <pc:docMk/>
            <pc:sldMk cId="3943217951" sldId="1689"/>
            <ac:spMk id="36" creationId="{1291BF7F-7931-455D-93FA-EF4098BE48C9}"/>
          </ac:spMkLst>
        </pc:spChg>
        <pc:spChg chg="del">
          <ac:chgData name="Hamlet Markarian" userId="4926d2b407f31d77" providerId="LiveId" clId="{1C057F98-2CC4-49E3-A2E2-A804BE88845B}" dt="2021-05-05T09:26:03.600" v="638" actId="478"/>
          <ac:spMkLst>
            <pc:docMk/>
            <pc:sldMk cId="3943217951" sldId="1689"/>
            <ac:spMk id="37" creationId="{97755F7F-3BBD-4BAA-9EEE-D9A24042F5DE}"/>
          </ac:spMkLst>
        </pc:spChg>
        <pc:spChg chg="del">
          <ac:chgData name="Hamlet Markarian" userId="4926d2b407f31d77" providerId="LiveId" clId="{1C057F98-2CC4-49E3-A2E2-A804BE88845B}" dt="2021-05-05T09:26:03.600" v="638" actId="478"/>
          <ac:spMkLst>
            <pc:docMk/>
            <pc:sldMk cId="3943217951" sldId="1689"/>
            <ac:spMk id="38" creationId="{D5987CD6-BDA2-46BD-BEF4-F03F8B5D5C58}"/>
          </ac:spMkLst>
        </pc:spChg>
        <pc:spChg chg="del">
          <ac:chgData name="Hamlet Markarian" userId="4926d2b407f31d77" providerId="LiveId" clId="{1C057F98-2CC4-49E3-A2E2-A804BE88845B}" dt="2021-05-05T09:26:03.600" v="638" actId="478"/>
          <ac:spMkLst>
            <pc:docMk/>
            <pc:sldMk cId="3943217951" sldId="1689"/>
            <ac:spMk id="39" creationId="{A2EBF499-41A1-4963-814D-56090B77A1D5}"/>
          </ac:spMkLst>
        </pc:spChg>
        <pc:spChg chg="del">
          <ac:chgData name="Hamlet Markarian" userId="4926d2b407f31d77" providerId="LiveId" clId="{1C057F98-2CC4-49E3-A2E2-A804BE88845B}" dt="2021-05-05T09:26:03.600" v="638" actId="478"/>
          <ac:spMkLst>
            <pc:docMk/>
            <pc:sldMk cId="3943217951" sldId="1689"/>
            <ac:spMk id="40" creationId="{521A83B8-19CB-4F28-8DD8-29912C91BA69}"/>
          </ac:spMkLst>
        </pc:spChg>
        <pc:spChg chg="del">
          <ac:chgData name="Hamlet Markarian" userId="4926d2b407f31d77" providerId="LiveId" clId="{1C057F98-2CC4-49E3-A2E2-A804BE88845B}" dt="2021-05-05T09:26:03.600" v="638" actId="478"/>
          <ac:spMkLst>
            <pc:docMk/>
            <pc:sldMk cId="3943217951" sldId="1689"/>
            <ac:spMk id="41" creationId="{FACB7FEE-80D9-48EE-AE6F-C448CAA71E03}"/>
          </ac:spMkLst>
        </pc:spChg>
        <pc:spChg chg="del">
          <ac:chgData name="Hamlet Markarian" userId="4926d2b407f31d77" providerId="LiveId" clId="{1C057F98-2CC4-49E3-A2E2-A804BE88845B}" dt="2021-05-05T09:26:03.600" v="638" actId="478"/>
          <ac:spMkLst>
            <pc:docMk/>
            <pc:sldMk cId="3943217951" sldId="1689"/>
            <ac:spMk id="42" creationId="{85C8A821-B749-48EC-9DD5-CB96F965A2E8}"/>
          </ac:spMkLst>
        </pc:spChg>
        <pc:spChg chg="del">
          <ac:chgData name="Hamlet Markarian" userId="4926d2b407f31d77" providerId="LiveId" clId="{1C057F98-2CC4-49E3-A2E2-A804BE88845B}" dt="2021-05-05T09:26:03.600" v="638" actId="478"/>
          <ac:spMkLst>
            <pc:docMk/>
            <pc:sldMk cId="3943217951" sldId="1689"/>
            <ac:spMk id="43" creationId="{E544C160-447F-4FB3-8404-152050080396}"/>
          </ac:spMkLst>
        </pc:spChg>
        <pc:spChg chg="del">
          <ac:chgData name="Hamlet Markarian" userId="4926d2b407f31d77" providerId="LiveId" clId="{1C057F98-2CC4-49E3-A2E2-A804BE88845B}" dt="2021-05-05T09:26:03.600" v="638" actId="478"/>
          <ac:spMkLst>
            <pc:docMk/>
            <pc:sldMk cId="3943217951" sldId="1689"/>
            <ac:spMk id="44" creationId="{063DFCAD-C558-4B40-8978-274518307C23}"/>
          </ac:spMkLst>
        </pc:spChg>
        <pc:spChg chg="del">
          <ac:chgData name="Hamlet Markarian" userId="4926d2b407f31d77" providerId="LiveId" clId="{1C057F98-2CC4-49E3-A2E2-A804BE88845B}" dt="2021-05-05T09:26:03.600" v="638" actId="478"/>
          <ac:spMkLst>
            <pc:docMk/>
            <pc:sldMk cId="3943217951" sldId="1689"/>
            <ac:spMk id="45" creationId="{554B236F-B57D-4658-9273-784C6D6A721B}"/>
          </ac:spMkLst>
        </pc:spChg>
        <pc:spChg chg="del">
          <ac:chgData name="Hamlet Markarian" userId="4926d2b407f31d77" providerId="LiveId" clId="{1C057F98-2CC4-49E3-A2E2-A804BE88845B}" dt="2021-05-05T09:26:03.600" v="638" actId="478"/>
          <ac:spMkLst>
            <pc:docMk/>
            <pc:sldMk cId="3943217951" sldId="1689"/>
            <ac:spMk id="46" creationId="{E9A5EAA9-CE29-4A3C-A55B-D1B145FC8421}"/>
          </ac:spMkLst>
        </pc:spChg>
        <pc:spChg chg="mod">
          <ac:chgData name="Hamlet Markarian" userId="4926d2b407f31d77" providerId="LiveId" clId="{1C057F98-2CC4-49E3-A2E2-A804BE88845B}" dt="2021-05-05T09:28:57.041" v="670" actId="20577"/>
          <ac:spMkLst>
            <pc:docMk/>
            <pc:sldMk cId="3943217951" sldId="1689"/>
            <ac:spMk id="47" creationId="{A44B59C1-E517-4559-B5F8-F894977DEDFE}"/>
          </ac:spMkLst>
        </pc:spChg>
        <pc:spChg chg="del">
          <ac:chgData name="Hamlet Markarian" userId="4926d2b407f31d77" providerId="LiveId" clId="{1C057F98-2CC4-49E3-A2E2-A804BE88845B}" dt="2021-05-05T09:26:03.600" v="638" actId="478"/>
          <ac:spMkLst>
            <pc:docMk/>
            <pc:sldMk cId="3943217951" sldId="1689"/>
            <ac:spMk id="48" creationId="{EB10C036-356B-40F7-8214-4FDEAAD43BB3}"/>
          </ac:spMkLst>
        </pc:spChg>
        <pc:spChg chg="del">
          <ac:chgData name="Hamlet Markarian" userId="4926d2b407f31d77" providerId="LiveId" clId="{1C057F98-2CC4-49E3-A2E2-A804BE88845B}" dt="2021-05-05T09:26:03.600" v="638" actId="478"/>
          <ac:spMkLst>
            <pc:docMk/>
            <pc:sldMk cId="3943217951" sldId="1689"/>
            <ac:spMk id="49" creationId="{192E5E92-9187-4984-A8A6-405CC9F441E4}"/>
          </ac:spMkLst>
        </pc:spChg>
        <pc:spChg chg="mod">
          <ac:chgData name="Hamlet Markarian" userId="4926d2b407f31d77" providerId="LiveId" clId="{1C057F98-2CC4-49E3-A2E2-A804BE88845B}" dt="2021-05-05T09:29:42.657" v="682" actId="20577"/>
          <ac:spMkLst>
            <pc:docMk/>
            <pc:sldMk cId="3943217951" sldId="1689"/>
            <ac:spMk id="50" creationId="{4F998B1D-6B43-4A9D-AD50-A2533B0C2888}"/>
          </ac:spMkLst>
        </pc:spChg>
        <pc:spChg chg="add mod">
          <ac:chgData name="Hamlet Markarian" userId="4926d2b407f31d77" providerId="LiveId" clId="{1C057F98-2CC4-49E3-A2E2-A804BE88845B}" dt="2021-05-05T09:27:29.640" v="654" actId="14100"/>
          <ac:spMkLst>
            <pc:docMk/>
            <pc:sldMk cId="3943217951" sldId="1689"/>
            <ac:spMk id="51" creationId="{37FD2ED1-D056-4F54-9D73-646FE02269CB}"/>
          </ac:spMkLst>
        </pc:spChg>
        <pc:spChg chg="add mod">
          <ac:chgData name="Hamlet Markarian" userId="4926d2b407f31d77" providerId="LiveId" clId="{1C057F98-2CC4-49E3-A2E2-A804BE88845B}" dt="2021-05-05T09:27:13.056" v="650" actId="1037"/>
          <ac:spMkLst>
            <pc:docMk/>
            <pc:sldMk cId="3943217951" sldId="1689"/>
            <ac:spMk id="52" creationId="{2F8AA12B-1A68-4E92-9EFF-68535000AFD4}"/>
          </ac:spMkLst>
        </pc:spChg>
        <pc:spChg chg="del">
          <ac:chgData name="Hamlet Markarian" userId="4926d2b407f31d77" providerId="LiveId" clId="{1C057F98-2CC4-49E3-A2E2-A804BE88845B}" dt="2021-05-05T09:26:03.600" v="638" actId="478"/>
          <ac:spMkLst>
            <pc:docMk/>
            <pc:sldMk cId="3943217951" sldId="1689"/>
            <ac:spMk id="53" creationId="{D9C8E34E-920C-4294-B175-F8D03A21DEB0}"/>
          </ac:spMkLst>
        </pc:spChg>
        <pc:spChg chg="del">
          <ac:chgData name="Hamlet Markarian" userId="4926d2b407f31d77" providerId="LiveId" clId="{1C057F98-2CC4-49E3-A2E2-A804BE88845B}" dt="2021-05-05T09:26:03.600" v="638" actId="478"/>
          <ac:spMkLst>
            <pc:docMk/>
            <pc:sldMk cId="3943217951" sldId="1689"/>
            <ac:spMk id="54" creationId="{247DF046-CCA9-4019-BA5A-FCD343D9C54D}"/>
          </ac:spMkLst>
        </pc:spChg>
        <pc:spChg chg="del">
          <ac:chgData name="Hamlet Markarian" userId="4926d2b407f31d77" providerId="LiveId" clId="{1C057F98-2CC4-49E3-A2E2-A804BE88845B}" dt="2021-05-05T09:26:03.600" v="638" actId="478"/>
          <ac:spMkLst>
            <pc:docMk/>
            <pc:sldMk cId="3943217951" sldId="1689"/>
            <ac:spMk id="55" creationId="{F03BC7C6-64A5-447D-B79E-F73C8FA17BCB}"/>
          </ac:spMkLst>
        </pc:spChg>
        <pc:spChg chg="del">
          <ac:chgData name="Hamlet Markarian" userId="4926d2b407f31d77" providerId="LiveId" clId="{1C057F98-2CC4-49E3-A2E2-A804BE88845B}" dt="2021-05-05T09:26:03.600" v="638" actId="478"/>
          <ac:spMkLst>
            <pc:docMk/>
            <pc:sldMk cId="3943217951" sldId="1689"/>
            <ac:spMk id="56" creationId="{06C96C30-832A-49B1-86FE-7A452E2A46CE}"/>
          </ac:spMkLst>
        </pc:spChg>
        <pc:spChg chg="del">
          <ac:chgData name="Hamlet Markarian" userId="4926d2b407f31d77" providerId="LiveId" clId="{1C057F98-2CC4-49E3-A2E2-A804BE88845B}" dt="2021-05-05T09:26:03.600" v="638" actId="478"/>
          <ac:spMkLst>
            <pc:docMk/>
            <pc:sldMk cId="3943217951" sldId="1689"/>
            <ac:spMk id="57" creationId="{0F07F53C-6CAF-4E62-A9CE-557AFA098B25}"/>
          </ac:spMkLst>
        </pc:spChg>
        <pc:spChg chg="del">
          <ac:chgData name="Hamlet Markarian" userId="4926d2b407f31d77" providerId="LiveId" clId="{1C057F98-2CC4-49E3-A2E2-A804BE88845B}" dt="2021-05-05T09:26:03.600" v="638" actId="478"/>
          <ac:spMkLst>
            <pc:docMk/>
            <pc:sldMk cId="3943217951" sldId="1689"/>
            <ac:spMk id="58" creationId="{03C0FCE7-83B9-42D8-A956-DA45A97114DD}"/>
          </ac:spMkLst>
        </pc:spChg>
        <pc:spChg chg="add mod">
          <ac:chgData name="Hamlet Markarian" userId="4926d2b407f31d77" providerId="LiveId" clId="{1C057F98-2CC4-49E3-A2E2-A804BE88845B}" dt="2021-05-05T09:27:39.607" v="656" actId="554"/>
          <ac:spMkLst>
            <pc:docMk/>
            <pc:sldMk cId="3943217951" sldId="1689"/>
            <ac:spMk id="61" creationId="{D41AE590-66F8-4DE6-B6BD-6ECB86C312DC}"/>
          </ac:spMkLst>
        </pc:spChg>
        <pc:spChg chg="add mod">
          <ac:chgData name="Hamlet Markarian" userId="4926d2b407f31d77" providerId="LiveId" clId="{1C057F98-2CC4-49E3-A2E2-A804BE88845B}" dt="2021-05-05T09:27:39.607" v="656" actId="554"/>
          <ac:spMkLst>
            <pc:docMk/>
            <pc:sldMk cId="3943217951" sldId="1689"/>
            <ac:spMk id="66" creationId="{60474D4A-D065-46CF-B8FD-AF9A8ADE92E1}"/>
          </ac:spMkLst>
        </pc:spChg>
        <pc:spChg chg="add mod">
          <ac:chgData name="Hamlet Markarian" userId="4926d2b407f31d77" providerId="LiveId" clId="{1C057F98-2CC4-49E3-A2E2-A804BE88845B}" dt="2021-05-05T09:27:47.395" v="657" actId="14100"/>
          <ac:spMkLst>
            <pc:docMk/>
            <pc:sldMk cId="3943217951" sldId="1689"/>
            <ac:spMk id="67" creationId="{BF0EB1AE-9285-45AA-AEC9-423A9903A47A}"/>
          </ac:spMkLst>
        </pc:spChg>
        <pc:spChg chg="add mod">
          <ac:chgData name="Hamlet Markarian" userId="4926d2b407f31d77" providerId="LiveId" clId="{1C057F98-2CC4-49E3-A2E2-A804BE88845B}" dt="2021-05-05T09:27:47.395" v="657" actId="14100"/>
          <ac:spMkLst>
            <pc:docMk/>
            <pc:sldMk cId="3943217951" sldId="1689"/>
            <ac:spMk id="68" creationId="{A2E2FA09-A42E-4536-9FEB-E7ED86FFB479}"/>
          </ac:spMkLst>
        </pc:spChg>
        <pc:spChg chg="add mod">
          <ac:chgData name="Hamlet Markarian" userId="4926d2b407f31d77" providerId="LiveId" clId="{1C057F98-2CC4-49E3-A2E2-A804BE88845B}" dt="2021-05-05T09:27:47.395" v="657" actId="14100"/>
          <ac:spMkLst>
            <pc:docMk/>
            <pc:sldMk cId="3943217951" sldId="1689"/>
            <ac:spMk id="72" creationId="{BC9D3A78-D6AD-46F6-8AF3-C94ED795B9AB}"/>
          </ac:spMkLst>
        </pc:spChg>
        <pc:spChg chg="add mod">
          <ac:chgData name="Hamlet Markarian" userId="4926d2b407f31d77" providerId="LiveId" clId="{1C057F98-2CC4-49E3-A2E2-A804BE88845B}" dt="2021-05-05T09:27:47.395" v="657" actId="14100"/>
          <ac:spMkLst>
            <pc:docMk/>
            <pc:sldMk cId="3943217951" sldId="1689"/>
            <ac:spMk id="73" creationId="{FEFF3BEF-A61B-4FCA-8161-E07BA0927D67}"/>
          </ac:spMkLst>
        </pc:spChg>
        <pc:spChg chg="add mod">
          <ac:chgData name="Hamlet Markarian" userId="4926d2b407f31d77" providerId="LiveId" clId="{1C057F98-2CC4-49E3-A2E2-A804BE88845B}" dt="2021-05-05T09:27:21.279" v="653" actId="1038"/>
          <ac:spMkLst>
            <pc:docMk/>
            <pc:sldMk cId="3943217951" sldId="1689"/>
            <ac:spMk id="74" creationId="{9A3C58B5-B97E-4BC5-83E4-4C1C7B6F280E}"/>
          </ac:spMkLst>
        </pc:spChg>
        <pc:spChg chg="add mod">
          <ac:chgData name="Hamlet Markarian" userId="4926d2b407f31d77" providerId="LiveId" clId="{1C057F98-2CC4-49E3-A2E2-A804BE88845B}" dt="2021-05-05T09:27:21.279" v="653" actId="1038"/>
          <ac:spMkLst>
            <pc:docMk/>
            <pc:sldMk cId="3943217951" sldId="1689"/>
            <ac:spMk id="75" creationId="{EA84A0C5-5E70-411D-B8B7-B6BE16A11574}"/>
          </ac:spMkLst>
        </pc:spChg>
        <pc:spChg chg="add mod">
          <ac:chgData name="Hamlet Markarian" userId="4926d2b407f31d77" providerId="LiveId" clId="{1C057F98-2CC4-49E3-A2E2-A804BE88845B}" dt="2021-05-05T09:27:21.279" v="653" actId="1038"/>
          <ac:spMkLst>
            <pc:docMk/>
            <pc:sldMk cId="3943217951" sldId="1689"/>
            <ac:spMk id="76" creationId="{A32545A6-0118-4700-897F-D4683A2CAC9E}"/>
          </ac:spMkLst>
        </pc:spChg>
        <pc:spChg chg="add mod">
          <ac:chgData name="Hamlet Markarian" userId="4926d2b407f31d77" providerId="LiveId" clId="{1C057F98-2CC4-49E3-A2E2-A804BE88845B}" dt="2021-05-05T09:27:13.056" v="650" actId="1037"/>
          <ac:spMkLst>
            <pc:docMk/>
            <pc:sldMk cId="3943217951" sldId="1689"/>
            <ac:spMk id="77" creationId="{12A86D55-846C-49A9-A170-FD9F2EA1E9F1}"/>
          </ac:spMkLst>
        </pc:spChg>
        <pc:spChg chg="add mod">
          <ac:chgData name="Hamlet Markarian" userId="4926d2b407f31d77" providerId="LiveId" clId="{1C057F98-2CC4-49E3-A2E2-A804BE88845B}" dt="2021-05-05T09:27:13.056" v="650" actId="1037"/>
          <ac:spMkLst>
            <pc:docMk/>
            <pc:sldMk cId="3943217951" sldId="1689"/>
            <ac:spMk id="79" creationId="{A6CD05BB-3DE6-45E8-8B2E-5D6AADC2A9EA}"/>
          </ac:spMkLst>
        </pc:spChg>
        <pc:spChg chg="add mod">
          <ac:chgData name="Hamlet Markarian" userId="4926d2b407f31d77" providerId="LiveId" clId="{1C057F98-2CC4-49E3-A2E2-A804BE88845B}" dt="2021-05-05T09:27:13.056" v="650" actId="1037"/>
          <ac:spMkLst>
            <pc:docMk/>
            <pc:sldMk cId="3943217951" sldId="1689"/>
            <ac:spMk id="80" creationId="{9E7C7C68-6CD1-40EA-BBA6-C010696A60A5}"/>
          </ac:spMkLst>
        </pc:spChg>
        <pc:spChg chg="add mod">
          <ac:chgData name="Hamlet Markarian" userId="4926d2b407f31d77" providerId="LiveId" clId="{1C057F98-2CC4-49E3-A2E2-A804BE88845B}" dt="2021-05-05T09:27:13.056" v="650" actId="1037"/>
          <ac:spMkLst>
            <pc:docMk/>
            <pc:sldMk cId="3943217951" sldId="1689"/>
            <ac:spMk id="81" creationId="{919F4719-138C-433D-B2E1-D6D263BF9775}"/>
          </ac:spMkLst>
        </pc:spChg>
        <pc:spChg chg="add mod">
          <ac:chgData name="Hamlet Markarian" userId="4926d2b407f31d77" providerId="LiveId" clId="{1C057F98-2CC4-49E3-A2E2-A804BE88845B}" dt="2021-05-05T09:27:13.056" v="650" actId="1037"/>
          <ac:spMkLst>
            <pc:docMk/>
            <pc:sldMk cId="3943217951" sldId="1689"/>
            <ac:spMk id="82" creationId="{E3B29AF0-2D11-4220-ADE6-22896510F45C}"/>
          </ac:spMkLst>
        </pc:spChg>
        <pc:spChg chg="add mod">
          <ac:chgData name="Hamlet Markarian" userId="4926d2b407f31d77" providerId="LiveId" clId="{1C057F98-2CC4-49E3-A2E2-A804BE88845B}" dt="2021-05-05T09:27:13.056" v="650" actId="1037"/>
          <ac:spMkLst>
            <pc:docMk/>
            <pc:sldMk cId="3943217951" sldId="1689"/>
            <ac:spMk id="83" creationId="{C0116A70-A779-4B39-A2EC-301DD8F7E5C3}"/>
          </ac:spMkLst>
        </pc:spChg>
        <pc:spChg chg="add mod">
          <ac:chgData name="Hamlet Markarian" userId="4926d2b407f31d77" providerId="LiveId" clId="{1C057F98-2CC4-49E3-A2E2-A804BE88845B}" dt="2021-05-05T09:27:13.056" v="650" actId="1037"/>
          <ac:spMkLst>
            <pc:docMk/>
            <pc:sldMk cId="3943217951" sldId="1689"/>
            <ac:spMk id="84" creationId="{0C29991C-2C5E-4A54-8853-82F09C08E9A5}"/>
          </ac:spMkLst>
        </pc:spChg>
        <pc:spChg chg="add mod">
          <ac:chgData name="Hamlet Markarian" userId="4926d2b407f31d77" providerId="LiveId" clId="{1C057F98-2CC4-49E3-A2E2-A804BE88845B}" dt="2021-05-05T09:27:13.056" v="650" actId="1037"/>
          <ac:spMkLst>
            <pc:docMk/>
            <pc:sldMk cId="3943217951" sldId="1689"/>
            <ac:spMk id="90" creationId="{48716926-71D1-4286-84EC-0943C6621CB8}"/>
          </ac:spMkLst>
        </pc:spChg>
        <pc:spChg chg="add mod">
          <ac:chgData name="Hamlet Markarian" userId="4926d2b407f31d77" providerId="LiveId" clId="{1C057F98-2CC4-49E3-A2E2-A804BE88845B}" dt="2021-05-05T09:27:13.056" v="650" actId="1037"/>
          <ac:spMkLst>
            <pc:docMk/>
            <pc:sldMk cId="3943217951" sldId="1689"/>
            <ac:spMk id="91" creationId="{CA58FD17-38A7-43B4-B01C-2294A3573277}"/>
          </ac:spMkLst>
        </pc:spChg>
        <pc:spChg chg="add mod">
          <ac:chgData name="Hamlet Markarian" userId="4926d2b407f31d77" providerId="LiveId" clId="{1C057F98-2CC4-49E3-A2E2-A804BE88845B}" dt="2021-05-05T09:27:13.056" v="650" actId="1037"/>
          <ac:spMkLst>
            <pc:docMk/>
            <pc:sldMk cId="3943217951" sldId="1689"/>
            <ac:spMk id="92" creationId="{BD5FF2F6-FE94-4605-99DC-126CAE117FCF}"/>
          </ac:spMkLst>
        </pc:spChg>
        <pc:spChg chg="add mod">
          <ac:chgData name="Hamlet Markarian" userId="4926d2b407f31d77" providerId="LiveId" clId="{1C057F98-2CC4-49E3-A2E2-A804BE88845B}" dt="2021-05-05T09:27:13.056" v="650" actId="1037"/>
          <ac:spMkLst>
            <pc:docMk/>
            <pc:sldMk cId="3943217951" sldId="1689"/>
            <ac:spMk id="93" creationId="{6F52B08F-1771-4077-B6D6-EF2877629A53}"/>
          </ac:spMkLst>
        </pc:spChg>
        <pc:spChg chg="add mod">
          <ac:chgData name="Hamlet Markarian" userId="4926d2b407f31d77" providerId="LiveId" clId="{1C057F98-2CC4-49E3-A2E2-A804BE88845B}" dt="2021-05-05T09:30:17.423" v="686" actId="1076"/>
          <ac:spMkLst>
            <pc:docMk/>
            <pc:sldMk cId="3943217951" sldId="1689"/>
            <ac:spMk id="99" creationId="{C858CA41-783F-4C79-B3AB-1FEC47C3D6CA}"/>
          </ac:spMkLst>
        </pc:spChg>
        <pc:spChg chg="add mod">
          <ac:chgData name="Hamlet Markarian" userId="4926d2b407f31d77" providerId="LiveId" clId="{1C057F98-2CC4-49E3-A2E2-A804BE88845B}" dt="2021-05-05T09:31:14.801" v="689" actId="6549"/>
          <ac:spMkLst>
            <pc:docMk/>
            <pc:sldMk cId="3943217951" sldId="1689"/>
            <ac:spMk id="100" creationId="{13897C5B-69A4-4CCD-AF50-C0E03AB5BDF7}"/>
          </ac:spMkLst>
        </pc:spChg>
        <pc:picChg chg="del">
          <ac:chgData name="Hamlet Markarian" userId="4926d2b407f31d77" providerId="LiveId" clId="{1C057F98-2CC4-49E3-A2E2-A804BE88845B}" dt="2021-05-05T09:26:03.600" v="638" actId="478"/>
          <ac:picMkLst>
            <pc:docMk/>
            <pc:sldMk cId="3943217951" sldId="1689"/>
            <ac:picMk id="62" creationId="{AD5AA10E-A077-44EC-BD5E-2BE6FAB1FDFC}"/>
          </ac:picMkLst>
        </pc:picChg>
        <pc:picChg chg="del">
          <ac:chgData name="Hamlet Markarian" userId="4926d2b407f31d77" providerId="LiveId" clId="{1C057F98-2CC4-49E3-A2E2-A804BE88845B}" dt="2021-05-05T09:26:03.600" v="638" actId="478"/>
          <ac:picMkLst>
            <pc:docMk/>
            <pc:sldMk cId="3943217951" sldId="1689"/>
            <ac:picMk id="64" creationId="{CFB6B0F6-403C-4DAB-B203-890FDA88490A}"/>
          </ac:picMkLst>
        </pc:picChg>
        <pc:picChg chg="del">
          <ac:chgData name="Hamlet Markarian" userId="4926d2b407f31d77" providerId="LiveId" clId="{1C057F98-2CC4-49E3-A2E2-A804BE88845B}" dt="2021-05-05T09:26:03.600" v="638" actId="478"/>
          <ac:picMkLst>
            <pc:docMk/>
            <pc:sldMk cId="3943217951" sldId="1689"/>
            <ac:picMk id="69" creationId="{CD1DE7F9-C76A-440D-B324-2266CBAEB305}"/>
          </ac:picMkLst>
        </pc:picChg>
        <pc:picChg chg="del">
          <ac:chgData name="Hamlet Markarian" userId="4926d2b407f31d77" providerId="LiveId" clId="{1C057F98-2CC4-49E3-A2E2-A804BE88845B}" dt="2021-05-05T09:26:03.600" v="638" actId="478"/>
          <ac:picMkLst>
            <pc:docMk/>
            <pc:sldMk cId="3943217951" sldId="1689"/>
            <ac:picMk id="70" creationId="{DD86FD89-BC13-4DFA-A8F2-4DC97151C15B}"/>
          </ac:picMkLst>
        </pc:picChg>
        <pc:picChg chg="del">
          <ac:chgData name="Hamlet Markarian" userId="4926d2b407f31d77" providerId="LiveId" clId="{1C057F98-2CC4-49E3-A2E2-A804BE88845B}" dt="2021-05-05T09:26:03.600" v="638" actId="478"/>
          <ac:picMkLst>
            <pc:docMk/>
            <pc:sldMk cId="3943217951" sldId="1689"/>
            <ac:picMk id="71" creationId="{9A9B41D7-E6DC-4A0D-8428-1B83E382421F}"/>
          </ac:picMkLst>
        </pc:picChg>
        <pc:cxnChg chg="add mod">
          <ac:chgData name="Hamlet Markarian" userId="4926d2b407f31d77" providerId="LiveId" clId="{1C057F98-2CC4-49E3-A2E2-A804BE88845B}" dt="2021-05-05T09:27:13.056" v="650" actId="1037"/>
          <ac:cxnSpMkLst>
            <pc:docMk/>
            <pc:sldMk cId="3943217951" sldId="1689"/>
            <ac:cxnSpMk id="78" creationId="{8E44F4E0-A841-4CEE-BB5C-49EC04CBC373}"/>
          </ac:cxnSpMkLst>
        </pc:cxnChg>
        <pc:cxnChg chg="add mod">
          <ac:chgData name="Hamlet Markarian" userId="4926d2b407f31d77" providerId="LiveId" clId="{1C057F98-2CC4-49E3-A2E2-A804BE88845B}" dt="2021-05-05T09:26:47.370" v="640" actId="1076"/>
          <ac:cxnSpMkLst>
            <pc:docMk/>
            <pc:sldMk cId="3943217951" sldId="1689"/>
            <ac:cxnSpMk id="94" creationId="{407C5CAC-32F7-440F-AADC-77366891E2E6}"/>
          </ac:cxnSpMkLst>
        </pc:cxnChg>
        <pc:cxnChg chg="add mod">
          <ac:chgData name="Hamlet Markarian" userId="4926d2b407f31d77" providerId="LiveId" clId="{1C057F98-2CC4-49E3-A2E2-A804BE88845B}" dt="2021-05-05T09:26:47.370" v="640" actId="1076"/>
          <ac:cxnSpMkLst>
            <pc:docMk/>
            <pc:sldMk cId="3943217951" sldId="1689"/>
            <ac:cxnSpMk id="95" creationId="{AFC2BD97-8028-4A12-87F8-D0F33BDC059C}"/>
          </ac:cxnSpMkLst>
        </pc:cxnChg>
        <pc:cxnChg chg="add mod">
          <ac:chgData name="Hamlet Markarian" userId="4926d2b407f31d77" providerId="LiveId" clId="{1C057F98-2CC4-49E3-A2E2-A804BE88845B}" dt="2021-05-05T09:26:47.370" v="640" actId="1076"/>
          <ac:cxnSpMkLst>
            <pc:docMk/>
            <pc:sldMk cId="3943217951" sldId="1689"/>
            <ac:cxnSpMk id="98" creationId="{757275F7-0968-42FA-A9DD-37DCDDBF4963}"/>
          </ac:cxnSpMkLst>
        </pc:cxnChg>
      </pc:sldChg>
      <pc:sldChg chg="addSp delSp modSp add mod ord modClrScheme modShow chgLayout">
        <pc:chgData name="Hamlet Markarian" userId="4926d2b407f31d77" providerId="LiveId" clId="{1C057F98-2CC4-49E3-A2E2-A804BE88845B}" dt="2021-05-06T10:14:08.643" v="4111" actId="700"/>
        <pc:sldMkLst>
          <pc:docMk/>
          <pc:sldMk cId="3602872411" sldId="1690"/>
        </pc:sldMkLst>
        <pc:spChg chg="del mod ord topLvl">
          <ac:chgData name="Hamlet Markarian" userId="4926d2b407f31d77" providerId="LiveId" clId="{1C057F98-2CC4-49E3-A2E2-A804BE88845B}" dt="2021-05-06T09:05:56.646" v="3945" actId="478"/>
          <ac:spMkLst>
            <pc:docMk/>
            <pc:sldMk cId="3602872411" sldId="1690"/>
            <ac:spMk id="5" creationId="{BC01E833-A438-4C2A-AF28-2B402D7F80E5}"/>
          </ac:spMkLst>
        </pc:spChg>
        <pc:spChg chg="add mod">
          <ac:chgData name="Hamlet Markarian" userId="4926d2b407f31d77" providerId="LiveId" clId="{1C057F98-2CC4-49E3-A2E2-A804BE88845B}" dt="2021-05-06T10:13:33.919" v="4110" actId="20577"/>
          <ac:spMkLst>
            <pc:docMk/>
            <pc:sldMk cId="3602872411" sldId="1690"/>
            <ac:spMk id="26" creationId="{9A3A919E-C693-4525-A691-90915290C968}"/>
          </ac:spMkLst>
        </pc:spChg>
        <pc:spChg chg="del mod ord">
          <ac:chgData name="Hamlet Markarian" userId="4926d2b407f31d77" providerId="LiveId" clId="{1C057F98-2CC4-49E3-A2E2-A804BE88845B}" dt="2021-05-05T18:50:13.165" v="1194" actId="478"/>
          <ac:spMkLst>
            <pc:docMk/>
            <pc:sldMk cId="3602872411" sldId="1690"/>
            <ac:spMk id="26" creationId="{D2F7AB68-18ED-47EB-A7E8-03F8D241CEC9}"/>
          </ac:spMkLst>
        </pc:spChg>
        <pc:spChg chg="add mod">
          <ac:chgData name="Hamlet Markarian" userId="4926d2b407f31d77" providerId="LiveId" clId="{1C057F98-2CC4-49E3-A2E2-A804BE88845B}" dt="2021-05-06T10:13:19.120" v="4106" actId="1076"/>
          <ac:spMkLst>
            <pc:docMk/>
            <pc:sldMk cId="3602872411" sldId="1690"/>
            <ac:spMk id="27" creationId="{8F7DE41A-7B40-45FE-847C-66A947658850}"/>
          </ac:spMkLst>
        </pc:spChg>
        <pc:spChg chg="add del mod ord">
          <ac:chgData name="Hamlet Markarian" userId="4926d2b407f31d77" providerId="LiveId" clId="{1C057F98-2CC4-49E3-A2E2-A804BE88845B}" dt="2021-05-05T18:50:13.165" v="1194" actId="478"/>
          <ac:spMkLst>
            <pc:docMk/>
            <pc:sldMk cId="3602872411" sldId="1690"/>
            <ac:spMk id="45" creationId="{1F49E127-5082-46B0-9970-A7254D91E01C}"/>
          </ac:spMkLst>
        </pc:spChg>
        <pc:spChg chg="del mod topLvl">
          <ac:chgData name="Hamlet Markarian" userId="4926d2b407f31d77" providerId="LiveId" clId="{1C057F98-2CC4-49E3-A2E2-A804BE88845B}" dt="2021-05-05T18:15:19.708" v="1114" actId="478"/>
          <ac:spMkLst>
            <pc:docMk/>
            <pc:sldMk cId="3602872411" sldId="1690"/>
            <ac:spMk id="47" creationId="{A44B59C1-E517-4559-B5F8-F894977DEDFE}"/>
          </ac:spMkLst>
        </pc:spChg>
        <pc:spChg chg="add del mod">
          <ac:chgData name="Hamlet Markarian" userId="4926d2b407f31d77" providerId="LiveId" clId="{1C057F98-2CC4-49E3-A2E2-A804BE88845B}" dt="2021-05-05T18:15:19.708" v="1114" actId="478"/>
          <ac:spMkLst>
            <pc:docMk/>
            <pc:sldMk cId="3602872411" sldId="1690"/>
            <ac:spMk id="48" creationId="{87721392-DD5B-4C1B-9B5A-631CA22ADABA}"/>
          </ac:spMkLst>
        </pc:spChg>
        <pc:spChg chg="add del mod">
          <ac:chgData name="Hamlet Markarian" userId="4926d2b407f31d77" providerId="LiveId" clId="{1C057F98-2CC4-49E3-A2E2-A804BE88845B}" dt="2021-05-05T09:49:20.304" v="962" actId="478"/>
          <ac:spMkLst>
            <pc:docMk/>
            <pc:sldMk cId="3602872411" sldId="1690"/>
            <ac:spMk id="49" creationId="{F50612DE-6D9F-4A11-BD95-FEC244C13549}"/>
          </ac:spMkLst>
        </pc:spChg>
        <pc:spChg chg="del mod topLvl">
          <ac:chgData name="Hamlet Markarian" userId="4926d2b407f31d77" providerId="LiveId" clId="{1C057F98-2CC4-49E3-A2E2-A804BE88845B}" dt="2021-05-05T18:15:15.196" v="1113" actId="478"/>
          <ac:spMkLst>
            <pc:docMk/>
            <pc:sldMk cId="3602872411" sldId="1690"/>
            <ac:spMk id="50" creationId="{4F998B1D-6B43-4A9D-AD50-A2533B0C2888}"/>
          </ac:spMkLst>
        </pc:spChg>
        <pc:spChg chg="del">
          <ac:chgData name="Hamlet Markarian" userId="4926d2b407f31d77" providerId="LiveId" clId="{1C057F98-2CC4-49E3-A2E2-A804BE88845B}" dt="2021-05-05T09:31:38.847" v="691" actId="478"/>
          <ac:spMkLst>
            <pc:docMk/>
            <pc:sldMk cId="3602872411" sldId="1690"/>
            <ac:spMk id="51" creationId="{37FD2ED1-D056-4F54-9D73-646FE02269CB}"/>
          </ac:spMkLst>
        </pc:spChg>
        <pc:spChg chg="del">
          <ac:chgData name="Hamlet Markarian" userId="4926d2b407f31d77" providerId="LiveId" clId="{1C057F98-2CC4-49E3-A2E2-A804BE88845B}" dt="2021-05-05T09:31:38.847" v="691" actId="478"/>
          <ac:spMkLst>
            <pc:docMk/>
            <pc:sldMk cId="3602872411" sldId="1690"/>
            <ac:spMk id="52" creationId="{2F8AA12B-1A68-4E92-9EFF-68535000AFD4}"/>
          </ac:spMkLst>
        </pc:spChg>
        <pc:spChg chg="add del mod">
          <ac:chgData name="Hamlet Markarian" userId="4926d2b407f31d77" providerId="LiveId" clId="{1C057F98-2CC4-49E3-A2E2-A804BE88845B}" dt="2021-05-05T18:15:19.708" v="1114" actId="478"/>
          <ac:spMkLst>
            <pc:docMk/>
            <pc:sldMk cId="3602872411" sldId="1690"/>
            <ac:spMk id="53" creationId="{AF5A0026-4D00-45E8-9F90-933BC1A1C94C}"/>
          </ac:spMkLst>
        </pc:spChg>
        <pc:spChg chg="add del mod">
          <ac:chgData name="Hamlet Markarian" userId="4926d2b407f31d77" providerId="LiveId" clId="{1C057F98-2CC4-49E3-A2E2-A804BE88845B}" dt="2021-05-05T18:07:34.300" v="1035" actId="478"/>
          <ac:spMkLst>
            <pc:docMk/>
            <pc:sldMk cId="3602872411" sldId="1690"/>
            <ac:spMk id="54" creationId="{FE19F5C8-44C1-409B-B169-79BC05329BC3}"/>
          </ac:spMkLst>
        </pc:spChg>
        <pc:spChg chg="add del mod ord">
          <ac:chgData name="Hamlet Markarian" userId="4926d2b407f31d77" providerId="LiveId" clId="{1C057F98-2CC4-49E3-A2E2-A804BE88845B}" dt="2021-05-06T09:05:56.646" v="3945" actId="478"/>
          <ac:spMkLst>
            <pc:docMk/>
            <pc:sldMk cId="3602872411" sldId="1690"/>
            <ac:spMk id="57" creationId="{B79FE3FB-DDD9-4C52-A866-E3982D872286}"/>
          </ac:spMkLst>
        </pc:spChg>
        <pc:spChg chg="add del mod">
          <ac:chgData name="Hamlet Markarian" userId="4926d2b407f31d77" providerId="LiveId" clId="{1C057F98-2CC4-49E3-A2E2-A804BE88845B}" dt="2021-05-06T09:05:56.646" v="3945" actId="478"/>
          <ac:spMkLst>
            <pc:docMk/>
            <pc:sldMk cId="3602872411" sldId="1690"/>
            <ac:spMk id="58" creationId="{6746E36E-8B07-4A24-8EBF-F9D748DD640E}"/>
          </ac:spMkLst>
        </pc:spChg>
        <pc:spChg chg="del">
          <ac:chgData name="Hamlet Markarian" userId="4926d2b407f31d77" providerId="LiveId" clId="{1C057F98-2CC4-49E3-A2E2-A804BE88845B}" dt="2021-05-05T09:31:38.847" v="691" actId="478"/>
          <ac:spMkLst>
            <pc:docMk/>
            <pc:sldMk cId="3602872411" sldId="1690"/>
            <ac:spMk id="61" creationId="{D41AE590-66F8-4DE6-B6BD-6ECB86C312DC}"/>
          </ac:spMkLst>
        </pc:spChg>
        <pc:spChg chg="add del mod">
          <ac:chgData name="Hamlet Markarian" userId="4926d2b407f31d77" providerId="LiveId" clId="{1C057F98-2CC4-49E3-A2E2-A804BE88845B}" dt="2021-05-05T23:38:45.941" v="3449" actId="478"/>
          <ac:spMkLst>
            <pc:docMk/>
            <pc:sldMk cId="3602872411" sldId="1690"/>
            <ac:spMk id="62" creationId="{247E316A-809D-4F6D-BBD3-5ED79B9AB7A2}"/>
          </ac:spMkLst>
        </pc:spChg>
        <pc:spChg chg="add del mod">
          <ac:chgData name="Hamlet Markarian" userId="4926d2b407f31d77" providerId="LiveId" clId="{1C057F98-2CC4-49E3-A2E2-A804BE88845B}" dt="2021-05-06T09:05:56.646" v="3945" actId="478"/>
          <ac:spMkLst>
            <pc:docMk/>
            <pc:sldMk cId="3602872411" sldId="1690"/>
            <ac:spMk id="64" creationId="{0CA89183-81A9-4647-ADF1-40C53FAA37B7}"/>
          </ac:spMkLst>
        </pc:spChg>
        <pc:spChg chg="del">
          <ac:chgData name="Hamlet Markarian" userId="4926d2b407f31d77" providerId="LiveId" clId="{1C057F98-2CC4-49E3-A2E2-A804BE88845B}" dt="2021-05-05T09:31:38.847" v="691" actId="478"/>
          <ac:spMkLst>
            <pc:docMk/>
            <pc:sldMk cId="3602872411" sldId="1690"/>
            <ac:spMk id="66" creationId="{60474D4A-D065-46CF-B8FD-AF9A8ADE92E1}"/>
          </ac:spMkLst>
        </pc:spChg>
        <pc:spChg chg="del">
          <ac:chgData name="Hamlet Markarian" userId="4926d2b407f31d77" providerId="LiveId" clId="{1C057F98-2CC4-49E3-A2E2-A804BE88845B}" dt="2021-05-05T09:31:38.847" v="691" actId="478"/>
          <ac:spMkLst>
            <pc:docMk/>
            <pc:sldMk cId="3602872411" sldId="1690"/>
            <ac:spMk id="67" creationId="{BF0EB1AE-9285-45AA-AEC9-423A9903A47A}"/>
          </ac:spMkLst>
        </pc:spChg>
        <pc:spChg chg="del">
          <ac:chgData name="Hamlet Markarian" userId="4926d2b407f31d77" providerId="LiveId" clId="{1C057F98-2CC4-49E3-A2E2-A804BE88845B}" dt="2021-05-05T09:31:38.847" v="691" actId="478"/>
          <ac:spMkLst>
            <pc:docMk/>
            <pc:sldMk cId="3602872411" sldId="1690"/>
            <ac:spMk id="68" creationId="{A2E2FA09-A42E-4536-9FEB-E7ED86FFB479}"/>
          </ac:spMkLst>
        </pc:spChg>
        <pc:spChg chg="add del mod">
          <ac:chgData name="Hamlet Markarian" userId="4926d2b407f31d77" providerId="LiveId" clId="{1C057F98-2CC4-49E3-A2E2-A804BE88845B}" dt="2021-05-05T23:38:45.941" v="3449" actId="478"/>
          <ac:spMkLst>
            <pc:docMk/>
            <pc:sldMk cId="3602872411" sldId="1690"/>
            <ac:spMk id="69" creationId="{2444159D-B26E-45FF-B895-A0F4132D147C}"/>
          </ac:spMkLst>
        </pc:spChg>
        <pc:spChg chg="add del mod">
          <ac:chgData name="Hamlet Markarian" userId="4926d2b407f31d77" providerId="LiveId" clId="{1C057F98-2CC4-49E3-A2E2-A804BE88845B}" dt="2021-05-05T23:42:19.045" v="3514" actId="478"/>
          <ac:spMkLst>
            <pc:docMk/>
            <pc:sldMk cId="3602872411" sldId="1690"/>
            <ac:spMk id="70" creationId="{8657F8D6-8A4F-4786-83A6-12DE8E377535}"/>
          </ac:spMkLst>
        </pc:spChg>
        <pc:spChg chg="add del mod">
          <ac:chgData name="Hamlet Markarian" userId="4926d2b407f31d77" providerId="LiveId" clId="{1C057F98-2CC4-49E3-A2E2-A804BE88845B}" dt="2021-05-05T23:38:45.941" v="3449" actId="478"/>
          <ac:spMkLst>
            <pc:docMk/>
            <pc:sldMk cId="3602872411" sldId="1690"/>
            <ac:spMk id="71" creationId="{B1C6B7BF-8FB8-40BC-86EB-27E80AE2CA1C}"/>
          </ac:spMkLst>
        </pc:spChg>
        <pc:spChg chg="del">
          <ac:chgData name="Hamlet Markarian" userId="4926d2b407f31d77" providerId="LiveId" clId="{1C057F98-2CC4-49E3-A2E2-A804BE88845B}" dt="2021-05-05T09:31:38.847" v="691" actId="478"/>
          <ac:spMkLst>
            <pc:docMk/>
            <pc:sldMk cId="3602872411" sldId="1690"/>
            <ac:spMk id="72" creationId="{BC9D3A78-D6AD-46F6-8AF3-C94ED795B9AB}"/>
          </ac:spMkLst>
        </pc:spChg>
        <pc:spChg chg="del">
          <ac:chgData name="Hamlet Markarian" userId="4926d2b407f31d77" providerId="LiveId" clId="{1C057F98-2CC4-49E3-A2E2-A804BE88845B}" dt="2021-05-05T09:31:38.847" v="691" actId="478"/>
          <ac:spMkLst>
            <pc:docMk/>
            <pc:sldMk cId="3602872411" sldId="1690"/>
            <ac:spMk id="73" creationId="{FEFF3BEF-A61B-4FCA-8161-E07BA0927D67}"/>
          </ac:spMkLst>
        </pc:spChg>
        <pc:spChg chg="del">
          <ac:chgData name="Hamlet Markarian" userId="4926d2b407f31d77" providerId="LiveId" clId="{1C057F98-2CC4-49E3-A2E2-A804BE88845B}" dt="2021-05-05T09:31:38.847" v="691" actId="478"/>
          <ac:spMkLst>
            <pc:docMk/>
            <pc:sldMk cId="3602872411" sldId="1690"/>
            <ac:spMk id="74" creationId="{9A3C58B5-B97E-4BC5-83E4-4C1C7B6F280E}"/>
          </ac:spMkLst>
        </pc:spChg>
        <pc:spChg chg="del">
          <ac:chgData name="Hamlet Markarian" userId="4926d2b407f31d77" providerId="LiveId" clId="{1C057F98-2CC4-49E3-A2E2-A804BE88845B}" dt="2021-05-05T09:31:38.847" v="691" actId="478"/>
          <ac:spMkLst>
            <pc:docMk/>
            <pc:sldMk cId="3602872411" sldId="1690"/>
            <ac:spMk id="75" creationId="{EA84A0C5-5E70-411D-B8B7-B6BE16A11574}"/>
          </ac:spMkLst>
        </pc:spChg>
        <pc:spChg chg="del">
          <ac:chgData name="Hamlet Markarian" userId="4926d2b407f31d77" providerId="LiveId" clId="{1C057F98-2CC4-49E3-A2E2-A804BE88845B}" dt="2021-05-05T09:31:38.847" v="691" actId="478"/>
          <ac:spMkLst>
            <pc:docMk/>
            <pc:sldMk cId="3602872411" sldId="1690"/>
            <ac:spMk id="76" creationId="{A32545A6-0118-4700-897F-D4683A2CAC9E}"/>
          </ac:spMkLst>
        </pc:spChg>
        <pc:spChg chg="del">
          <ac:chgData name="Hamlet Markarian" userId="4926d2b407f31d77" providerId="LiveId" clId="{1C057F98-2CC4-49E3-A2E2-A804BE88845B}" dt="2021-05-05T09:31:38.847" v="691" actId="478"/>
          <ac:spMkLst>
            <pc:docMk/>
            <pc:sldMk cId="3602872411" sldId="1690"/>
            <ac:spMk id="77" creationId="{12A86D55-846C-49A9-A170-FD9F2EA1E9F1}"/>
          </ac:spMkLst>
        </pc:spChg>
        <pc:spChg chg="del">
          <ac:chgData name="Hamlet Markarian" userId="4926d2b407f31d77" providerId="LiveId" clId="{1C057F98-2CC4-49E3-A2E2-A804BE88845B}" dt="2021-05-05T09:31:38.847" v="691" actId="478"/>
          <ac:spMkLst>
            <pc:docMk/>
            <pc:sldMk cId="3602872411" sldId="1690"/>
            <ac:spMk id="79" creationId="{A6CD05BB-3DE6-45E8-8B2E-5D6AADC2A9EA}"/>
          </ac:spMkLst>
        </pc:spChg>
        <pc:spChg chg="del">
          <ac:chgData name="Hamlet Markarian" userId="4926d2b407f31d77" providerId="LiveId" clId="{1C057F98-2CC4-49E3-A2E2-A804BE88845B}" dt="2021-05-05T09:31:38.847" v="691" actId="478"/>
          <ac:spMkLst>
            <pc:docMk/>
            <pc:sldMk cId="3602872411" sldId="1690"/>
            <ac:spMk id="80" creationId="{9E7C7C68-6CD1-40EA-BBA6-C010696A60A5}"/>
          </ac:spMkLst>
        </pc:spChg>
        <pc:spChg chg="del">
          <ac:chgData name="Hamlet Markarian" userId="4926d2b407f31d77" providerId="LiveId" clId="{1C057F98-2CC4-49E3-A2E2-A804BE88845B}" dt="2021-05-05T09:31:38.847" v="691" actId="478"/>
          <ac:spMkLst>
            <pc:docMk/>
            <pc:sldMk cId="3602872411" sldId="1690"/>
            <ac:spMk id="81" creationId="{919F4719-138C-433D-B2E1-D6D263BF9775}"/>
          </ac:spMkLst>
        </pc:spChg>
        <pc:spChg chg="del">
          <ac:chgData name="Hamlet Markarian" userId="4926d2b407f31d77" providerId="LiveId" clId="{1C057F98-2CC4-49E3-A2E2-A804BE88845B}" dt="2021-05-05T09:31:38.847" v="691" actId="478"/>
          <ac:spMkLst>
            <pc:docMk/>
            <pc:sldMk cId="3602872411" sldId="1690"/>
            <ac:spMk id="82" creationId="{E3B29AF0-2D11-4220-ADE6-22896510F45C}"/>
          </ac:spMkLst>
        </pc:spChg>
        <pc:spChg chg="del">
          <ac:chgData name="Hamlet Markarian" userId="4926d2b407f31d77" providerId="LiveId" clId="{1C057F98-2CC4-49E3-A2E2-A804BE88845B}" dt="2021-05-05T09:31:38.847" v="691" actId="478"/>
          <ac:spMkLst>
            <pc:docMk/>
            <pc:sldMk cId="3602872411" sldId="1690"/>
            <ac:spMk id="83" creationId="{C0116A70-A779-4B39-A2EC-301DD8F7E5C3}"/>
          </ac:spMkLst>
        </pc:spChg>
        <pc:spChg chg="del">
          <ac:chgData name="Hamlet Markarian" userId="4926d2b407f31d77" providerId="LiveId" clId="{1C057F98-2CC4-49E3-A2E2-A804BE88845B}" dt="2021-05-05T09:31:38.847" v="691" actId="478"/>
          <ac:spMkLst>
            <pc:docMk/>
            <pc:sldMk cId="3602872411" sldId="1690"/>
            <ac:spMk id="84" creationId="{0C29991C-2C5E-4A54-8853-82F09C08E9A5}"/>
          </ac:spMkLst>
        </pc:spChg>
        <pc:spChg chg="mod">
          <ac:chgData name="Hamlet Markarian" userId="4926d2b407f31d77" providerId="LiveId" clId="{1C057F98-2CC4-49E3-A2E2-A804BE88845B}" dt="2021-05-06T09:32:25.047" v="3985"/>
          <ac:spMkLst>
            <pc:docMk/>
            <pc:sldMk cId="3602872411" sldId="1690"/>
            <ac:spMk id="86" creationId="{FDE1ED42-320B-4BFA-8ACE-40BD3A7BF369}"/>
          </ac:spMkLst>
        </pc:spChg>
        <pc:spChg chg="mod">
          <ac:chgData name="Hamlet Markarian" userId="4926d2b407f31d77" providerId="LiveId" clId="{1C057F98-2CC4-49E3-A2E2-A804BE88845B}" dt="2021-05-06T09:32:25.047" v="3985"/>
          <ac:spMkLst>
            <pc:docMk/>
            <pc:sldMk cId="3602872411" sldId="1690"/>
            <ac:spMk id="87" creationId="{C92A7041-63AB-4579-B061-8A346F45FE89}"/>
          </ac:spMkLst>
        </pc:spChg>
        <pc:spChg chg="mod">
          <ac:chgData name="Hamlet Markarian" userId="4926d2b407f31d77" providerId="LiveId" clId="{1C057F98-2CC4-49E3-A2E2-A804BE88845B}" dt="2021-05-06T09:32:25.047" v="3985"/>
          <ac:spMkLst>
            <pc:docMk/>
            <pc:sldMk cId="3602872411" sldId="1690"/>
            <ac:spMk id="88" creationId="{A52498D4-8C84-436C-A629-BFD59B653407}"/>
          </ac:spMkLst>
        </pc:spChg>
        <pc:spChg chg="mod">
          <ac:chgData name="Hamlet Markarian" userId="4926d2b407f31d77" providerId="LiveId" clId="{1C057F98-2CC4-49E3-A2E2-A804BE88845B}" dt="2021-05-06T09:32:25.047" v="3985"/>
          <ac:spMkLst>
            <pc:docMk/>
            <pc:sldMk cId="3602872411" sldId="1690"/>
            <ac:spMk id="89" creationId="{3861B3D1-9F72-48F3-8F52-B469BA168883}"/>
          </ac:spMkLst>
        </pc:spChg>
        <pc:spChg chg="del">
          <ac:chgData name="Hamlet Markarian" userId="4926d2b407f31d77" providerId="LiveId" clId="{1C057F98-2CC4-49E3-A2E2-A804BE88845B}" dt="2021-05-05T09:31:38.847" v="691" actId="478"/>
          <ac:spMkLst>
            <pc:docMk/>
            <pc:sldMk cId="3602872411" sldId="1690"/>
            <ac:spMk id="90" creationId="{48716926-71D1-4286-84EC-0943C6621CB8}"/>
          </ac:spMkLst>
        </pc:spChg>
        <pc:spChg chg="del">
          <ac:chgData name="Hamlet Markarian" userId="4926d2b407f31d77" providerId="LiveId" clId="{1C057F98-2CC4-49E3-A2E2-A804BE88845B}" dt="2021-05-05T09:31:38.847" v="691" actId="478"/>
          <ac:spMkLst>
            <pc:docMk/>
            <pc:sldMk cId="3602872411" sldId="1690"/>
            <ac:spMk id="91" creationId="{CA58FD17-38A7-43B4-B01C-2294A3573277}"/>
          </ac:spMkLst>
        </pc:spChg>
        <pc:spChg chg="del">
          <ac:chgData name="Hamlet Markarian" userId="4926d2b407f31d77" providerId="LiveId" clId="{1C057F98-2CC4-49E3-A2E2-A804BE88845B}" dt="2021-05-05T09:31:38.847" v="691" actId="478"/>
          <ac:spMkLst>
            <pc:docMk/>
            <pc:sldMk cId="3602872411" sldId="1690"/>
            <ac:spMk id="92" creationId="{BD5FF2F6-FE94-4605-99DC-126CAE117FCF}"/>
          </ac:spMkLst>
        </pc:spChg>
        <pc:spChg chg="del">
          <ac:chgData name="Hamlet Markarian" userId="4926d2b407f31d77" providerId="LiveId" clId="{1C057F98-2CC4-49E3-A2E2-A804BE88845B}" dt="2021-05-05T09:31:38.847" v="691" actId="478"/>
          <ac:spMkLst>
            <pc:docMk/>
            <pc:sldMk cId="3602872411" sldId="1690"/>
            <ac:spMk id="93" creationId="{6F52B08F-1771-4077-B6D6-EF2877629A53}"/>
          </ac:spMkLst>
        </pc:spChg>
        <pc:spChg chg="mod">
          <ac:chgData name="Hamlet Markarian" userId="4926d2b407f31d77" providerId="LiveId" clId="{1C057F98-2CC4-49E3-A2E2-A804BE88845B}" dt="2021-05-06T09:32:25.047" v="3985"/>
          <ac:spMkLst>
            <pc:docMk/>
            <pc:sldMk cId="3602872411" sldId="1690"/>
            <ac:spMk id="96" creationId="{BB94E991-97B4-473C-8F94-83375346173E}"/>
          </ac:spMkLst>
        </pc:spChg>
        <pc:spChg chg="mod">
          <ac:chgData name="Hamlet Markarian" userId="4926d2b407f31d77" providerId="LiveId" clId="{1C057F98-2CC4-49E3-A2E2-A804BE88845B}" dt="2021-05-06T09:32:25.047" v="3985"/>
          <ac:spMkLst>
            <pc:docMk/>
            <pc:sldMk cId="3602872411" sldId="1690"/>
            <ac:spMk id="97" creationId="{384C1A49-53C6-49A3-9EFC-DAE87884C7E6}"/>
          </ac:spMkLst>
        </pc:spChg>
        <pc:spChg chg="del">
          <ac:chgData name="Hamlet Markarian" userId="4926d2b407f31d77" providerId="LiveId" clId="{1C057F98-2CC4-49E3-A2E2-A804BE88845B}" dt="2021-05-05T09:32:04.831" v="696" actId="478"/>
          <ac:spMkLst>
            <pc:docMk/>
            <pc:sldMk cId="3602872411" sldId="1690"/>
            <ac:spMk id="99" creationId="{C858CA41-783F-4C79-B3AB-1FEC47C3D6CA}"/>
          </ac:spMkLst>
        </pc:spChg>
        <pc:spChg chg="del">
          <ac:chgData name="Hamlet Markarian" userId="4926d2b407f31d77" providerId="LiveId" clId="{1C057F98-2CC4-49E3-A2E2-A804BE88845B}" dt="2021-05-05T09:32:26.766" v="700" actId="478"/>
          <ac:spMkLst>
            <pc:docMk/>
            <pc:sldMk cId="3602872411" sldId="1690"/>
            <ac:spMk id="100" creationId="{13897C5B-69A4-4CCD-AF50-C0E03AB5BDF7}"/>
          </ac:spMkLst>
        </pc:spChg>
        <pc:spChg chg="add del mod">
          <ac:chgData name="Hamlet Markarian" userId="4926d2b407f31d77" providerId="LiveId" clId="{1C057F98-2CC4-49E3-A2E2-A804BE88845B}" dt="2021-05-05T23:42:19.045" v="3514" actId="478"/>
          <ac:spMkLst>
            <pc:docMk/>
            <pc:sldMk cId="3602872411" sldId="1690"/>
            <ac:spMk id="101" creationId="{F355C421-493C-420B-9BA2-2D544B16D5FF}"/>
          </ac:spMkLst>
        </pc:spChg>
        <pc:spChg chg="add del mod">
          <ac:chgData name="Hamlet Markarian" userId="4926d2b407f31d77" providerId="LiveId" clId="{1C057F98-2CC4-49E3-A2E2-A804BE88845B}" dt="2021-05-05T23:38:45.941" v="3449" actId="478"/>
          <ac:spMkLst>
            <pc:docMk/>
            <pc:sldMk cId="3602872411" sldId="1690"/>
            <ac:spMk id="102" creationId="{D89B7F59-A3FE-46FF-9DB2-4DDCFAD262F2}"/>
          </ac:spMkLst>
        </pc:spChg>
        <pc:spChg chg="add del mod">
          <ac:chgData name="Hamlet Markarian" userId="4926d2b407f31d77" providerId="LiveId" clId="{1C057F98-2CC4-49E3-A2E2-A804BE88845B}" dt="2021-05-06T09:05:56.646" v="3945" actId="478"/>
          <ac:spMkLst>
            <pc:docMk/>
            <pc:sldMk cId="3602872411" sldId="1690"/>
            <ac:spMk id="105" creationId="{315872BF-878A-47DD-93DB-1295E1D6B5DF}"/>
          </ac:spMkLst>
        </pc:spChg>
        <pc:spChg chg="add del mod">
          <ac:chgData name="Hamlet Markarian" userId="4926d2b407f31d77" providerId="LiveId" clId="{1C057F98-2CC4-49E3-A2E2-A804BE88845B}" dt="2021-05-06T09:05:56.646" v="3945" actId="478"/>
          <ac:spMkLst>
            <pc:docMk/>
            <pc:sldMk cId="3602872411" sldId="1690"/>
            <ac:spMk id="106" creationId="{293DC0AE-FBEC-4A8C-80D4-FBDFC5C5595A}"/>
          </ac:spMkLst>
        </pc:spChg>
        <pc:spChg chg="add del mod ord">
          <ac:chgData name="Hamlet Markarian" userId="4926d2b407f31d77" providerId="LiveId" clId="{1C057F98-2CC4-49E3-A2E2-A804BE88845B}" dt="2021-05-06T09:05:56.646" v="3945" actId="478"/>
          <ac:spMkLst>
            <pc:docMk/>
            <pc:sldMk cId="3602872411" sldId="1690"/>
            <ac:spMk id="107" creationId="{0F859193-6AC0-423A-BBC1-209232071DAB}"/>
          </ac:spMkLst>
        </pc:spChg>
        <pc:spChg chg="add del mod ord">
          <ac:chgData name="Hamlet Markarian" userId="4926d2b407f31d77" providerId="LiveId" clId="{1C057F98-2CC4-49E3-A2E2-A804BE88845B}" dt="2021-05-06T09:05:56.646" v="3945" actId="478"/>
          <ac:spMkLst>
            <pc:docMk/>
            <pc:sldMk cId="3602872411" sldId="1690"/>
            <ac:spMk id="109" creationId="{1C20DFFB-B43B-46A9-A3F6-3A1603743C63}"/>
          </ac:spMkLst>
        </pc:spChg>
        <pc:spChg chg="add del mod ord">
          <ac:chgData name="Hamlet Markarian" userId="4926d2b407f31d77" providerId="LiveId" clId="{1C057F98-2CC4-49E3-A2E2-A804BE88845B}" dt="2021-05-06T09:05:56.646" v="3945" actId="478"/>
          <ac:spMkLst>
            <pc:docMk/>
            <pc:sldMk cId="3602872411" sldId="1690"/>
            <ac:spMk id="110" creationId="{48DFAA08-C42B-4D9C-AF98-F1B80136E5CD}"/>
          </ac:spMkLst>
        </pc:spChg>
        <pc:spChg chg="add del mod ord">
          <ac:chgData name="Hamlet Markarian" userId="4926d2b407f31d77" providerId="LiveId" clId="{1C057F98-2CC4-49E3-A2E2-A804BE88845B}" dt="2021-05-06T09:05:56.646" v="3945" actId="478"/>
          <ac:spMkLst>
            <pc:docMk/>
            <pc:sldMk cId="3602872411" sldId="1690"/>
            <ac:spMk id="111" creationId="{07C91F91-B133-41F4-8C1A-EDE2E3F32C1B}"/>
          </ac:spMkLst>
        </pc:spChg>
        <pc:spChg chg="add del mod">
          <ac:chgData name="Hamlet Markarian" userId="4926d2b407f31d77" providerId="LiveId" clId="{1C057F98-2CC4-49E3-A2E2-A804BE88845B}" dt="2021-05-06T09:05:56.646" v="3945" actId="478"/>
          <ac:spMkLst>
            <pc:docMk/>
            <pc:sldMk cId="3602872411" sldId="1690"/>
            <ac:spMk id="113" creationId="{7D788A73-741B-4799-A475-FFB7FD4296F4}"/>
          </ac:spMkLst>
        </pc:spChg>
        <pc:grpChg chg="add del mod ord">
          <ac:chgData name="Hamlet Markarian" userId="4926d2b407f31d77" providerId="LiveId" clId="{1C057F98-2CC4-49E3-A2E2-A804BE88845B}" dt="2021-05-05T09:44:41.008" v="852" actId="165"/>
          <ac:grpSpMkLst>
            <pc:docMk/>
            <pc:sldMk cId="3602872411" sldId="1690"/>
            <ac:grpSpMk id="2" creationId="{142BB623-C255-4319-AF7F-AA4DC1A990FB}"/>
          </ac:grpSpMkLst>
        </pc:grpChg>
        <pc:grpChg chg="add del mod ord">
          <ac:chgData name="Hamlet Markarian" userId="4926d2b407f31d77" providerId="LiveId" clId="{1C057F98-2CC4-49E3-A2E2-A804BE88845B}" dt="2021-05-06T09:32:25.047" v="3985"/>
          <ac:grpSpMkLst>
            <pc:docMk/>
            <pc:sldMk cId="3602872411" sldId="1690"/>
            <ac:grpSpMk id="85" creationId="{2386B6A7-AA72-4C56-84B2-783D455833CA}"/>
          </ac:grpSpMkLst>
        </pc:grpChg>
        <pc:picChg chg="add del mod">
          <ac:chgData name="Hamlet Markarian" userId="4926d2b407f31d77" providerId="LiveId" clId="{1C057F98-2CC4-49E3-A2E2-A804BE88845B}" dt="2021-05-06T09:05:56.646" v="3945" actId="478"/>
          <ac:picMkLst>
            <pc:docMk/>
            <pc:sldMk cId="3602872411" sldId="1690"/>
            <ac:picMk id="55" creationId="{8949BDD1-2918-4A15-97B5-46AA812BFC63}"/>
          </ac:picMkLst>
        </pc:picChg>
        <pc:picChg chg="mod">
          <ac:chgData name="Hamlet Markarian" userId="4926d2b407f31d77" providerId="LiveId" clId="{1C057F98-2CC4-49E3-A2E2-A804BE88845B}" dt="2021-05-05T18:16:30.333" v="1116"/>
          <ac:picMkLst>
            <pc:docMk/>
            <pc:sldMk cId="3602872411" sldId="1690"/>
            <ac:picMk id="56" creationId="{8949BDD1-2918-4A15-97B5-46AA812BFC63}"/>
          </ac:picMkLst>
        </pc:picChg>
        <pc:picChg chg="del mod">
          <ac:chgData name="Hamlet Markarian" userId="4926d2b407f31d77" providerId="LiveId" clId="{1C057F98-2CC4-49E3-A2E2-A804BE88845B}" dt="2021-05-06T09:05:56.646" v="3945" actId="478"/>
          <ac:picMkLst>
            <pc:docMk/>
            <pc:sldMk cId="3602872411" sldId="1690"/>
            <ac:picMk id="59" creationId="{B9526696-E983-4EDA-8A8C-E710C71CB59C}"/>
          </ac:picMkLst>
        </pc:picChg>
        <pc:picChg chg="del mod">
          <ac:chgData name="Hamlet Markarian" userId="4926d2b407f31d77" providerId="LiveId" clId="{1C057F98-2CC4-49E3-A2E2-A804BE88845B}" dt="2021-05-05T18:08:03.008" v="1037" actId="21"/>
          <ac:picMkLst>
            <pc:docMk/>
            <pc:sldMk cId="3602872411" sldId="1690"/>
            <ac:picMk id="60" creationId="{9E3B55F7-36BB-441F-8572-6D68A0FA5F36}"/>
          </ac:picMkLst>
        </pc:picChg>
        <pc:picChg chg="del mod">
          <ac:chgData name="Hamlet Markarian" userId="4926d2b407f31d77" providerId="LiveId" clId="{1C057F98-2CC4-49E3-A2E2-A804BE88845B}" dt="2021-05-06T09:05:56.646" v="3945" actId="478"/>
          <ac:picMkLst>
            <pc:docMk/>
            <pc:sldMk cId="3602872411" sldId="1690"/>
            <ac:picMk id="63" creationId="{42E5420B-3090-4C28-A5A9-60807EFF2A15}"/>
          </ac:picMkLst>
        </pc:picChg>
        <pc:picChg chg="del mod ord">
          <ac:chgData name="Hamlet Markarian" userId="4926d2b407f31d77" providerId="LiveId" clId="{1C057F98-2CC4-49E3-A2E2-A804BE88845B}" dt="2021-05-05T18:50:13.165" v="1194" actId="478"/>
          <ac:picMkLst>
            <pc:docMk/>
            <pc:sldMk cId="3602872411" sldId="1690"/>
            <ac:picMk id="65" creationId="{8F148E92-DE77-4EE6-8C86-C2F5B057B9AC}"/>
          </ac:picMkLst>
        </pc:picChg>
        <pc:picChg chg="add del mod">
          <ac:chgData name="Hamlet Markarian" userId="4926d2b407f31d77" providerId="LiveId" clId="{1C057F98-2CC4-49E3-A2E2-A804BE88845B}" dt="2021-05-06T09:05:56.646" v="3945" actId="478"/>
          <ac:picMkLst>
            <pc:docMk/>
            <pc:sldMk cId="3602872411" sldId="1690"/>
            <ac:picMk id="108" creationId="{677FBBD7-DB70-4827-A9E1-272385E739F1}"/>
          </ac:picMkLst>
        </pc:picChg>
        <pc:picChg chg="add del mod ord">
          <ac:chgData name="Hamlet Markarian" userId="4926d2b407f31d77" providerId="LiveId" clId="{1C057F98-2CC4-49E3-A2E2-A804BE88845B}" dt="2021-05-06T09:05:56.646" v="3945" actId="478"/>
          <ac:picMkLst>
            <pc:docMk/>
            <pc:sldMk cId="3602872411" sldId="1690"/>
            <ac:picMk id="112" creationId="{A22D2A9A-C334-4927-9B10-31369588EFE3}"/>
          </ac:picMkLst>
        </pc:picChg>
        <pc:cxnChg chg="del">
          <ac:chgData name="Hamlet Markarian" userId="4926d2b407f31d77" providerId="LiveId" clId="{1C057F98-2CC4-49E3-A2E2-A804BE88845B}" dt="2021-05-05T09:31:38.847" v="691" actId="478"/>
          <ac:cxnSpMkLst>
            <pc:docMk/>
            <pc:sldMk cId="3602872411" sldId="1690"/>
            <ac:cxnSpMk id="78" creationId="{8E44F4E0-A841-4CEE-BB5C-49EC04CBC373}"/>
          </ac:cxnSpMkLst>
        </pc:cxnChg>
        <pc:cxnChg chg="del">
          <ac:chgData name="Hamlet Markarian" userId="4926d2b407f31d77" providerId="LiveId" clId="{1C057F98-2CC4-49E3-A2E2-A804BE88845B}" dt="2021-05-05T09:31:38.847" v="691" actId="478"/>
          <ac:cxnSpMkLst>
            <pc:docMk/>
            <pc:sldMk cId="3602872411" sldId="1690"/>
            <ac:cxnSpMk id="94" creationId="{407C5CAC-32F7-440F-AADC-77366891E2E6}"/>
          </ac:cxnSpMkLst>
        </pc:cxnChg>
        <pc:cxnChg chg="del">
          <ac:chgData name="Hamlet Markarian" userId="4926d2b407f31d77" providerId="LiveId" clId="{1C057F98-2CC4-49E3-A2E2-A804BE88845B}" dt="2021-05-05T09:31:38.847" v="691" actId="478"/>
          <ac:cxnSpMkLst>
            <pc:docMk/>
            <pc:sldMk cId="3602872411" sldId="1690"/>
            <ac:cxnSpMk id="95" creationId="{AFC2BD97-8028-4A12-87F8-D0F33BDC059C}"/>
          </ac:cxnSpMkLst>
        </pc:cxnChg>
        <pc:cxnChg chg="del">
          <ac:chgData name="Hamlet Markarian" userId="4926d2b407f31d77" providerId="LiveId" clId="{1C057F98-2CC4-49E3-A2E2-A804BE88845B}" dt="2021-05-05T09:31:38.847" v="691" actId="478"/>
          <ac:cxnSpMkLst>
            <pc:docMk/>
            <pc:sldMk cId="3602872411" sldId="1690"/>
            <ac:cxnSpMk id="98" creationId="{757275F7-0968-42FA-A9DD-37DCDDBF4963}"/>
          </ac:cxnSpMkLst>
        </pc:cxnChg>
        <pc:cxnChg chg="add del mod">
          <ac:chgData name="Hamlet Markarian" userId="4926d2b407f31d77" providerId="LiveId" clId="{1C057F98-2CC4-49E3-A2E2-A804BE88845B}" dt="2021-05-05T23:38:52.581" v="3451" actId="478"/>
          <ac:cxnSpMkLst>
            <pc:docMk/>
            <pc:sldMk cId="3602872411" sldId="1690"/>
            <ac:cxnSpMk id="103" creationId="{689B4A02-DF78-4444-B0D8-4EF18BA81E25}"/>
          </ac:cxnSpMkLst>
        </pc:cxnChg>
        <pc:cxnChg chg="add del mod">
          <ac:chgData name="Hamlet Markarian" userId="4926d2b407f31d77" providerId="LiveId" clId="{1C057F98-2CC4-49E3-A2E2-A804BE88845B}" dt="2021-05-05T23:41:06.709" v="3484" actId="478"/>
          <ac:cxnSpMkLst>
            <pc:docMk/>
            <pc:sldMk cId="3602872411" sldId="1690"/>
            <ac:cxnSpMk id="104" creationId="{70408743-FFBE-46BF-9313-F604D25DEB2E}"/>
          </ac:cxnSpMkLst>
        </pc:cxnChg>
      </pc:sldChg>
      <pc:sldChg chg="modSp add del mod">
        <pc:chgData name="Hamlet Markarian" userId="4926d2b407f31d77" providerId="LiveId" clId="{1C057F98-2CC4-49E3-A2E2-A804BE88845B}" dt="2021-05-05T19:41:41.374" v="1546" actId="2696"/>
        <pc:sldMkLst>
          <pc:docMk/>
          <pc:sldMk cId="4163057607" sldId="1691"/>
        </pc:sldMkLst>
        <pc:spChg chg="mod">
          <ac:chgData name="Hamlet Markarian" userId="4926d2b407f31d77" providerId="LiveId" clId="{1C057F98-2CC4-49E3-A2E2-A804BE88845B}" dt="2021-05-05T09:34:42.066" v="720" actId="20577"/>
          <ac:spMkLst>
            <pc:docMk/>
            <pc:sldMk cId="4163057607" sldId="1691"/>
            <ac:spMk id="5" creationId="{BC01E833-A438-4C2A-AF28-2B402D7F80E5}"/>
          </ac:spMkLst>
        </pc:spChg>
        <pc:spChg chg="mod">
          <ac:chgData name="Hamlet Markarian" userId="4926d2b407f31d77" providerId="LiveId" clId="{1C057F98-2CC4-49E3-A2E2-A804BE88845B}" dt="2021-05-05T09:34:50.850" v="722" actId="20577"/>
          <ac:spMkLst>
            <pc:docMk/>
            <pc:sldMk cId="4163057607" sldId="1691"/>
            <ac:spMk id="47" creationId="{A44B59C1-E517-4559-B5F8-F894977DEDFE}"/>
          </ac:spMkLst>
        </pc:spChg>
      </pc:sldChg>
      <pc:sldChg chg="addSp delSp modSp add mod">
        <pc:chgData name="Hamlet Markarian" userId="4926d2b407f31d77" providerId="LiveId" clId="{1C057F98-2CC4-49E3-A2E2-A804BE88845B}" dt="2021-05-06T09:32:25.047" v="3985"/>
        <pc:sldMkLst>
          <pc:docMk/>
          <pc:sldMk cId="2211221351" sldId="1692"/>
        </pc:sldMkLst>
        <pc:spChg chg="mod">
          <ac:chgData name="Hamlet Markarian" userId="4926d2b407f31d77" providerId="LiveId" clId="{1C057F98-2CC4-49E3-A2E2-A804BE88845B}" dt="2021-05-06T09:32:25.047" v="3985"/>
          <ac:spMkLst>
            <pc:docMk/>
            <pc:sldMk cId="2211221351" sldId="1692"/>
            <ac:spMk id="5" creationId="{BC01E833-A438-4C2A-AF28-2B402D7F80E5}"/>
          </ac:spMkLst>
        </pc:spChg>
        <pc:spChg chg="mod">
          <ac:chgData name="Hamlet Markarian" userId="4926d2b407f31d77" providerId="LiveId" clId="{1C057F98-2CC4-49E3-A2E2-A804BE88845B}" dt="2021-05-06T09:32:25.047" v="3985"/>
          <ac:spMkLst>
            <pc:docMk/>
            <pc:sldMk cId="2211221351" sldId="1692"/>
            <ac:spMk id="9" creationId="{6A37B4D6-5DF5-40B1-8DC2-9C6216DE9BFF}"/>
          </ac:spMkLst>
        </pc:spChg>
        <pc:spChg chg="mod">
          <ac:chgData name="Hamlet Markarian" userId="4926d2b407f31d77" providerId="LiveId" clId="{1C057F98-2CC4-49E3-A2E2-A804BE88845B}" dt="2021-05-06T09:32:25.047" v="3985"/>
          <ac:spMkLst>
            <pc:docMk/>
            <pc:sldMk cId="2211221351" sldId="1692"/>
            <ac:spMk id="10" creationId="{6A37B4D6-5DF5-40B1-8DC2-9C6216DE9BFF}"/>
          </ac:spMkLst>
        </pc:spChg>
        <pc:spChg chg="mod">
          <ac:chgData name="Hamlet Markarian" userId="4926d2b407f31d77" providerId="LiveId" clId="{1C057F98-2CC4-49E3-A2E2-A804BE88845B}" dt="2021-05-06T09:32:25.047" v="3985"/>
          <ac:spMkLst>
            <pc:docMk/>
            <pc:sldMk cId="2211221351" sldId="1692"/>
            <ac:spMk id="11" creationId="{6A37B4D6-5DF5-40B1-8DC2-9C6216DE9BFF}"/>
          </ac:spMkLst>
        </pc:spChg>
        <pc:spChg chg="mod">
          <ac:chgData name="Hamlet Markarian" userId="4926d2b407f31d77" providerId="LiveId" clId="{1C057F98-2CC4-49E3-A2E2-A804BE88845B}" dt="2021-05-06T09:32:25.047" v="3985"/>
          <ac:spMkLst>
            <pc:docMk/>
            <pc:sldMk cId="2211221351" sldId="1692"/>
            <ac:spMk id="12" creationId="{6A37B4D6-5DF5-40B1-8DC2-9C6216DE9BFF}"/>
          </ac:spMkLst>
        </pc:spChg>
        <pc:spChg chg="mod">
          <ac:chgData name="Hamlet Markarian" userId="4926d2b407f31d77" providerId="LiveId" clId="{1C057F98-2CC4-49E3-A2E2-A804BE88845B}" dt="2021-05-06T09:32:25.047" v="3985"/>
          <ac:spMkLst>
            <pc:docMk/>
            <pc:sldMk cId="2211221351" sldId="1692"/>
            <ac:spMk id="13" creationId="{6A37B4D6-5DF5-40B1-8DC2-9C6216DE9BFF}"/>
          </ac:spMkLst>
        </pc:spChg>
        <pc:spChg chg="mod">
          <ac:chgData name="Hamlet Markarian" userId="4926d2b407f31d77" providerId="LiveId" clId="{1C057F98-2CC4-49E3-A2E2-A804BE88845B}" dt="2021-05-06T09:32:25.047" v="3985"/>
          <ac:spMkLst>
            <pc:docMk/>
            <pc:sldMk cId="2211221351" sldId="1692"/>
            <ac:spMk id="14" creationId="{6A37B4D6-5DF5-40B1-8DC2-9C6216DE9BFF}"/>
          </ac:spMkLst>
        </pc:spChg>
        <pc:spChg chg="mod">
          <ac:chgData name="Hamlet Markarian" userId="4926d2b407f31d77" providerId="LiveId" clId="{1C057F98-2CC4-49E3-A2E2-A804BE88845B}" dt="2021-05-06T09:32:25.047" v="3985"/>
          <ac:spMkLst>
            <pc:docMk/>
            <pc:sldMk cId="2211221351" sldId="1692"/>
            <ac:spMk id="15" creationId="{6A37B4D6-5DF5-40B1-8DC2-9C6216DE9BFF}"/>
          </ac:spMkLst>
        </pc:spChg>
        <pc:spChg chg="mod">
          <ac:chgData name="Hamlet Markarian" userId="4926d2b407f31d77" providerId="LiveId" clId="{1C057F98-2CC4-49E3-A2E2-A804BE88845B}" dt="2021-05-06T09:32:25.047" v="3985"/>
          <ac:spMkLst>
            <pc:docMk/>
            <pc:sldMk cId="2211221351" sldId="1692"/>
            <ac:spMk id="16" creationId="{6A37B4D6-5DF5-40B1-8DC2-9C6216DE9BFF}"/>
          </ac:spMkLst>
        </pc:spChg>
        <pc:spChg chg="add mod ord">
          <ac:chgData name="Hamlet Markarian" userId="4926d2b407f31d77" providerId="LiveId" clId="{1C057F98-2CC4-49E3-A2E2-A804BE88845B}" dt="2021-05-06T09:32:25.047" v="3985"/>
          <ac:spMkLst>
            <pc:docMk/>
            <pc:sldMk cId="2211221351" sldId="1692"/>
            <ac:spMk id="17" creationId="{F41E7551-87FC-43F9-9F65-BAC718F95618}"/>
          </ac:spMkLst>
        </pc:spChg>
        <pc:spChg chg="add mod">
          <ac:chgData name="Hamlet Markarian" userId="4926d2b407f31d77" providerId="LiveId" clId="{1C057F98-2CC4-49E3-A2E2-A804BE88845B}" dt="2021-05-06T09:32:25.047" v="3985"/>
          <ac:spMkLst>
            <pc:docMk/>
            <pc:sldMk cId="2211221351" sldId="1692"/>
            <ac:spMk id="19" creationId="{2A2EAE59-6663-4DF3-9691-EAE30F758E77}"/>
          </ac:spMkLst>
        </pc:spChg>
        <pc:spChg chg="add del mod">
          <ac:chgData name="Hamlet Markarian" userId="4926d2b407f31d77" providerId="LiveId" clId="{1C057F98-2CC4-49E3-A2E2-A804BE88845B}" dt="2021-05-05T19:37:49.247" v="1508" actId="478"/>
          <ac:spMkLst>
            <pc:docMk/>
            <pc:sldMk cId="2211221351" sldId="1692"/>
            <ac:spMk id="20" creationId="{B8C29E63-2255-4604-9775-0584FF9346E2}"/>
          </ac:spMkLst>
        </pc:spChg>
        <pc:spChg chg="add mod">
          <ac:chgData name="Hamlet Markarian" userId="4926d2b407f31d77" providerId="LiveId" clId="{1C057F98-2CC4-49E3-A2E2-A804BE88845B}" dt="2021-05-06T09:32:25.047" v="3985"/>
          <ac:spMkLst>
            <pc:docMk/>
            <pc:sldMk cId="2211221351" sldId="1692"/>
            <ac:spMk id="21" creationId="{2D3AD312-6F79-4EB6-AC64-7B159EAE34C5}"/>
          </ac:spMkLst>
        </pc:spChg>
        <pc:spChg chg="add mod">
          <ac:chgData name="Hamlet Markarian" userId="4926d2b407f31d77" providerId="LiveId" clId="{1C057F98-2CC4-49E3-A2E2-A804BE88845B}" dt="2021-05-06T09:32:25.047" v="3985"/>
          <ac:spMkLst>
            <pc:docMk/>
            <pc:sldMk cId="2211221351" sldId="1692"/>
            <ac:spMk id="22" creationId="{8974A396-4891-477F-98A6-96647036CDB2}"/>
          </ac:spMkLst>
        </pc:spChg>
        <pc:spChg chg="add mod">
          <ac:chgData name="Hamlet Markarian" userId="4926d2b407f31d77" providerId="LiveId" clId="{1C057F98-2CC4-49E3-A2E2-A804BE88845B}" dt="2021-05-06T09:32:25.047" v="3985"/>
          <ac:spMkLst>
            <pc:docMk/>
            <pc:sldMk cId="2211221351" sldId="1692"/>
            <ac:spMk id="23" creationId="{5E81874E-8F78-4F9C-B6C2-C4FB2BAE5C6F}"/>
          </ac:spMkLst>
        </pc:spChg>
        <pc:spChg chg="add mod">
          <ac:chgData name="Hamlet Markarian" userId="4926d2b407f31d77" providerId="LiveId" clId="{1C057F98-2CC4-49E3-A2E2-A804BE88845B}" dt="2021-05-06T09:32:25.047" v="3985"/>
          <ac:spMkLst>
            <pc:docMk/>
            <pc:sldMk cId="2211221351" sldId="1692"/>
            <ac:spMk id="24" creationId="{C87C7058-2F91-482D-8184-0C8BD296BCED}"/>
          </ac:spMkLst>
        </pc:spChg>
        <pc:spChg chg="del">
          <ac:chgData name="Hamlet Markarian" userId="4926d2b407f31d77" providerId="LiveId" clId="{1C057F98-2CC4-49E3-A2E2-A804BE88845B}" dt="2021-05-05T19:37:44.798" v="1506" actId="478"/>
          <ac:spMkLst>
            <pc:docMk/>
            <pc:sldMk cId="2211221351" sldId="1692"/>
            <ac:spMk id="26" creationId="{D2F7AB68-18ED-47EB-A7E8-03F8D241CEC9}"/>
          </ac:spMkLst>
        </pc:spChg>
        <pc:spChg chg="add mod topLvl">
          <ac:chgData name="Hamlet Markarian" userId="4926d2b407f31d77" providerId="LiveId" clId="{1C057F98-2CC4-49E3-A2E2-A804BE88845B}" dt="2021-05-06T09:32:25.047" v="3985"/>
          <ac:spMkLst>
            <pc:docMk/>
            <pc:sldMk cId="2211221351" sldId="1692"/>
            <ac:spMk id="27" creationId="{18DF4A0D-868E-4E12-A199-2C73413AEFAF}"/>
          </ac:spMkLst>
        </pc:spChg>
        <pc:spChg chg="add mod topLvl">
          <ac:chgData name="Hamlet Markarian" userId="4926d2b407f31d77" providerId="LiveId" clId="{1C057F98-2CC4-49E3-A2E2-A804BE88845B}" dt="2021-05-06T09:32:25.047" v="3985"/>
          <ac:spMkLst>
            <pc:docMk/>
            <pc:sldMk cId="2211221351" sldId="1692"/>
            <ac:spMk id="28" creationId="{31C8689E-0C1F-4979-A2F3-EA0A4A52FA5E}"/>
          </ac:spMkLst>
        </pc:spChg>
        <pc:spChg chg="add mod topLvl">
          <ac:chgData name="Hamlet Markarian" userId="4926d2b407f31d77" providerId="LiveId" clId="{1C057F98-2CC4-49E3-A2E2-A804BE88845B}" dt="2021-05-06T09:32:25.047" v="3985"/>
          <ac:spMkLst>
            <pc:docMk/>
            <pc:sldMk cId="2211221351" sldId="1692"/>
            <ac:spMk id="29" creationId="{2443585B-3FA5-46DD-B91D-5851DF0980CB}"/>
          </ac:spMkLst>
        </pc:spChg>
        <pc:spChg chg="add mod topLvl">
          <ac:chgData name="Hamlet Markarian" userId="4926d2b407f31d77" providerId="LiveId" clId="{1C057F98-2CC4-49E3-A2E2-A804BE88845B}" dt="2021-05-06T09:32:25.047" v="3985"/>
          <ac:spMkLst>
            <pc:docMk/>
            <pc:sldMk cId="2211221351" sldId="1692"/>
            <ac:spMk id="30" creationId="{E9F4D73C-E717-498F-A5B8-EF755002D4CA}"/>
          </ac:spMkLst>
        </pc:spChg>
        <pc:spChg chg="add mod topLvl">
          <ac:chgData name="Hamlet Markarian" userId="4926d2b407f31d77" providerId="LiveId" clId="{1C057F98-2CC4-49E3-A2E2-A804BE88845B}" dt="2021-05-06T09:32:25.047" v="3985"/>
          <ac:spMkLst>
            <pc:docMk/>
            <pc:sldMk cId="2211221351" sldId="1692"/>
            <ac:spMk id="35" creationId="{AD73AB43-5B18-4E97-AC54-A6E2FDDB7886}"/>
          </ac:spMkLst>
        </pc:spChg>
        <pc:spChg chg="mod">
          <ac:chgData name="Hamlet Markarian" userId="4926d2b407f31d77" providerId="LiveId" clId="{1C057F98-2CC4-49E3-A2E2-A804BE88845B}" dt="2021-05-06T09:32:25.047" v="3985"/>
          <ac:spMkLst>
            <pc:docMk/>
            <pc:sldMk cId="2211221351" sldId="1692"/>
            <ac:spMk id="37" creationId="{6A37B4D6-5DF5-40B1-8DC2-9C6216DE9BFF}"/>
          </ac:spMkLst>
        </pc:spChg>
        <pc:spChg chg="mod">
          <ac:chgData name="Hamlet Markarian" userId="4926d2b407f31d77" providerId="LiveId" clId="{1C057F98-2CC4-49E3-A2E2-A804BE88845B}" dt="2021-05-06T09:32:25.047" v="3985"/>
          <ac:spMkLst>
            <pc:docMk/>
            <pc:sldMk cId="2211221351" sldId="1692"/>
            <ac:spMk id="38" creationId="{6A37B4D6-5DF5-40B1-8DC2-9C6216DE9BFF}"/>
          </ac:spMkLst>
        </pc:spChg>
        <pc:spChg chg="mod">
          <ac:chgData name="Hamlet Markarian" userId="4926d2b407f31d77" providerId="LiveId" clId="{1C057F98-2CC4-49E3-A2E2-A804BE88845B}" dt="2021-05-06T09:32:25.047" v="3985"/>
          <ac:spMkLst>
            <pc:docMk/>
            <pc:sldMk cId="2211221351" sldId="1692"/>
            <ac:spMk id="39" creationId="{6A37B4D6-5DF5-40B1-8DC2-9C6216DE9BFF}"/>
          </ac:spMkLst>
        </pc:spChg>
        <pc:spChg chg="mod">
          <ac:chgData name="Hamlet Markarian" userId="4926d2b407f31d77" providerId="LiveId" clId="{1C057F98-2CC4-49E3-A2E2-A804BE88845B}" dt="2021-05-06T09:32:25.047" v="3985"/>
          <ac:spMkLst>
            <pc:docMk/>
            <pc:sldMk cId="2211221351" sldId="1692"/>
            <ac:spMk id="40" creationId="{6A37B4D6-5DF5-40B1-8DC2-9C6216DE9BFF}"/>
          </ac:spMkLst>
        </pc:spChg>
        <pc:spChg chg="mod">
          <ac:chgData name="Hamlet Markarian" userId="4926d2b407f31d77" providerId="LiveId" clId="{1C057F98-2CC4-49E3-A2E2-A804BE88845B}" dt="2021-05-06T09:32:25.047" v="3985"/>
          <ac:spMkLst>
            <pc:docMk/>
            <pc:sldMk cId="2211221351" sldId="1692"/>
            <ac:spMk id="41" creationId="{6A37B4D6-5DF5-40B1-8DC2-9C6216DE9BFF}"/>
          </ac:spMkLst>
        </pc:spChg>
        <pc:spChg chg="add mod">
          <ac:chgData name="Hamlet Markarian" userId="4926d2b407f31d77" providerId="LiveId" clId="{1C057F98-2CC4-49E3-A2E2-A804BE88845B}" dt="2021-05-06T09:32:25.047" v="3985"/>
          <ac:spMkLst>
            <pc:docMk/>
            <pc:sldMk cId="2211221351" sldId="1692"/>
            <ac:spMk id="42" creationId="{FEFA02E9-693F-4926-AA0B-E0246BAC2FC6}"/>
          </ac:spMkLst>
        </pc:spChg>
        <pc:spChg chg="mod">
          <ac:chgData name="Hamlet Markarian" userId="4926d2b407f31d77" providerId="LiveId" clId="{1C057F98-2CC4-49E3-A2E2-A804BE88845B}" dt="2021-05-06T09:32:25.047" v="3985"/>
          <ac:spMkLst>
            <pc:docMk/>
            <pc:sldMk cId="2211221351" sldId="1692"/>
            <ac:spMk id="44" creationId="{6A37B4D6-5DF5-40B1-8DC2-9C6216DE9BFF}"/>
          </ac:spMkLst>
        </pc:spChg>
        <pc:spChg chg="mod ord">
          <ac:chgData name="Hamlet Markarian" userId="4926d2b407f31d77" providerId="LiveId" clId="{1C057F98-2CC4-49E3-A2E2-A804BE88845B}" dt="2021-05-06T09:32:25.047" v="3985"/>
          <ac:spMkLst>
            <pc:docMk/>
            <pc:sldMk cId="2211221351" sldId="1692"/>
            <ac:spMk id="45" creationId="{1F49E127-5082-46B0-9970-A7254D91E01C}"/>
          </ac:spMkLst>
        </pc:spChg>
        <pc:spChg chg="mod">
          <ac:chgData name="Hamlet Markarian" userId="4926d2b407f31d77" providerId="LiveId" clId="{1C057F98-2CC4-49E3-A2E2-A804BE88845B}" dt="2021-05-06T09:32:25.047" v="3985"/>
          <ac:spMkLst>
            <pc:docMk/>
            <pc:sldMk cId="2211221351" sldId="1692"/>
            <ac:spMk id="46" creationId="{6A37B4D6-5DF5-40B1-8DC2-9C6216DE9BFF}"/>
          </ac:spMkLst>
        </pc:spChg>
        <pc:spChg chg="mod">
          <ac:chgData name="Hamlet Markarian" userId="4926d2b407f31d77" providerId="LiveId" clId="{1C057F98-2CC4-49E3-A2E2-A804BE88845B}" dt="2021-05-06T09:32:25.047" v="3985"/>
          <ac:spMkLst>
            <pc:docMk/>
            <pc:sldMk cId="2211221351" sldId="1692"/>
            <ac:spMk id="47" creationId="{6A37B4D6-5DF5-40B1-8DC2-9C6216DE9BFF}"/>
          </ac:spMkLst>
        </pc:spChg>
        <pc:spChg chg="mod">
          <ac:chgData name="Hamlet Markarian" userId="4926d2b407f31d77" providerId="LiveId" clId="{1C057F98-2CC4-49E3-A2E2-A804BE88845B}" dt="2021-05-06T09:32:25.047" v="3985"/>
          <ac:spMkLst>
            <pc:docMk/>
            <pc:sldMk cId="2211221351" sldId="1692"/>
            <ac:spMk id="48" creationId="{6A37B4D6-5DF5-40B1-8DC2-9C6216DE9BFF}"/>
          </ac:spMkLst>
        </pc:spChg>
        <pc:spChg chg="mod">
          <ac:chgData name="Hamlet Markarian" userId="4926d2b407f31d77" providerId="LiveId" clId="{1C057F98-2CC4-49E3-A2E2-A804BE88845B}" dt="2021-05-06T09:32:25.047" v="3985"/>
          <ac:spMkLst>
            <pc:docMk/>
            <pc:sldMk cId="2211221351" sldId="1692"/>
            <ac:spMk id="49" creationId="{6A37B4D6-5DF5-40B1-8DC2-9C6216DE9BFF}"/>
          </ac:spMkLst>
        </pc:spChg>
        <pc:spChg chg="mod">
          <ac:chgData name="Hamlet Markarian" userId="4926d2b407f31d77" providerId="LiveId" clId="{1C057F98-2CC4-49E3-A2E2-A804BE88845B}" dt="2021-05-06T09:32:25.047" v="3985"/>
          <ac:spMkLst>
            <pc:docMk/>
            <pc:sldMk cId="2211221351" sldId="1692"/>
            <ac:spMk id="50" creationId="{6A37B4D6-5DF5-40B1-8DC2-9C6216DE9BFF}"/>
          </ac:spMkLst>
        </pc:spChg>
        <pc:spChg chg="mod">
          <ac:chgData name="Hamlet Markarian" userId="4926d2b407f31d77" providerId="LiveId" clId="{1C057F98-2CC4-49E3-A2E2-A804BE88845B}" dt="2021-05-06T09:32:25.047" v="3985"/>
          <ac:spMkLst>
            <pc:docMk/>
            <pc:sldMk cId="2211221351" sldId="1692"/>
            <ac:spMk id="51" creationId="{6A37B4D6-5DF5-40B1-8DC2-9C6216DE9BFF}"/>
          </ac:spMkLst>
        </pc:spChg>
        <pc:spChg chg="mod">
          <ac:chgData name="Hamlet Markarian" userId="4926d2b407f31d77" providerId="LiveId" clId="{1C057F98-2CC4-49E3-A2E2-A804BE88845B}" dt="2021-05-06T09:32:25.047" v="3985"/>
          <ac:spMkLst>
            <pc:docMk/>
            <pc:sldMk cId="2211221351" sldId="1692"/>
            <ac:spMk id="52" creationId="{6A37B4D6-5DF5-40B1-8DC2-9C6216DE9BFF}"/>
          </ac:spMkLst>
        </pc:spChg>
        <pc:spChg chg="mod">
          <ac:chgData name="Hamlet Markarian" userId="4926d2b407f31d77" providerId="LiveId" clId="{1C057F98-2CC4-49E3-A2E2-A804BE88845B}" dt="2021-05-06T09:32:25.047" v="3985"/>
          <ac:spMkLst>
            <pc:docMk/>
            <pc:sldMk cId="2211221351" sldId="1692"/>
            <ac:spMk id="53" creationId="{6A37B4D6-5DF5-40B1-8DC2-9C6216DE9BFF}"/>
          </ac:spMkLst>
        </pc:spChg>
        <pc:spChg chg="mod">
          <ac:chgData name="Hamlet Markarian" userId="4926d2b407f31d77" providerId="LiveId" clId="{1C057F98-2CC4-49E3-A2E2-A804BE88845B}" dt="2021-05-06T09:32:25.047" v="3985"/>
          <ac:spMkLst>
            <pc:docMk/>
            <pc:sldMk cId="2211221351" sldId="1692"/>
            <ac:spMk id="54" creationId="{6A37B4D6-5DF5-40B1-8DC2-9C6216DE9BFF}"/>
          </ac:spMkLst>
        </pc:spChg>
        <pc:spChg chg="mod">
          <ac:chgData name="Hamlet Markarian" userId="4926d2b407f31d77" providerId="LiveId" clId="{1C057F98-2CC4-49E3-A2E2-A804BE88845B}" dt="2021-05-06T09:32:25.047" v="3985"/>
          <ac:spMkLst>
            <pc:docMk/>
            <pc:sldMk cId="2211221351" sldId="1692"/>
            <ac:spMk id="56" creationId="{6A37B4D6-5DF5-40B1-8DC2-9C6216DE9BFF}"/>
          </ac:spMkLst>
        </pc:spChg>
        <pc:spChg chg="mod">
          <ac:chgData name="Hamlet Markarian" userId="4926d2b407f31d77" providerId="LiveId" clId="{1C057F98-2CC4-49E3-A2E2-A804BE88845B}" dt="2021-05-06T09:32:25.047" v="3985"/>
          <ac:spMkLst>
            <pc:docMk/>
            <pc:sldMk cId="2211221351" sldId="1692"/>
            <ac:spMk id="57" creationId="{B79FE3FB-DDD9-4C52-A866-E3982D872286}"/>
          </ac:spMkLst>
        </pc:spChg>
        <pc:spChg chg="mod">
          <ac:chgData name="Hamlet Markarian" userId="4926d2b407f31d77" providerId="LiveId" clId="{1C057F98-2CC4-49E3-A2E2-A804BE88845B}" dt="2021-05-06T09:32:25.047" v="3985"/>
          <ac:spMkLst>
            <pc:docMk/>
            <pc:sldMk cId="2211221351" sldId="1692"/>
            <ac:spMk id="58" creationId="{6A37B4D6-5DF5-40B1-8DC2-9C6216DE9BFF}"/>
          </ac:spMkLst>
        </pc:spChg>
        <pc:spChg chg="mod">
          <ac:chgData name="Hamlet Markarian" userId="4926d2b407f31d77" providerId="LiveId" clId="{1C057F98-2CC4-49E3-A2E2-A804BE88845B}" dt="2021-05-06T09:32:25.047" v="3985"/>
          <ac:spMkLst>
            <pc:docMk/>
            <pc:sldMk cId="2211221351" sldId="1692"/>
            <ac:spMk id="60" creationId="{6A37B4D6-5DF5-40B1-8DC2-9C6216DE9BFF}"/>
          </ac:spMkLst>
        </pc:spChg>
        <pc:spChg chg="mod">
          <ac:chgData name="Hamlet Markarian" userId="4926d2b407f31d77" providerId="LiveId" clId="{1C057F98-2CC4-49E3-A2E2-A804BE88845B}" dt="2021-05-06T09:32:25.047" v="3985"/>
          <ac:spMkLst>
            <pc:docMk/>
            <pc:sldMk cId="2211221351" sldId="1692"/>
            <ac:spMk id="61" creationId="{6A37B4D6-5DF5-40B1-8DC2-9C6216DE9BFF}"/>
          </ac:spMkLst>
        </pc:spChg>
        <pc:spChg chg="mod">
          <ac:chgData name="Hamlet Markarian" userId="4926d2b407f31d77" providerId="LiveId" clId="{1C057F98-2CC4-49E3-A2E2-A804BE88845B}" dt="2021-05-06T09:32:25.047" v="3985"/>
          <ac:spMkLst>
            <pc:docMk/>
            <pc:sldMk cId="2211221351" sldId="1692"/>
            <ac:spMk id="62" creationId="{6A37B4D6-5DF5-40B1-8DC2-9C6216DE9BFF}"/>
          </ac:spMkLst>
        </pc:spChg>
        <pc:spChg chg="mod">
          <ac:chgData name="Hamlet Markarian" userId="4926d2b407f31d77" providerId="LiveId" clId="{1C057F98-2CC4-49E3-A2E2-A804BE88845B}" dt="2021-05-06T09:32:25.047" v="3985"/>
          <ac:spMkLst>
            <pc:docMk/>
            <pc:sldMk cId="2211221351" sldId="1692"/>
            <ac:spMk id="64" creationId="{6A37B4D6-5DF5-40B1-8DC2-9C6216DE9BFF}"/>
          </ac:spMkLst>
        </pc:spChg>
        <pc:spChg chg="mod">
          <ac:chgData name="Hamlet Markarian" userId="4926d2b407f31d77" providerId="LiveId" clId="{1C057F98-2CC4-49E3-A2E2-A804BE88845B}" dt="2021-05-06T09:32:25.047" v="3985"/>
          <ac:spMkLst>
            <pc:docMk/>
            <pc:sldMk cId="2211221351" sldId="1692"/>
            <ac:spMk id="66" creationId="{6A37B4D6-5DF5-40B1-8DC2-9C6216DE9BFF}"/>
          </ac:spMkLst>
        </pc:spChg>
        <pc:spChg chg="mod">
          <ac:chgData name="Hamlet Markarian" userId="4926d2b407f31d77" providerId="LiveId" clId="{1C057F98-2CC4-49E3-A2E2-A804BE88845B}" dt="2021-05-05T19:47:29.653" v="1624" actId="27803"/>
          <ac:spMkLst>
            <pc:docMk/>
            <pc:sldMk cId="2211221351" sldId="1692"/>
            <ac:spMk id="68" creationId="{10FF013B-15E5-47B9-A302-4EA1ABA6923A}"/>
          </ac:spMkLst>
        </pc:spChg>
        <pc:spChg chg="mod">
          <ac:chgData name="Hamlet Markarian" userId="4926d2b407f31d77" providerId="LiveId" clId="{1C057F98-2CC4-49E3-A2E2-A804BE88845B}" dt="2021-05-05T19:47:29.653" v="1624" actId="27803"/>
          <ac:spMkLst>
            <pc:docMk/>
            <pc:sldMk cId="2211221351" sldId="1692"/>
            <ac:spMk id="69" creationId="{0A9E2141-FE36-427E-BFB2-0EECDFA32E50}"/>
          </ac:spMkLst>
        </pc:spChg>
        <pc:spChg chg="mod">
          <ac:chgData name="Hamlet Markarian" userId="4926d2b407f31d77" providerId="LiveId" clId="{1C057F98-2CC4-49E3-A2E2-A804BE88845B}" dt="2021-05-05T19:47:29.653" v="1624" actId="27803"/>
          <ac:spMkLst>
            <pc:docMk/>
            <pc:sldMk cId="2211221351" sldId="1692"/>
            <ac:spMk id="70" creationId="{C3EB23D8-0367-4145-B77B-E289BAA5A23A}"/>
          </ac:spMkLst>
        </pc:spChg>
        <pc:spChg chg="mod">
          <ac:chgData name="Hamlet Markarian" userId="4926d2b407f31d77" providerId="LiveId" clId="{1C057F98-2CC4-49E3-A2E2-A804BE88845B}" dt="2021-05-05T19:47:29.653" v="1624" actId="27803"/>
          <ac:spMkLst>
            <pc:docMk/>
            <pc:sldMk cId="2211221351" sldId="1692"/>
            <ac:spMk id="71" creationId="{E7AD15B8-FC99-40FA-898A-4B07D48DF055}"/>
          </ac:spMkLst>
        </pc:spChg>
        <pc:spChg chg="mod">
          <ac:chgData name="Hamlet Markarian" userId="4926d2b407f31d77" providerId="LiveId" clId="{1C057F98-2CC4-49E3-A2E2-A804BE88845B}" dt="2021-05-05T19:47:29.653" v="1624" actId="27803"/>
          <ac:spMkLst>
            <pc:docMk/>
            <pc:sldMk cId="2211221351" sldId="1692"/>
            <ac:spMk id="72" creationId="{CC90BBD6-0B17-4142-8B33-CD23757534FC}"/>
          </ac:spMkLst>
        </pc:spChg>
        <pc:spChg chg="mod">
          <ac:chgData name="Hamlet Markarian" userId="4926d2b407f31d77" providerId="LiveId" clId="{1C057F98-2CC4-49E3-A2E2-A804BE88845B}" dt="2021-05-05T19:47:29.653" v="1624" actId="27803"/>
          <ac:spMkLst>
            <pc:docMk/>
            <pc:sldMk cId="2211221351" sldId="1692"/>
            <ac:spMk id="73" creationId="{A927F745-34D8-4B38-8D4A-ECF30329913D}"/>
          </ac:spMkLst>
        </pc:spChg>
        <pc:spChg chg="mod">
          <ac:chgData name="Hamlet Markarian" userId="4926d2b407f31d77" providerId="LiveId" clId="{1C057F98-2CC4-49E3-A2E2-A804BE88845B}" dt="2021-05-05T19:47:29.653" v="1624" actId="27803"/>
          <ac:spMkLst>
            <pc:docMk/>
            <pc:sldMk cId="2211221351" sldId="1692"/>
            <ac:spMk id="74" creationId="{C917614D-781D-4096-AE70-8BFBA7963AD3}"/>
          </ac:spMkLst>
        </pc:spChg>
        <pc:spChg chg="mod">
          <ac:chgData name="Hamlet Markarian" userId="4926d2b407f31d77" providerId="LiveId" clId="{1C057F98-2CC4-49E3-A2E2-A804BE88845B}" dt="2021-05-05T19:47:29.653" v="1624" actId="27803"/>
          <ac:spMkLst>
            <pc:docMk/>
            <pc:sldMk cId="2211221351" sldId="1692"/>
            <ac:spMk id="75" creationId="{83D1D4DD-E755-4F02-9C4F-C918500D43CC}"/>
          </ac:spMkLst>
        </pc:spChg>
        <pc:spChg chg="mod">
          <ac:chgData name="Hamlet Markarian" userId="4926d2b407f31d77" providerId="LiveId" clId="{1C057F98-2CC4-49E3-A2E2-A804BE88845B}" dt="2021-05-05T19:47:29.653" v="1624" actId="27803"/>
          <ac:spMkLst>
            <pc:docMk/>
            <pc:sldMk cId="2211221351" sldId="1692"/>
            <ac:spMk id="76" creationId="{CA0693D3-6938-4DEF-A3E2-772EBE399298}"/>
          </ac:spMkLst>
        </pc:spChg>
        <pc:spChg chg="mod">
          <ac:chgData name="Hamlet Markarian" userId="4926d2b407f31d77" providerId="LiveId" clId="{1C057F98-2CC4-49E3-A2E2-A804BE88845B}" dt="2021-05-05T19:47:29.653" v="1624" actId="27803"/>
          <ac:spMkLst>
            <pc:docMk/>
            <pc:sldMk cId="2211221351" sldId="1692"/>
            <ac:spMk id="77" creationId="{707B6D44-8AB1-423B-B4D3-83A6D4BEF557}"/>
          </ac:spMkLst>
        </pc:spChg>
        <pc:spChg chg="mod">
          <ac:chgData name="Hamlet Markarian" userId="4926d2b407f31d77" providerId="LiveId" clId="{1C057F98-2CC4-49E3-A2E2-A804BE88845B}" dt="2021-05-05T19:47:29.653" v="1624" actId="27803"/>
          <ac:spMkLst>
            <pc:docMk/>
            <pc:sldMk cId="2211221351" sldId="1692"/>
            <ac:spMk id="78" creationId="{BAC0C19D-A0AE-4BFF-A121-230EF994B454}"/>
          </ac:spMkLst>
        </pc:spChg>
        <pc:spChg chg="mod">
          <ac:chgData name="Hamlet Markarian" userId="4926d2b407f31d77" providerId="LiveId" clId="{1C057F98-2CC4-49E3-A2E2-A804BE88845B}" dt="2021-05-05T19:47:29.653" v="1624" actId="27803"/>
          <ac:spMkLst>
            <pc:docMk/>
            <pc:sldMk cId="2211221351" sldId="1692"/>
            <ac:spMk id="80" creationId="{C2D530FD-6C19-4913-9371-4F3D3B5BE140}"/>
          </ac:spMkLst>
        </pc:spChg>
        <pc:spChg chg="mod">
          <ac:chgData name="Hamlet Markarian" userId="4926d2b407f31d77" providerId="LiveId" clId="{1C057F98-2CC4-49E3-A2E2-A804BE88845B}" dt="2021-05-05T19:47:29.653" v="1624" actId="27803"/>
          <ac:spMkLst>
            <pc:docMk/>
            <pc:sldMk cId="2211221351" sldId="1692"/>
            <ac:spMk id="81" creationId="{91498213-AE2D-412A-93BD-508D23ACC0C3}"/>
          </ac:spMkLst>
        </pc:spChg>
        <pc:spChg chg="mod">
          <ac:chgData name="Hamlet Markarian" userId="4926d2b407f31d77" providerId="LiveId" clId="{1C057F98-2CC4-49E3-A2E2-A804BE88845B}" dt="2021-05-05T19:47:29.653" v="1624" actId="27803"/>
          <ac:spMkLst>
            <pc:docMk/>
            <pc:sldMk cId="2211221351" sldId="1692"/>
            <ac:spMk id="82" creationId="{5FD3F0BC-DCB7-464C-9974-5E41C360519D}"/>
          </ac:spMkLst>
        </pc:spChg>
        <pc:spChg chg="mod">
          <ac:chgData name="Hamlet Markarian" userId="4926d2b407f31d77" providerId="LiveId" clId="{1C057F98-2CC4-49E3-A2E2-A804BE88845B}" dt="2021-05-05T19:47:29.653" v="1624" actId="27803"/>
          <ac:spMkLst>
            <pc:docMk/>
            <pc:sldMk cId="2211221351" sldId="1692"/>
            <ac:spMk id="83" creationId="{0A50CE84-E098-4658-AF27-AA8F79512C4F}"/>
          </ac:spMkLst>
        </pc:spChg>
        <pc:spChg chg="mod">
          <ac:chgData name="Hamlet Markarian" userId="4926d2b407f31d77" providerId="LiveId" clId="{1C057F98-2CC4-49E3-A2E2-A804BE88845B}" dt="2021-05-05T19:47:29.653" v="1624" actId="27803"/>
          <ac:spMkLst>
            <pc:docMk/>
            <pc:sldMk cId="2211221351" sldId="1692"/>
            <ac:spMk id="84" creationId="{599E25CF-3717-4BEA-972E-0341D62B1DF0}"/>
          </ac:spMkLst>
        </pc:spChg>
        <pc:spChg chg="mod">
          <ac:chgData name="Hamlet Markarian" userId="4926d2b407f31d77" providerId="LiveId" clId="{1C057F98-2CC4-49E3-A2E2-A804BE88845B}" dt="2021-05-06T09:32:25.047" v="3985"/>
          <ac:spMkLst>
            <pc:docMk/>
            <pc:sldMk cId="2211221351" sldId="1692"/>
            <ac:spMk id="86" creationId="{FDE1ED42-320B-4BFA-8ACE-40BD3A7BF369}"/>
          </ac:spMkLst>
        </pc:spChg>
        <pc:spChg chg="mod">
          <ac:chgData name="Hamlet Markarian" userId="4926d2b407f31d77" providerId="LiveId" clId="{1C057F98-2CC4-49E3-A2E2-A804BE88845B}" dt="2021-05-06T09:32:25.047" v="3985"/>
          <ac:spMkLst>
            <pc:docMk/>
            <pc:sldMk cId="2211221351" sldId="1692"/>
            <ac:spMk id="87" creationId="{C92A7041-63AB-4579-B061-8A346F45FE89}"/>
          </ac:spMkLst>
        </pc:spChg>
        <pc:spChg chg="mod">
          <ac:chgData name="Hamlet Markarian" userId="4926d2b407f31d77" providerId="LiveId" clId="{1C057F98-2CC4-49E3-A2E2-A804BE88845B}" dt="2021-05-06T09:32:25.047" v="3985"/>
          <ac:spMkLst>
            <pc:docMk/>
            <pc:sldMk cId="2211221351" sldId="1692"/>
            <ac:spMk id="88" creationId="{A52498D4-8C84-436C-A629-BFD59B653407}"/>
          </ac:spMkLst>
        </pc:spChg>
        <pc:spChg chg="mod">
          <ac:chgData name="Hamlet Markarian" userId="4926d2b407f31d77" providerId="LiveId" clId="{1C057F98-2CC4-49E3-A2E2-A804BE88845B}" dt="2021-05-06T09:32:25.047" v="3985"/>
          <ac:spMkLst>
            <pc:docMk/>
            <pc:sldMk cId="2211221351" sldId="1692"/>
            <ac:spMk id="89" creationId="{3861B3D1-9F72-48F3-8F52-B469BA168883}"/>
          </ac:spMkLst>
        </pc:spChg>
        <pc:spChg chg="mod">
          <ac:chgData name="Hamlet Markarian" userId="4926d2b407f31d77" providerId="LiveId" clId="{1C057F98-2CC4-49E3-A2E2-A804BE88845B}" dt="2021-05-05T19:47:29.653" v="1624" actId="27803"/>
          <ac:spMkLst>
            <pc:docMk/>
            <pc:sldMk cId="2211221351" sldId="1692"/>
            <ac:spMk id="90" creationId="{39F3CCE9-8F92-43DD-ABEE-2030430C3764}"/>
          </ac:spMkLst>
        </pc:spChg>
        <pc:spChg chg="mod">
          <ac:chgData name="Hamlet Markarian" userId="4926d2b407f31d77" providerId="LiveId" clId="{1C057F98-2CC4-49E3-A2E2-A804BE88845B}" dt="2021-05-05T19:47:29.653" v="1624" actId="27803"/>
          <ac:spMkLst>
            <pc:docMk/>
            <pc:sldMk cId="2211221351" sldId="1692"/>
            <ac:spMk id="91" creationId="{57F436AD-3989-4C1D-824B-4C331816DEC8}"/>
          </ac:spMkLst>
        </pc:spChg>
        <pc:spChg chg="mod">
          <ac:chgData name="Hamlet Markarian" userId="4926d2b407f31d77" providerId="LiveId" clId="{1C057F98-2CC4-49E3-A2E2-A804BE88845B}" dt="2021-05-05T19:47:29.653" v="1624" actId="27803"/>
          <ac:spMkLst>
            <pc:docMk/>
            <pc:sldMk cId="2211221351" sldId="1692"/>
            <ac:spMk id="92" creationId="{AD18A59E-25F8-45FC-9902-38AA7DF2B94C}"/>
          </ac:spMkLst>
        </pc:spChg>
        <pc:spChg chg="mod">
          <ac:chgData name="Hamlet Markarian" userId="4926d2b407f31d77" providerId="LiveId" clId="{1C057F98-2CC4-49E3-A2E2-A804BE88845B}" dt="2021-05-05T19:47:29.653" v="1624" actId="27803"/>
          <ac:spMkLst>
            <pc:docMk/>
            <pc:sldMk cId="2211221351" sldId="1692"/>
            <ac:spMk id="93" creationId="{8B4B0179-54BF-463B-987A-EB0DF031BC78}"/>
          </ac:spMkLst>
        </pc:spChg>
        <pc:spChg chg="mod">
          <ac:chgData name="Hamlet Markarian" userId="4926d2b407f31d77" providerId="LiveId" clId="{1C057F98-2CC4-49E3-A2E2-A804BE88845B}" dt="2021-05-05T19:47:29.653" v="1624" actId="27803"/>
          <ac:spMkLst>
            <pc:docMk/>
            <pc:sldMk cId="2211221351" sldId="1692"/>
            <ac:spMk id="94" creationId="{A6D8900E-D4D3-4204-AF64-9EFA94569852}"/>
          </ac:spMkLst>
        </pc:spChg>
        <pc:spChg chg="mod">
          <ac:chgData name="Hamlet Markarian" userId="4926d2b407f31d77" providerId="LiveId" clId="{1C057F98-2CC4-49E3-A2E2-A804BE88845B}" dt="2021-05-05T19:47:29.653" v="1624" actId="27803"/>
          <ac:spMkLst>
            <pc:docMk/>
            <pc:sldMk cId="2211221351" sldId="1692"/>
            <ac:spMk id="95" creationId="{0B9DB004-C9FD-4CBE-B49A-661F3EACF696}"/>
          </ac:spMkLst>
        </pc:spChg>
        <pc:spChg chg="mod">
          <ac:chgData name="Hamlet Markarian" userId="4926d2b407f31d77" providerId="LiveId" clId="{1C057F98-2CC4-49E3-A2E2-A804BE88845B}" dt="2021-05-06T09:32:25.047" v="3985"/>
          <ac:spMkLst>
            <pc:docMk/>
            <pc:sldMk cId="2211221351" sldId="1692"/>
            <ac:spMk id="96" creationId="{BB94E991-97B4-473C-8F94-83375346173E}"/>
          </ac:spMkLst>
        </pc:spChg>
        <pc:spChg chg="mod">
          <ac:chgData name="Hamlet Markarian" userId="4926d2b407f31d77" providerId="LiveId" clId="{1C057F98-2CC4-49E3-A2E2-A804BE88845B}" dt="2021-05-06T09:32:25.047" v="3985"/>
          <ac:spMkLst>
            <pc:docMk/>
            <pc:sldMk cId="2211221351" sldId="1692"/>
            <ac:spMk id="97" creationId="{384C1A49-53C6-49A3-9EFC-DAE87884C7E6}"/>
          </ac:spMkLst>
        </pc:spChg>
        <pc:spChg chg="mod">
          <ac:chgData name="Hamlet Markarian" userId="4926d2b407f31d77" providerId="LiveId" clId="{1C057F98-2CC4-49E3-A2E2-A804BE88845B}" dt="2021-05-05T19:47:29.653" v="1624" actId="27803"/>
          <ac:spMkLst>
            <pc:docMk/>
            <pc:sldMk cId="2211221351" sldId="1692"/>
            <ac:spMk id="98" creationId="{FEE3F24B-F73B-4175-A4E5-417812172705}"/>
          </ac:spMkLst>
        </pc:spChg>
        <pc:spChg chg="mod">
          <ac:chgData name="Hamlet Markarian" userId="4926d2b407f31d77" providerId="LiveId" clId="{1C057F98-2CC4-49E3-A2E2-A804BE88845B}" dt="2021-05-05T19:47:29.653" v="1624" actId="27803"/>
          <ac:spMkLst>
            <pc:docMk/>
            <pc:sldMk cId="2211221351" sldId="1692"/>
            <ac:spMk id="99" creationId="{84BDD3DA-7099-4543-9C9E-1705BEAA0892}"/>
          </ac:spMkLst>
        </pc:spChg>
        <pc:spChg chg="mod">
          <ac:chgData name="Hamlet Markarian" userId="4926d2b407f31d77" providerId="LiveId" clId="{1C057F98-2CC4-49E3-A2E2-A804BE88845B}" dt="2021-05-05T19:47:29.653" v="1624" actId="27803"/>
          <ac:spMkLst>
            <pc:docMk/>
            <pc:sldMk cId="2211221351" sldId="1692"/>
            <ac:spMk id="100" creationId="{CC4B20F1-8D88-4493-A0AE-393B0D5B34D5}"/>
          </ac:spMkLst>
        </pc:spChg>
        <pc:spChg chg="mod">
          <ac:chgData name="Hamlet Markarian" userId="4926d2b407f31d77" providerId="LiveId" clId="{1C057F98-2CC4-49E3-A2E2-A804BE88845B}" dt="2021-05-05T19:47:29.653" v="1624" actId="27803"/>
          <ac:spMkLst>
            <pc:docMk/>
            <pc:sldMk cId="2211221351" sldId="1692"/>
            <ac:spMk id="101" creationId="{938EDCAE-F2BD-4666-BAA1-84C12A459805}"/>
          </ac:spMkLst>
        </pc:spChg>
        <pc:spChg chg="add mod">
          <ac:chgData name="Hamlet Markarian" userId="4926d2b407f31d77" providerId="LiveId" clId="{1C057F98-2CC4-49E3-A2E2-A804BE88845B}" dt="2021-05-06T09:32:25.047" v="3985"/>
          <ac:spMkLst>
            <pc:docMk/>
            <pc:sldMk cId="2211221351" sldId="1692"/>
            <ac:spMk id="103" creationId="{20DC5F9C-8D16-45F6-8C20-E5488638B730}"/>
          </ac:spMkLst>
        </pc:spChg>
        <pc:spChg chg="add mod">
          <ac:chgData name="Hamlet Markarian" userId="4926d2b407f31d77" providerId="LiveId" clId="{1C057F98-2CC4-49E3-A2E2-A804BE88845B}" dt="2021-05-06T09:32:25.047" v="3985"/>
          <ac:spMkLst>
            <pc:docMk/>
            <pc:sldMk cId="2211221351" sldId="1692"/>
            <ac:spMk id="104" creationId="{AFE43A68-202E-43E7-A5DC-229D4C7AF254}"/>
          </ac:spMkLst>
        </pc:spChg>
        <pc:spChg chg="add mod">
          <ac:chgData name="Hamlet Markarian" userId="4926d2b407f31d77" providerId="LiveId" clId="{1C057F98-2CC4-49E3-A2E2-A804BE88845B}" dt="2021-05-06T09:32:25.047" v="3985"/>
          <ac:spMkLst>
            <pc:docMk/>
            <pc:sldMk cId="2211221351" sldId="1692"/>
            <ac:spMk id="105" creationId="{EDED50DA-EB86-43BD-9DB3-D59A71168398}"/>
          </ac:spMkLst>
        </pc:spChg>
        <pc:spChg chg="add mod">
          <ac:chgData name="Hamlet Markarian" userId="4926d2b407f31d77" providerId="LiveId" clId="{1C057F98-2CC4-49E3-A2E2-A804BE88845B}" dt="2021-05-06T09:32:25.047" v="3985"/>
          <ac:spMkLst>
            <pc:docMk/>
            <pc:sldMk cId="2211221351" sldId="1692"/>
            <ac:spMk id="110" creationId="{02A201FD-DA60-4CF5-A28E-DCAB10866553}"/>
          </ac:spMkLst>
        </pc:spChg>
        <pc:spChg chg="add mod">
          <ac:chgData name="Hamlet Markarian" userId="4926d2b407f31d77" providerId="LiveId" clId="{1C057F98-2CC4-49E3-A2E2-A804BE88845B}" dt="2021-05-06T09:32:25.047" v="3985"/>
          <ac:spMkLst>
            <pc:docMk/>
            <pc:sldMk cId="2211221351" sldId="1692"/>
            <ac:spMk id="111" creationId="{22F7A261-9DA2-449A-B16D-C2C03421D038}"/>
          </ac:spMkLst>
        </pc:spChg>
        <pc:spChg chg="add mod">
          <ac:chgData name="Hamlet Markarian" userId="4926d2b407f31d77" providerId="LiveId" clId="{1C057F98-2CC4-49E3-A2E2-A804BE88845B}" dt="2021-05-06T09:32:25.047" v="3985"/>
          <ac:spMkLst>
            <pc:docMk/>
            <pc:sldMk cId="2211221351" sldId="1692"/>
            <ac:spMk id="112" creationId="{817C19F6-239A-4C0C-8DAB-9883EA346436}"/>
          </ac:spMkLst>
        </pc:spChg>
        <pc:spChg chg="add mod">
          <ac:chgData name="Hamlet Markarian" userId="4926d2b407f31d77" providerId="LiveId" clId="{1C057F98-2CC4-49E3-A2E2-A804BE88845B}" dt="2021-05-06T09:32:25.047" v="3985"/>
          <ac:spMkLst>
            <pc:docMk/>
            <pc:sldMk cId="2211221351" sldId="1692"/>
            <ac:spMk id="113" creationId="{53584B9E-4E92-4D44-8D14-405CA71E9469}"/>
          </ac:spMkLst>
        </pc:spChg>
        <pc:spChg chg="add mod">
          <ac:chgData name="Hamlet Markarian" userId="4926d2b407f31d77" providerId="LiveId" clId="{1C057F98-2CC4-49E3-A2E2-A804BE88845B}" dt="2021-05-06T09:32:25.047" v="3985"/>
          <ac:spMkLst>
            <pc:docMk/>
            <pc:sldMk cId="2211221351" sldId="1692"/>
            <ac:spMk id="134" creationId="{2B615ECD-B04D-44BB-8385-ED6B5B3A14E1}"/>
          </ac:spMkLst>
        </pc:spChg>
        <pc:spChg chg="add mod">
          <ac:chgData name="Hamlet Markarian" userId="4926d2b407f31d77" providerId="LiveId" clId="{1C057F98-2CC4-49E3-A2E2-A804BE88845B}" dt="2021-05-06T09:32:25.047" v="3985"/>
          <ac:spMkLst>
            <pc:docMk/>
            <pc:sldMk cId="2211221351" sldId="1692"/>
            <ac:spMk id="135" creationId="{5C714CB1-69D8-40FF-8C90-51904ACDC3CA}"/>
          </ac:spMkLst>
        </pc:spChg>
        <pc:spChg chg="add mod">
          <ac:chgData name="Hamlet Markarian" userId="4926d2b407f31d77" providerId="LiveId" clId="{1C057F98-2CC4-49E3-A2E2-A804BE88845B}" dt="2021-05-06T09:32:25.047" v="3985"/>
          <ac:spMkLst>
            <pc:docMk/>
            <pc:sldMk cId="2211221351" sldId="1692"/>
            <ac:spMk id="155" creationId="{AA7D8DAD-BD38-4F35-801B-0635F44ED113}"/>
          </ac:spMkLst>
        </pc:spChg>
        <pc:spChg chg="add mod">
          <ac:chgData name="Hamlet Markarian" userId="4926d2b407f31d77" providerId="LiveId" clId="{1C057F98-2CC4-49E3-A2E2-A804BE88845B}" dt="2021-05-06T09:32:25.047" v="3985"/>
          <ac:spMkLst>
            <pc:docMk/>
            <pc:sldMk cId="2211221351" sldId="1692"/>
            <ac:spMk id="156" creationId="{9A3AFBC7-2ECD-4E49-AC28-5389E2401945}"/>
          </ac:spMkLst>
        </pc:spChg>
        <pc:spChg chg="add mod">
          <ac:chgData name="Hamlet Markarian" userId="4926d2b407f31d77" providerId="LiveId" clId="{1C057F98-2CC4-49E3-A2E2-A804BE88845B}" dt="2021-05-06T09:32:25.047" v="3985"/>
          <ac:spMkLst>
            <pc:docMk/>
            <pc:sldMk cId="2211221351" sldId="1692"/>
            <ac:spMk id="157" creationId="{CAB05F71-4D3B-4DE9-BB05-FB8C54FC5121}"/>
          </ac:spMkLst>
        </pc:spChg>
        <pc:spChg chg="add mod">
          <ac:chgData name="Hamlet Markarian" userId="4926d2b407f31d77" providerId="LiveId" clId="{1C057F98-2CC4-49E3-A2E2-A804BE88845B}" dt="2021-05-06T09:32:25.047" v="3985"/>
          <ac:spMkLst>
            <pc:docMk/>
            <pc:sldMk cId="2211221351" sldId="1692"/>
            <ac:spMk id="158" creationId="{C9B3D1B2-CEDC-4940-A83D-B58B26481B82}"/>
          </ac:spMkLst>
        </pc:spChg>
        <pc:spChg chg="add mod">
          <ac:chgData name="Hamlet Markarian" userId="4926d2b407f31d77" providerId="LiveId" clId="{1C057F98-2CC4-49E3-A2E2-A804BE88845B}" dt="2021-05-06T09:32:25.047" v="3985"/>
          <ac:spMkLst>
            <pc:docMk/>
            <pc:sldMk cId="2211221351" sldId="1692"/>
            <ac:spMk id="159" creationId="{C12696C2-DC02-43C7-8132-882513108CBA}"/>
          </ac:spMkLst>
        </pc:spChg>
        <pc:grpChg chg="add del mod">
          <ac:chgData name="Hamlet Markarian" userId="4926d2b407f31d77" providerId="LiveId" clId="{1C057F98-2CC4-49E3-A2E2-A804BE88845B}" dt="2021-05-05T20:53:23.044" v="2041" actId="165"/>
          <ac:grpSpMkLst>
            <pc:docMk/>
            <pc:sldMk cId="2211221351" sldId="1692"/>
            <ac:grpSpMk id="3" creationId="{40620B73-A191-4622-B4FD-93572CF44DFB}"/>
          </ac:grpSpMkLst>
        </pc:grpChg>
        <pc:grpChg chg="add del mod">
          <ac:chgData name="Hamlet Markarian" userId="4926d2b407f31d77" providerId="LiveId" clId="{1C057F98-2CC4-49E3-A2E2-A804BE88845B}" dt="2021-05-05T20:53:23.044" v="2041" actId="165"/>
          <ac:grpSpMkLst>
            <pc:docMk/>
            <pc:sldMk cId="2211221351" sldId="1692"/>
            <ac:grpSpMk id="4" creationId="{039F2C68-D1BE-41B2-B9E9-96CE06DF60EC}"/>
          </ac:grpSpMkLst>
        </pc:grpChg>
        <pc:grpChg chg="add del mod">
          <ac:chgData name="Hamlet Markarian" userId="4926d2b407f31d77" providerId="LiveId" clId="{1C057F98-2CC4-49E3-A2E2-A804BE88845B}" dt="2021-05-05T20:53:23.044" v="2041" actId="165"/>
          <ac:grpSpMkLst>
            <pc:docMk/>
            <pc:sldMk cId="2211221351" sldId="1692"/>
            <ac:grpSpMk id="6" creationId="{880720F1-E749-4105-8C15-7824F4453CD9}"/>
          </ac:grpSpMkLst>
        </pc:grpChg>
        <pc:grpChg chg="add del mod">
          <ac:chgData name="Hamlet Markarian" userId="4926d2b407f31d77" providerId="LiveId" clId="{1C057F98-2CC4-49E3-A2E2-A804BE88845B}" dt="2021-05-05T20:53:23.044" v="2041" actId="165"/>
          <ac:grpSpMkLst>
            <pc:docMk/>
            <pc:sldMk cId="2211221351" sldId="1692"/>
            <ac:grpSpMk id="7" creationId="{C21E90C0-A217-4B9A-8907-D5AD57507F83}"/>
          </ac:grpSpMkLst>
        </pc:grpChg>
        <pc:grpChg chg="add del mod">
          <ac:chgData name="Hamlet Markarian" userId="4926d2b407f31d77" providerId="LiveId" clId="{1C057F98-2CC4-49E3-A2E2-A804BE88845B}" dt="2021-05-05T20:53:23.044" v="2041" actId="165"/>
          <ac:grpSpMkLst>
            <pc:docMk/>
            <pc:sldMk cId="2211221351" sldId="1692"/>
            <ac:grpSpMk id="8" creationId="{196D7F9F-1B64-4323-A28F-23D5224D77D1}"/>
          </ac:grpSpMkLst>
        </pc:grpChg>
        <pc:grpChg chg="del mod">
          <ac:chgData name="Hamlet Markarian" userId="4926d2b407f31d77" providerId="LiveId" clId="{1C057F98-2CC4-49E3-A2E2-A804BE88845B}" dt="2021-05-05T19:47:32.286" v="1625" actId="478"/>
          <ac:grpSpMkLst>
            <pc:docMk/>
            <pc:sldMk cId="2211221351" sldId="1692"/>
            <ac:grpSpMk id="67" creationId="{F43A2EDE-5515-40E9-9242-8F121CC21D94}"/>
          </ac:grpSpMkLst>
        </pc:grpChg>
        <pc:grpChg chg="del mod">
          <ac:chgData name="Hamlet Markarian" userId="4926d2b407f31d77" providerId="LiveId" clId="{1C057F98-2CC4-49E3-A2E2-A804BE88845B}" dt="2021-05-05T19:47:32.286" v="1625" actId="478"/>
          <ac:grpSpMkLst>
            <pc:docMk/>
            <pc:sldMk cId="2211221351" sldId="1692"/>
            <ac:grpSpMk id="79" creationId="{5A8F2CB3-490B-47C2-81EB-C3424817329C}"/>
          </ac:grpSpMkLst>
        </pc:grpChg>
        <pc:grpChg chg="mod">
          <ac:chgData name="Hamlet Markarian" userId="4926d2b407f31d77" providerId="LiveId" clId="{1C057F98-2CC4-49E3-A2E2-A804BE88845B}" dt="2021-05-06T09:32:25.047" v="3985"/>
          <ac:grpSpMkLst>
            <pc:docMk/>
            <pc:sldMk cId="2211221351" sldId="1692"/>
            <ac:grpSpMk id="85" creationId="{2386B6A7-AA72-4C56-84B2-783D455833CA}"/>
          </ac:grpSpMkLst>
        </pc:grpChg>
        <pc:grpChg chg="add mod">
          <ac:chgData name="Hamlet Markarian" userId="4926d2b407f31d77" providerId="LiveId" clId="{1C057F98-2CC4-49E3-A2E2-A804BE88845B}" dt="2021-05-06T09:32:25.047" v="3985"/>
          <ac:grpSpMkLst>
            <pc:docMk/>
            <pc:sldMk cId="2211221351" sldId="1692"/>
            <ac:grpSpMk id="102" creationId="{417B9186-0868-4BC2-AF4C-C3D2FD1B41E3}"/>
          </ac:grpSpMkLst>
        </pc:grpChg>
        <pc:grpChg chg="add del mod">
          <ac:chgData name="Hamlet Markarian" userId="4926d2b407f31d77" providerId="LiveId" clId="{1C057F98-2CC4-49E3-A2E2-A804BE88845B}" dt="2021-05-05T19:55:33.664" v="1718" actId="165"/>
          <ac:grpSpMkLst>
            <pc:docMk/>
            <pc:sldMk cId="2211221351" sldId="1692"/>
            <ac:grpSpMk id="131" creationId="{DF5EEBC1-BF66-4DA0-9066-4CB67D7BE190}"/>
          </ac:grpSpMkLst>
        </pc:grpChg>
        <pc:grpChg chg="add del mod">
          <ac:chgData name="Hamlet Markarian" userId="4926d2b407f31d77" providerId="LiveId" clId="{1C057F98-2CC4-49E3-A2E2-A804BE88845B}" dt="2021-05-05T19:55:33.664" v="1718" actId="165"/>
          <ac:grpSpMkLst>
            <pc:docMk/>
            <pc:sldMk cId="2211221351" sldId="1692"/>
            <ac:grpSpMk id="132" creationId="{0AA2D4F6-FD61-4464-BCF4-1C61A56249B9}"/>
          </ac:grpSpMkLst>
        </pc:grpChg>
        <pc:grpChg chg="add del mod">
          <ac:chgData name="Hamlet Markarian" userId="4926d2b407f31d77" providerId="LiveId" clId="{1C057F98-2CC4-49E3-A2E2-A804BE88845B}" dt="2021-05-05T19:55:33.664" v="1718" actId="165"/>
          <ac:grpSpMkLst>
            <pc:docMk/>
            <pc:sldMk cId="2211221351" sldId="1692"/>
            <ac:grpSpMk id="133" creationId="{31619180-1239-47BB-87FB-EE8519A894DC}"/>
          </ac:grpSpMkLst>
        </pc:grpChg>
        <pc:grpChg chg="add mod">
          <ac:chgData name="Hamlet Markarian" userId="4926d2b407f31d77" providerId="LiveId" clId="{1C057F98-2CC4-49E3-A2E2-A804BE88845B}" dt="2021-05-06T09:32:25.047" v="3985"/>
          <ac:grpSpMkLst>
            <pc:docMk/>
            <pc:sldMk cId="2211221351" sldId="1692"/>
            <ac:grpSpMk id="139" creationId="{C1B015CD-AE9E-487B-81FD-4F689959AA92}"/>
          </ac:grpSpMkLst>
        </pc:grpChg>
        <pc:grpChg chg="add mod">
          <ac:chgData name="Hamlet Markarian" userId="4926d2b407f31d77" providerId="LiveId" clId="{1C057F98-2CC4-49E3-A2E2-A804BE88845B}" dt="2021-05-06T09:32:25.047" v="3985"/>
          <ac:grpSpMkLst>
            <pc:docMk/>
            <pc:sldMk cId="2211221351" sldId="1692"/>
            <ac:grpSpMk id="140" creationId="{CD034165-5CE0-405B-A533-7B3B29FF5052}"/>
          </ac:grpSpMkLst>
        </pc:grpChg>
        <pc:grpChg chg="add del mod">
          <ac:chgData name="Hamlet Markarian" userId="4926d2b407f31d77" providerId="LiveId" clId="{1C057F98-2CC4-49E3-A2E2-A804BE88845B}" dt="2021-05-05T19:57:16.303" v="1746" actId="478"/>
          <ac:grpSpMkLst>
            <pc:docMk/>
            <pc:sldMk cId="2211221351" sldId="1692"/>
            <ac:grpSpMk id="143" creationId="{A2745068-4438-4C4E-9E6D-658A627DF690}"/>
          </ac:grpSpMkLst>
        </pc:grpChg>
        <pc:grpChg chg="add mod">
          <ac:chgData name="Hamlet Markarian" userId="4926d2b407f31d77" providerId="LiveId" clId="{1C057F98-2CC4-49E3-A2E2-A804BE88845B}" dt="2021-05-06T09:32:25.047" v="3985"/>
          <ac:grpSpMkLst>
            <pc:docMk/>
            <pc:sldMk cId="2211221351" sldId="1692"/>
            <ac:grpSpMk id="146" creationId="{E670618E-0E40-47CB-B3F1-4639E7CB9D3F}"/>
          </ac:grpSpMkLst>
        </pc:grpChg>
        <pc:grpChg chg="add mod">
          <ac:chgData name="Hamlet Markarian" userId="4926d2b407f31d77" providerId="LiveId" clId="{1C057F98-2CC4-49E3-A2E2-A804BE88845B}" dt="2021-05-06T09:32:25.047" v="3985"/>
          <ac:grpSpMkLst>
            <pc:docMk/>
            <pc:sldMk cId="2211221351" sldId="1692"/>
            <ac:grpSpMk id="149" creationId="{058E206E-E55D-462A-A663-0CA9FF5BC924}"/>
          </ac:grpSpMkLst>
        </pc:grpChg>
        <pc:grpChg chg="add mod">
          <ac:chgData name="Hamlet Markarian" userId="4926d2b407f31d77" providerId="LiveId" clId="{1C057F98-2CC4-49E3-A2E2-A804BE88845B}" dt="2021-05-06T09:32:25.047" v="3985"/>
          <ac:grpSpMkLst>
            <pc:docMk/>
            <pc:sldMk cId="2211221351" sldId="1692"/>
            <ac:grpSpMk id="152" creationId="{E03AB6A7-A81F-465D-8D2C-761C0C659D8C}"/>
          </ac:grpSpMkLst>
        </pc:grpChg>
        <pc:picChg chg="add mod">
          <ac:chgData name="Hamlet Markarian" userId="4926d2b407f31d77" providerId="LiveId" clId="{1C057F98-2CC4-49E3-A2E2-A804BE88845B}" dt="2021-05-06T09:32:25.047" v="3985"/>
          <ac:picMkLst>
            <pc:docMk/>
            <pc:sldMk cId="2211221351" sldId="1692"/>
            <ac:picMk id="18" creationId="{548DA348-8688-494F-B657-F099EE4CF0B0}"/>
          </ac:picMkLst>
        </pc:picChg>
        <pc:picChg chg="add mod topLvl">
          <ac:chgData name="Hamlet Markarian" userId="4926d2b407f31d77" providerId="LiveId" clId="{1C057F98-2CC4-49E3-A2E2-A804BE88845B}" dt="2021-05-06T09:32:25.047" v="3985"/>
          <ac:picMkLst>
            <pc:docMk/>
            <pc:sldMk cId="2211221351" sldId="1692"/>
            <ac:picMk id="31" creationId="{362B274E-B6C0-41AE-8FDB-A6F5CDC49E61}"/>
          </ac:picMkLst>
        </pc:picChg>
        <pc:picChg chg="add mod topLvl">
          <ac:chgData name="Hamlet Markarian" userId="4926d2b407f31d77" providerId="LiveId" clId="{1C057F98-2CC4-49E3-A2E2-A804BE88845B}" dt="2021-05-06T09:32:25.047" v="3985"/>
          <ac:picMkLst>
            <pc:docMk/>
            <pc:sldMk cId="2211221351" sldId="1692"/>
            <ac:picMk id="32" creationId="{9D016A07-B2A4-4658-A55F-CACE6D2452EE}"/>
          </ac:picMkLst>
        </pc:picChg>
        <pc:picChg chg="add mod topLvl">
          <ac:chgData name="Hamlet Markarian" userId="4926d2b407f31d77" providerId="LiveId" clId="{1C057F98-2CC4-49E3-A2E2-A804BE88845B}" dt="2021-05-06T09:32:25.047" v="3985"/>
          <ac:picMkLst>
            <pc:docMk/>
            <pc:sldMk cId="2211221351" sldId="1692"/>
            <ac:picMk id="33" creationId="{5A6C3A19-F478-4FB6-A315-AADEA1C7B404}"/>
          </ac:picMkLst>
        </pc:picChg>
        <pc:picChg chg="add mod topLvl">
          <ac:chgData name="Hamlet Markarian" userId="4926d2b407f31d77" providerId="LiveId" clId="{1C057F98-2CC4-49E3-A2E2-A804BE88845B}" dt="2021-05-06T09:32:25.047" v="3985"/>
          <ac:picMkLst>
            <pc:docMk/>
            <pc:sldMk cId="2211221351" sldId="1692"/>
            <ac:picMk id="34" creationId="{EF718EBC-B8AA-4AD5-88AD-EA4787AF0BB9}"/>
          </ac:picMkLst>
        </pc:picChg>
        <pc:picChg chg="add mod topLvl">
          <ac:chgData name="Hamlet Markarian" userId="4926d2b407f31d77" providerId="LiveId" clId="{1C057F98-2CC4-49E3-A2E2-A804BE88845B}" dt="2021-05-06T09:32:25.047" v="3985"/>
          <ac:picMkLst>
            <pc:docMk/>
            <pc:sldMk cId="2211221351" sldId="1692"/>
            <ac:picMk id="36" creationId="{ECAE5707-D9A8-4221-8F09-472E724DDA89}"/>
          </ac:picMkLst>
        </pc:picChg>
        <pc:picChg chg="add del mod">
          <ac:chgData name="Hamlet Markarian" userId="4926d2b407f31d77" providerId="LiveId" clId="{1C057F98-2CC4-49E3-A2E2-A804BE88845B}" dt="2021-05-05T19:47:29.653" v="1624" actId="27803"/>
          <ac:picMkLst>
            <pc:docMk/>
            <pc:sldMk cId="2211221351" sldId="1692"/>
            <ac:picMk id="43" creationId="{6A37B4D6-5DF5-40B1-8DC2-9C6216DE9BFF}"/>
          </ac:picMkLst>
        </pc:picChg>
        <pc:picChg chg="mod">
          <ac:chgData name="Hamlet Markarian" userId="4926d2b407f31d77" providerId="LiveId" clId="{1C057F98-2CC4-49E3-A2E2-A804BE88845B}" dt="2021-05-06T09:32:25.047" v="3985"/>
          <ac:picMkLst>
            <pc:docMk/>
            <pc:sldMk cId="2211221351" sldId="1692"/>
            <ac:picMk id="55" creationId="{8949BDD1-2918-4A15-97B5-46AA812BFC63}"/>
          </ac:picMkLst>
        </pc:picChg>
        <pc:picChg chg="mod">
          <ac:chgData name="Hamlet Markarian" userId="4926d2b407f31d77" providerId="LiveId" clId="{1C057F98-2CC4-49E3-A2E2-A804BE88845B}" dt="2021-05-06T09:32:25.047" v="3985"/>
          <ac:picMkLst>
            <pc:docMk/>
            <pc:sldMk cId="2211221351" sldId="1692"/>
            <ac:picMk id="59" creationId="{B9526696-E983-4EDA-8A8C-E710C71CB59C}"/>
          </ac:picMkLst>
        </pc:picChg>
        <pc:picChg chg="mod">
          <ac:chgData name="Hamlet Markarian" userId="4926d2b407f31d77" providerId="LiveId" clId="{1C057F98-2CC4-49E3-A2E2-A804BE88845B}" dt="2021-05-06T09:32:25.047" v="3985"/>
          <ac:picMkLst>
            <pc:docMk/>
            <pc:sldMk cId="2211221351" sldId="1692"/>
            <ac:picMk id="63" creationId="{42E5420B-3090-4C28-A5A9-60807EFF2A15}"/>
          </ac:picMkLst>
        </pc:picChg>
        <pc:picChg chg="del">
          <ac:chgData name="Hamlet Markarian" userId="4926d2b407f31d77" providerId="LiveId" clId="{1C057F98-2CC4-49E3-A2E2-A804BE88845B}" dt="2021-05-05T19:37:44.798" v="1506" actId="478"/>
          <ac:picMkLst>
            <pc:docMk/>
            <pc:sldMk cId="2211221351" sldId="1692"/>
            <ac:picMk id="65" creationId="{8F148E92-DE77-4EE6-8C86-C2F5B057B9AC}"/>
          </ac:picMkLst>
        </pc:picChg>
        <pc:picChg chg="add mod">
          <ac:chgData name="Hamlet Markarian" userId="4926d2b407f31d77" providerId="LiveId" clId="{1C057F98-2CC4-49E3-A2E2-A804BE88845B}" dt="2021-05-06T09:32:25.047" v="3985"/>
          <ac:picMkLst>
            <pc:docMk/>
            <pc:sldMk cId="2211221351" sldId="1692"/>
            <ac:picMk id="115" creationId="{CB3FCF39-DC7E-4170-8EA3-FA78C69C24AB}"/>
          </ac:picMkLst>
        </pc:picChg>
        <pc:picChg chg="add mod">
          <ac:chgData name="Hamlet Markarian" userId="4926d2b407f31d77" providerId="LiveId" clId="{1C057F98-2CC4-49E3-A2E2-A804BE88845B}" dt="2021-05-06T09:32:25.047" v="3985"/>
          <ac:picMkLst>
            <pc:docMk/>
            <pc:sldMk cId="2211221351" sldId="1692"/>
            <ac:picMk id="116" creationId="{871C71B0-B98A-4CA5-B4FB-0E7865891D6E}"/>
          </ac:picMkLst>
        </pc:picChg>
        <pc:picChg chg="add mod">
          <ac:chgData name="Hamlet Markarian" userId="4926d2b407f31d77" providerId="LiveId" clId="{1C057F98-2CC4-49E3-A2E2-A804BE88845B}" dt="2021-05-06T09:32:25.047" v="3985"/>
          <ac:picMkLst>
            <pc:docMk/>
            <pc:sldMk cId="2211221351" sldId="1692"/>
            <ac:picMk id="117" creationId="{54FD41F8-CBBD-44B6-99D0-8E404C05DD9C}"/>
          </ac:picMkLst>
        </pc:picChg>
        <pc:picChg chg="add mod">
          <ac:chgData name="Hamlet Markarian" userId="4926d2b407f31d77" providerId="LiveId" clId="{1C057F98-2CC4-49E3-A2E2-A804BE88845B}" dt="2021-05-06T09:32:25.047" v="3985"/>
          <ac:picMkLst>
            <pc:docMk/>
            <pc:sldMk cId="2211221351" sldId="1692"/>
            <ac:picMk id="118" creationId="{9DBE32B0-BBCB-4BA1-9F7D-943E8EEBBF20}"/>
          </ac:picMkLst>
        </pc:picChg>
        <pc:picChg chg="add mod topLvl">
          <ac:chgData name="Hamlet Markarian" userId="4926d2b407f31d77" providerId="LiveId" clId="{1C057F98-2CC4-49E3-A2E2-A804BE88845B}" dt="2021-05-06T09:32:25.047" v="3985"/>
          <ac:picMkLst>
            <pc:docMk/>
            <pc:sldMk cId="2211221351" sldId="1692"/>
            <ac:picMk id="119" creationId="{4688567C-3B53-494B-81A3-1E5D63FECAD8}"/>
          </ac:picMkLst>
        </pc:picChg>
        <pc:picChg chg="add mod topLvl">
          <ac:chgData name="Hamlet Markarian" userId="4926d2b407f31d77" providerId="LiveId" clId="{1C057F98-2CC4-49E3-A2E2-A804BE88845B}" dt="2021-05-06T09:32:25.047" v="3985"/>
          <ac:picMkLst>
            <pc:docMk/>
            <pc:sldMk cId="2211221351" sldId="1692"/>
            <ac:picMk id="120" creationId="{F85E8D26-162E-4DF9-A8EB-4961358BDF0A}"/>
          </ac:picMkLst>
        </pc:picChg>
        <pc:picChg chg="add mod topLvl">
          <ac:chgData name="Hamlet Markarian" userId="4926d2b407f31d77" providerId="LiveId" clId="{1C057F98-2CC4-49E3-A2E2-A804BE88845B}" dt="2021-05-06T09:32:25.047" v="3985"/>
          <ac:picMkLst>
            <pc:docMk/>
            <pc:sldMk cId="2211221351" sldId="1692"/>
            <ac:picMk id="121" creationId="{25EC43AD-EC61-4DF0-8BA5-D52891C78AE8}"/>
          </ac:picMkLst>
        </pc:picChg>
        <pc:picChg chg="add mod topLvl">
          <ac:chgData name="Hamlet Markarian" userId="4926d2b407f31d77" providerId="LiveId" clId="{1C057F98-2CC4-49E3-A2E2-A804BE88845B}" dt="2021-05-06T09:32:25.047" v="3985"/>
          <ac:picMkLst>
            <pc:docMk/>
            <pc:sldMk cId="2211221351" sldId="1692"/>
            <ac:picMk id="122" creationId="{78ED0861-33DC-4DDF-8A57-F214CB2ABA67}"/>
          </ac:picMkLst>
        </pc:picChg>
        <pc:picChg chg="add del mod topLvl">
          <ac:chgData name="Hamlet Markarian" userId="4926d2b407f31d77" providerId="LiveId" clId="{1C057F98-2CC4-49E3-A2E2-A804BE88845B}" dt="2021-05-05T19:55:40.016" v="1719" actId="478"/>
          <ac:picMkLst>
            <pc:docMk/>
            <pc:sldMk cId="2211221351" sldId="1692"/>
            <ac:picMk id="123" creationId="{8AB0F92E-29B2-481D-BAC1-B22462960213}"/>
          </ac:picMkLst>
        </pc:picChg>
        <pc:picChg chg="add mod topLvl">
          <ac:chgData name="Hamlet Markarian" userId="4926d2b407f31d77" providerId="LiveId" clId="{1C057F98-2CC4-49E3-A2E2-A804BE88845B}" dt="2021-05-06T09:32:25.047" v="3985"/>
          <ac:picMkLst>
            <pc:docMk/>
            <pc:sldMk cId="2211221351" sldId="1692"/>
            <ac:picMk id="124" creationId="{729D6EF6-E436-4D0C-B6BC-1E29837F8191}"/>
          </ac:picMkLst>
        </pc:picChg>
        <pc:picChg chg="add mod topLvl">
          <ac:chgData name="Hamlet Markarian" userId="4926d2b407f31d77" providerId="LiveId" clId="{1C057F98-2CC4-49E3-A2E2-A804BE88845B}" dt="2021-05-06T09:32:25.047" v="3985"/>
          <ac:picMkLst>
            <pc:docMk/>
            <pc:sldMk cId="2211221351" sldId="1692"/>
            <ac:picMk id="125" creationId="{E640546C-5D5E-4976-A5FE-EB0A4E62CA5C}"/>
          </ac:picMkLst>
        </pc:picChg>
        <pc:picChg chg="add mod topLvl">
          <ac:chgData name="Hamlet Markarian" userId="4926d2b407f31d77" providerId="LiveId" clId="{1C057F98-2CC4-49E3-A2E2-A804BE88845B}" dt="2021-05-06T09:32:25.047" v="3985"/>
          <ac:picMkLst>
            <pc:docMk/>
            <pc:sldMk cId="2211221351" sldId="1692"/>
            <ac:picMk id="126" creationId="{59A2F9E6-4E3D-4C7A-A642-3159D7F15BA7}"/>
          </ac:picMkLst>
        </pc:picChg>
        <pc:picChg chg="add del mod topLvl">
          <ac:chgData name="Hamlet Markarian" userId="4926d2b407f31d77" providerId="LiveId" clId="{1C057F98-2CC4-49E3-A2E2-A804BE88845B}" dt="2021-05-05T19:55:40.016" v="1719" actId="478"/>
          <ac:picMkLst>
            <pc:docMk/>
            <pc:sldMk cId="2211221351" sldId="1692"/>
            <ac:picMk id="127" creationId="{2A9A8185-C41E-4BCF-9CFE-9F4CFCFFFDEB}"/>
          </ac:picMkLst>
        </pc:picChg>
        <pc:picChg chg="add del mod topLvl">
          <ac:chgData name="Hamlet Markarian" userId="4926d2b407f31d77" providerId="LiveId" clId="{1C057F98-2CC4-49E3-A2E2-A804BE88845B}" dt="2021-05-05T19:55:43.151" v="1720" actId="478"/>
          <ac:picMkLst>
            <pc:docMk/>
            <pc:sldMk cId="2211221351" sldId="1692"/>
            <ac:picMk id="128" creationId="{B75149AA-0E9F-4080-82B7-B20DE277E744}"/>
          </ac:picMkLst>
        </pc:picChg>
        <pc:picChg chg="add del mod topLvl">
          <ac:chgData name="Hamlet Markarian" userId="4926d2b407f31d77" providerId="LiveId" clId="{1C057F98-2CC4-49E3-A2E2-A804BE88845B}" dt="2021-05-05T19:55:43.151" v="1720" actId="478"/>
          <ac:picMkLst>
            <pc:docMk/>
            <pc:sldMk cId="2211221351" sldId="1692"/>
            <ac:picMk id="129" creationId="{E47FF1E2-DD63-47CA-B9B1-A2B1E8739E71}"/>
          </ac:picMkLst>
        </pc:picChg>
        <pc:picChg chg="add mod topLvl">
          <ac:chgData name="Hamlet Markarian" userId="4926d2b407f31d77" providerId="LiveId" clId="{1C057F98-2CC4-49E3-A2E2-A804BE88845B}" dt="2021-05-06T09:32:25.047" v="3985"/>
          <ac:picMkLst>
            <pc:docMk/>
            <pc:sldMk cId="2211221351" sldId="1692"/>
            <ac:picMk id="130" creationId="{4F18796A-7C73-41F9-95F1-1DD099542FF3}"/>
          </ac:picMkLst>
        </pc:picChg>
        <pc:cxnChg chg="add mod">
          <ac:chgData name="Hamlet Markarian" userId="4926d2b407f31d77" providerId="LiveId" clId="{1C057F98-2CC4-49E3-A2E2-A804BE88845B}" dt="2021-05-06T09:32:25.047" v="3985"/>
          <ac:cxnSpMkLst>
            <pc:docMk/>
            <pc:sldMk cId="2211221351" sldId="1692"/>
            <ac:cxnSpMk id="25" creationId="{E7BBB047-60A1-4773-935F-CC4F315D3C51}"/>
          </ac:cxnSpMkLst>
        </pc:cxnChg>
        <pc:cxnChg chg="add mod">
          <ac:chgData name="Hamlet Markarian" userId="4926d2b407f31d77" providerId="LiveId" clId="{1C057F98-2CC4-49E3-A2E2-A804BE88845B}" dt="2021-05-06T09:32:25.047" v="3985"/>
          <ac:cxnSpMkLst>
            <pc:docMk/>
            <pc:sldMk cId="2211221351" sldId="1692"/>
            <ac:cxnSpMk id="107" creationId="{C5DC182D-C914-45EA-BCD8-E525DCD17DA8}"/>
          </ac:cxnSpMkLst>
        </pc:cxnChg>
        <pc:cxnChg chg="add mod">
          <ac:chgData name="Hamlet Markarian" userId="4926d2b407f31d77" providerId="LiveId" clId="{1C057F98-2CC4-49E3-A2E2-A804BE88845B}" dt="2021-05-06T09:32:25.047" v="3985"/>
          <ac:cxnSpMkLst>
            <pc:docMk/>
            <pc:sldMk cId="2211221351" sldId="1692"/>
            <ac:cxnSpMk id="108" creationId="{B35DBD03-541C-4EB2-BFB7-6C5A7EAACD21}"/>
          </ac:cxnSpMkLst>
        </pc:cxnChg>
        <pc:cxnChg chg="add mod">
          <ac:chgData name="Hamlet Markarian" userId="4926d2b407f31d77" providerId="LiveId" clId="{1C057F98-2CC4-49E3-A2E2-A804BE88845B}" dt="2021-05-06T09:32:25.047" v="3985"/>
          <ac:cxnSpMkLst>
            <pc:docMk/>
            <pc:sldMk cId="2211221351" sldId="1692"/>
            <ac:cxnSpMk id="109" creationId="{3F97FC0A-D76E-4468-BB2C-16B5766134F6}"/>
          </ac:cxnSpMkLst>
        </pc:cxnChg>
        <pc:cxnChg chg="add mod">
          <ac:chgData name="Hamlet Markarian" userId="4926d2b407f31d77" providerId="LiveId" clId="{1C057F98-2CC4-49E3-A2E2-A804BE88845B}" dt="2021-05-06T09:32:25.047" v="3985"/>
          <ac:cxnSpMkLst>
            <pc:docMk/>
            <pc:sldMk cId="2211221351" sldId="1692"/>
            <ac:cxnSpMk id="137" creationId="{4AE0572E-4BEA-413C-8CCC-CE5366A1BCFE}"/>
          </ac:cxnSpMkLst>
        </pc:cxnChg>
        <pc:cxnChg chg="add mod">
          <ac:chgData name="Hamlet Markarian" userId="4926d2b407f31d77" providerId="LiveId" clId="{1C057F98-2CC4-49E3-A2E2-A804BE88845B}" dt="2021-05-06T09:32:25.047" v="3985"/>
          <ac:cxnSpMkLst>
            <pc:docMk/>
            <pc:sldMk cId="2211221351" sldId="1692"/>
            <ac:cxnSpMk id="138" creationId="{0A38AAD5-6BD9-42EA-940E-6680C100E542}"/>
          </ac:cxnSpMkLst>
        </pc:cxnChg>
        <pc:cxnChg chg="mod">
          <ac:chgData name="Hamlet Markarian" userId="4926d2b407f31d77" providerId="LiveId" clId="{1C057F98-2CC4-49E3-A2E2-A804BE88845B}" dt="2021-05-06T09:32:25.047" v="3985"/>
          <ac:cxnSpMkLst>
            <pc:docMk/>
            <pc:sldMk cId="2211221351" sldId="1692"/>
            <ac:cxnSpMk id="141" creationId="{5E9A9A76-1DBF-487B-A207-8CC6B983F066}"/>
          </ac:cxnSpMkLst>
        </pc:cxnChg>
        <pc:cxnChg chg="mod">
          <ac:chgData name="Hamlet Markarian" userId="4926d2b407f31d77" providerId="LiveId" clId="{1C057F98-2CC4-49E3-A2E2-A804BE88845B}" dt="2021-05-06T09:32:25.047" v="3985"/>
          <ac:cxnSpMkLst>
            <pc:docMk/>
            <pc:sldMk cId="2211221351" sldId="1692"/>
            <ac:cxnSpMk id="142" creationId="{FFB0052D-3906-4595-947E-C240A0737E0B}"/>
          </ac:cxnSpMkLst>
        </pc:cxnChg>
        <pc:cxnChg chg="mod">
          <ac:chgData name="Hamlet Markarian" userId="4926d2b407f31d77" providerId="LiveId" clId="{1C057F98-2CC4-49E3-A2E2-A804BE88845B}" dt="2021-05-05T19:57:15.580" v="1745" actId="571"/>
          <ac:cxnSpMkLst>
            <pc:docMk/>
            <pc:sldMk cId="2211221351" sldId="1692"/>
            <ac:cxnSpMk id="144" creationId="{A7DB4DA5-7FC4-48BF-B677-78D323AD8DCE}"/>
          </ac:cxnSpMkLst>
        </pc:cxnChg>
        <pc:cxnChg chg="mod">
          <ac:chgData name="Hamlet Markarian" userId="4926d2b407f31d77" providerId="LiveId" clId="{1C057F98-2CC4-49E3-A2E2-A804BE88845B}" dt="2021-05-05T19:57:15.580" v="1745" actId="571"/>
          <ac:cxnSpMkLst>
            <pc:docMk/>
            <pc:sldMk cId="2211221351" sldId="1692"/>
            <ac:cxnSpMk id="145" creationId="{132B998B-B595-4815-9F98-9929F75E9A45}"/>
          </ac:cxnSpMkLst>
        </pc:cxnChg>
        <pc:cxnChg chg="mod">
          <ac:chgData name="Hamlet Markarian" userId="4926d2b407f31d77" providerId="LiveId" clId="{1C057F98-2CC4-49E3-A2E2-A804BE88845B}" dt="2021-05-06T09:32:25.047" v="3985"/>
          <ac:cxnSpMkLst>
            <pc:docMk/>
            <pc:sldMk cId="2211221351" sldId="1692"/>
            <ac:cxnSpMk id="147" creationId="{16FEAF9C-3B55-4734-AFA2-8377CEC68A8A}"/>
          </ac:cxnSpMkLst>
        </pc:cxnChg>
        <pc:cxnChg chg="mod">
          <ac:chgData name="Hamlet Markarian" userId="4926d2b407f31d77" providerId="LiveId" clId="{1C057F98-2CC4-49E3-A2E2-A804BE88845B}" dt="2021-05-06T09:32:25.047" v="3985"/>
          <ac:cxnSpMkLst>
            <pc:docMk/>
            <pc:sldMk cId="2211221351" sldId="1692"/>
            <ac:cxnSpMk id="148" creationId="{BE5366B8-82D3-410F-81BB-3B25B8D45C96}"/>
          </ac:cxnSpMkLst>
        </pc:cxnChg>
        <pc:cxnChg chg="mod">
          <ac:chgData name="Hamlet Markarian" userId="4926d2b407f31d77" providerId="LiveId" clId="{1C057F98-2CC4-49E3-A2E2-A804BE88845B}" dt="2021-05-06T09:32:25.047" v="3985"/>
          <ac:cxnSpMkLst>
            <pc:docMk/>
            <pc:sldMk cId="2211221351" sldId="1692"/>
            <ac:cxnSpMk id="150" creationId="{32C39F74-A487-4183-804B-A89CC783BEB7}"/>
          </ac:cxnSpMkLst>
        </pc:cxnChg>
        <pc:cxnChg chg="mod">
          <ac:chgData name="Hamlet Markarian" userId="4926d2b407f31d77" providerId="LiveId" clId="{1C057F98-2CC4-49E3-A2E2-A804BE88845B}" dt="2021-05-06T09:32:25.047" v="3985"/>
          <ac:cxnSpMkLst>
            <pc:docMk/>
            <pc:sldMk cId="2211221351" sldId="1692"/>
            <ac:cxnSpMk id="151" creationId="{F509458C-BF48-4D1E-A2CB-7713134A8E50}"/>
          </ac:cxnSpMkLst>
        </pc:cxnChg>
        <pc:cxnChg chg="mod">
          <ac:chgData name="Hamlet Markarian" userId="4926d2b407f31d77" providerId="LiveId" clId="{1C057F98-2CC4-49E3-A2E2-A804BE88845B}" dt="2021-05-06T09:32:25.047" v="3985"/>
          <ac:cxnSpMkLst>
            <pc:docMk/>
            <pc:sldMk cId="2211221351" sldId="1692"/>
            <ac:cxnSpMk id="153" creationId="{D61DF447-3A2A-4E1F-9724-CDE3C8EF425D}"/>
          </ac:cxnSpMkLst>
        </pc:cxnChg>
        <pc:cxnChg chg="mod">
          <ac:chgData name="Hamlet Markarian" userId="4926d2b407f31d77" providerId="LiveId" clId="{1C057F98-2CC4-49E3-A2E2-A804BE88845B}" dt="2021-05-06T09:32:25.047" v="3985"/>
          <ac:cxnSpMkLst>
            <pc:docMk/>
            <pc:sldMk cId="2211221351" sldId="1692"/>
            <ac:cxnSpMk id="154" creationId="{52692E09-334B-4550-9E2F-950BF93D781E}"/>
          </ac:cxnSpMkLst>
        </pc:cxnChg>
      </pc:sldChg>
      <pc:sldChg chg="addSp delSp modSp add mod">
        <pc:chgData name="Hamlet Markarian" userId="4926d2b407f31d77" providerId="LiveId" clId="{1C057F98-2CC4-49E3-A2E2-A804BE88845B}" dt="2021-05-06T09:32:25.047" v="3985"/>
        <pc:sldMkLst>
          <pc:docMk/>
          <pc:sldMk cId="1677607984" sldId="1693"/>
        </pc:sldMkLst>
        <pc:spChg chg="mod">
          <ac:chgData name="Hamlet Markarian" userId="4926d2b407f31d77" providerId="LiveId" clId="{1C057F98-2CC4-49E3-A2E2-A804BE88845B}" dt="2021-05-06T09:32:25.047" v="3985"/>
          <ac:spMkLst>
            <pc:docMk/>
            <pc:sldMk cId="1677607984" sldId="1693"/>
            <ac:spMk id="5" creationId="{BC01E833-A438-4C2A-AF28-2B402D7F80E5}"/>
          </ac:spMkLst>
        </pc:spChg>
        <pc:spChg chg="add mod">
          <ac:chgData name="Hamlet Markarian" userId="4926d2b407f31d77" providerId="LiveId" clId="{1C057F98-2CC4-49E3-A2E2-A804BE88845B}" dt="2021-05-06T09:32:25.047" v="3985"/>
          <ac:spMkLst>
            <pc:docMk/>
            <pc:sldMk cId="1677607984" sldId="1693"/>
            <ac:spMk id="24" creationId="{4462102D-A6E4-4048-BC7B-6D4B519A1794}"/>
          </ac:spMkLst>
        </pc:spChg>
        <pc:spChg chg="add mod">
          <ac:chgData name="Hamlet Markarian" userId="4926d2b407f31d77" providerId="LiveId" clId="{1C057F98-2CC4-49E3-A2E2-A804BE88845B}" dt="2021-05-06T09:32:25.047" v="3985"/>
          <ac:spMkLst>
            <pc:docMk/>
            <pc:sldMk cId="1677607984" sldId="1693"/>
            <ac:spMk id="25" creationId="{BC8860A7-A654-4C97-9CEB-1AAB74ED6EBB}"/>
          </ac:spMkLst>
        </pc:spChg>
        <pc:spChg chg="add mod">
          <ac:chgData name="Hamlet Markarian" userId="4926d2b407f31d77" providerId="LiveId" clId="{1C057F98-2CC4-49E3-A2E2-A804BE88845B}" dt="2021-05-06T09:32:25.047" v="3985"/>
          <ac:spMkLst>
            <pc:docMk/>
            <pc:sldMk cId="1677607984" sldId="1693"/>
            <ac:spMk id="26" creationId="{8D38B0AA-C424-40F7-B884-F5FC072755FF}"/>
          </ac:spMkLst>
        </pc:spChg>
        <pc:spChg chg="add mod">
          <ac:chgData name="Hamlet Markarian" userId="4926d2b407f31d77" providerId="LiveId" clId="{1C057F98-2CC4-49E3-A2E2-A804BE88845B}" dt="2021-05-06T09:32:25.047" v="3985"/>
          <ac:spMkLst>
            <pc:docMk/>
            <pc:sldMk cId="1677607984" sldId="1693"/>
            <ac:spMk id="27" creationId="{0D899FF7-0F59-41A1-8E52-C37287F6DED3}"/>
          </ac:spMkLst>
        </pc:spChg>
        <pc:spChg chg="mod">
          <ac:chgData name="Hamlet Markarian" userId="4926d2b407f31d77" providerId="LiveId" clId="{1C057F98-2CC4-49E3-A2E2-A804BE88845B}" dt="2021-05-06T09:32:25.047" v="3985"/>
          <ac:spMkLst>
            <pc:docMk/>
            <pc:sldMk cId="1677607984" sldId="1693"/>
            <ac:spMk id="57" creationId="{B79FE3FB-DDD9-4C52-A866-E3982D872286}"/>
          </ac:spMkLst>
        </pc:spChg>
        <pc:spChg chg="del">
          <ac:chgData name="Hamlet Markarian" userId="4926d2b407f31d77" providerId="LiveId" clId="{1C057F98-2CC4-49E3-A2E2-A804BE88845B}" dt="2021-05-05T18:52:36.254" v="1198" actId="478"/>
          <ac:spMkLst>
            <pc:docMk/>
            <pc:sldMk cId="1677607984" sldId="1693"/>
            <ac:spMk id="58" creationId="{6746E36E-8B07-4A24-8EBF-F9D748DD640E}"/>
          </ac:spMkLst>
        </pc:spChg>
        <pc:spChg chg="del">
          <ac:chgData name="Hamlet Markarian" userId="4926d2b407f31d77" providerId="LiveId" clId="{1C057F98-2CC4-49E3-A2E2-A804BE88845B}" dt="2021-05-05T18:52:36.254" v="1198" actId="478"/>
          <ac:spMkLst>
            <pc:docMk/>
            <pc:sldMk cId="1677607984" sldId="1693"/>
            <ac:spMk id="62" creationId="{247E316A-809D-4F6D-BBD3-5ED79B9AB7A2}"/>
          </ac:spMkLst>
        </pc:spChg>
        <pc:spChg chg="del">
          <ac:chgData name="Hamlet Markarian" userId="4926d2b407f31d77" providerId="LiveId" clId="{1C057F98-2CC4-49E3-A2E2-A804BE88845B}" dt="2021-05-05T18:52:36.254" v="1198" actId="478"/>
          <ac:spMkLst>
            <pc:docMk/>
            <pc:sldMk cId="1677607984" sldId="1693"/>
            <ac:spMk id="64" creationId="{0CA89183-81A9-4647-ADF1-40C53FAA37B7}"/>
          </ac:spMkLst>
        </pc:spChg>
        <pc:spChg chg="del">
          <ac:chgData name="Hamlet Markarian" userId="4926d2b407f31d77" providerId="LiveId" clId="{1C057F98-2CC4-49E3-A2E2-A804BE88845B}" dt="2021-05-05T18:52:36.254" v="1198" actId="478"/>
          <ac:spMkLst>
            <pc:docMk/>
            <pc:sldMk cId="1677607984" sldId="1693"/>
            <ac:spMk id="69" creationId="{2444159D-B26E-45FF-B895-A0F4132D147C}"/>
          </ac:spMkLst>
        </pc:spChg>
        <pc:spChg chg="del">
          <ac:chgData name="Hamlet Markarian" userId="4926d2b407f31d77" providerId="LiveId" clId="{1C057F98-2CC4-49E3-A2E2-A804BE88845B}" dt="2021-05-05T18:52:36.254" v="1198" actId="478"/>
          <ac:spMkLst>
            <pc:docMk/>
            <pc:sldMk cId="1677607984" sldId="1693"/>
            <ac:spMk id="70" creationId="{8657F8D6-8A4F-4786-83A6-12DE8E377535}"/>
          </ac:spMkLst>
        </pc:spChg>
        <pc:spChg chg="del">
          <ac:chgData name="Hamlet Markarian" userId="4926d2b407f31d77" providerId="LiveId" clId="{1C057F98-2CC4-49E3-A2E2-A804BE88845B}" dt="2021-05-05T18:52:36.254" v="1198" actId="478"/>
          <ac:spMkLst>
            <pc:docMk/>
            <pc:sldMk cId="1677607984" sldId="1693"/>
            <ac:spMk id="71" creationId="{B1C6B7BF-8FB8-40BC-86EB-27E80AE2CA1C}"/>
          </ac:spMkLst>
        </pc:spChg>
        <pc:spChg chg="mod">
          <ac:chgData name="Hamlet Markarian" userId="4926d2b407f31d77" providerId="LiveId" clId="{1C057F98-2CC4-49E3-A2E2-A804BE88845B}" dt="2021-05-06T09:32:25.047" v="3985"/>
          <ac:spMkLst>
            <pc:docMk/>
            <pc:sldMk cId="1677607984" sldId="1693"/>
            <ac:spMk id="86" creationId="{FDE1ED42-320B-4BFA-8ACE-40BD3A7BF369}"/>
          </ac:spMkLst>
        </pc:spChg>
        <pc:spChg chg="mod">
          <ac:chgData name="Hamlet Markarian" userId="4926d2b407f31d77" providerId="LiveId" clId="{1C057F98-2CC4-49E3-A2E2-A804BE88845B}" dt="2021-05-06T09:32:25.047" v="3985"/>
          <ac:spMkLst>
            <pc:docMk/>
            <pc:sldMk cId="1677607984" sldId="1693"/>
            <ac:spMk id="87" creationId="{C92A7041-63AB-4579-B061-8A346F45FE89}"/>
          </ac:spMkLst>
        </pc:spChg>
        <pc:spChg chg="mod">
          <ac:chgData name="Hamlet Markarian" userId="4926d2b407f31d77" providerId="LiveId" clId="{1C057F98-2CC4-49E3-A2E2-A804BE88845B}" dt="2021-05-06T09:32:25.047" v="3985"/>
          <ac:spMkLst>
            <pc:docMk/>
            <pc:sldMk cId="1677607984" sldId="1693"/>
            <ac:spMk id="88" creationId="{A52498D4-8C84-436C-A629-BFD59B653407}"/>
          </ac:spMkLst>
        </pc:spChg>
        <pc:spChg chg="mod">
          <ac:chgData name="Hamlet Markarian" userId="4926d2b407f31d77" providerId="LiveId" clId="{1C057F98-2CC4-49E3-A2E2-A804BE88845B}" dt="2021-05-06T09:32:25.047" v="3985"/>
          <ac:spMkLst>
            <pc:docMk/>
            <pc:sldMk cId="1677607984" sldId="1693"/>
            <ac:spMk id="89" creationId="{3861B3D1-9F72-48F3-8F52-B469BA168883}"/>
          </ac:spMkLst>
        </pc:spChg>
        <pc:spChg chg="mod">
          <ac:chgData name="Hamlet Markarian" userId="4926d2b407f31d77" providerId="LiveId" clId="{1C057F98-2CC4-49E3-A2E2-A804BE88845B}" dt="2021-05-06T09:32:25.047" v="3985"/>
          <ac:spMkLst>
            <pc:docMk/>
            <pc:sldMk cId="1677607984" sldId="1693"/>
            <ac:spMk id="96" creationId="{BB94E991-97B4-473C-8F94-83375346173E}"/>
          </ac:spMkLst>
        </pc:spChg>
        <pc:spChg chg="mod">
          <ac:chgData name="Hamlet Markarian" userId="4926d2b407f31d77" providerId="LiveId" clId="{1C057F98-2CC4-49E3-A2E2-A804BE88845B}" dt="2021-05-06T09:32:25.047" v="3985"/>
          <ac:spMkLst>
            <pc:docMk/>
            <pc:sldMk cId="1677607984" sldId="1693"/>
            <ac:spMk id="97" creationId="{384C1A49-53C6-49A3-9EFC-DAE87884C7E6}"/>
          </ac:spMkLst>
        </pc:spChg>
        <pc:spChg chg="del">
          <ac:chgData name="Hamlet Markarian" userId="4926d2b407f31d77" providerId="LiveId" clId="{1C057F98-2CC4-49E3-A2E2-A804BE88845B}" dt="2021-05-05T18:52:36.254" v="1198" actId="478"/>
          <ac:spMkLst>
            <pc:docMk/>
            <pc:sldMk cId="1677607984" sldId="1693"/>
            <ac:spMk id="101" creationId="{F355C421-493C-420B-9BA2-2D544B16D5FF}"/>
          </ac:spMkLst>
        </pc:spChg>
        <pc:spChg chg="del">
          <ac:chgData name="Hamlet Markarian" userId="4926d2b407f31d77" providerId="LiveId" clId="{1C057F98-2CC4-49E3-A2E2-A804BE88845B}" dt="2021-05-05T18:52:36.254" v="1198" actId="478"/>
          <ac:spMkLst>
            <pc:docMk/>
            <pc:sldMk cId="1677607984" sldId="1693"/>
            <ac:spMk id="102" creationId="{D89B7F59-A3FE-46FF-9DB2-4DDCFAD262F2}"/>
          </ac:spMkLst>
        </pc:spChg>
        <pc:grpChg chg="add del mod">
          <ac:chgData name="Hamlet Markarian" userId="4926d2b407f31d77" providerId="LiveId" clId="{1C057F98-2CC4-49E3-A2E2-A804BE88845B}" dt="2021-05-06T09:32:25.047" v="3985"/>
          <ac:grpSpMkLst>
            <pc:docMk/>
            <pc:sldMk cId="1677607984" sldId="1693"/>
            <ac:grpSpMk id="85" creationId="{2386B6A7-AA72-4C56-84B2-783D455833CA}"/>
          </ac:grpSpMkLst>
        </pc:grpChg>
        <pc:picChg chg="mod">
          <ac:chgData name="Hamlet Markarian" userId="4926d2b407f31d77" providerId="LiveId" clId="{1C057F98-2CC4-49E3-A2E2-A804BE88845B}" dt="2021-05-06T09:32:25.047" v="3985"/>
          <ac:picMkLst>
            <pc:docMk/>
            <pc:sldMk cId="1677607984" sldId="1693"/>
            <ac:picMk id="55" creationId="{8949BDD1-2918-4A15-97B5-46AA812BFC63}"/>
          </ac:picMkLst>
        </pc:picChg>
        <pc:picChg chg="mod">
          <ac:chgData name="Hamlet Markarian" userId="4926d2b407f31d77" providerId="LiveId" clId="{1C057F98-2CC4-49E3-A2E2-A804BE88845B}" dt="2021-05-06T09:32:25.047" v="3985"/>
          <ac:picMkLst>
            <pc:docMk/>
            <pc:sldMk cId="1677607984" sldId="1693"/>
            <ac:picMk id="59" creationId="{B9526696-E983-4EDA-8A8C-E710C71CB59C}"/>
          </ac:picMkLst>
        </pc:picChg>
        <pc:picChg chg="mod">
          <ac:chgData name="Hamlet Markarian" userId="4926d2b407f31d77" providerId="LiveId" clId="{1C057F98-2CC4-49E3-A2E2-A804BE88845B}" dt="2021-05-06T09:32:25.047" v="3985"/>
          <ac:picMkLst>
            <pc:docMk/>
            <pc:sldMk cId="1677607984" sldId="1693"/>
            <ac:picMk id="63" creationId="{42E5420B-3090-4C28-A5A9-60807EFF2A15}"/>
          </ac:picMkLst>
        </pc:picChg>
        <pc:cxnChg chg="add mod">
          <ac:chgData name="Hamlet Markarian" userId="4926d2b407f31d77" providerId="LiveId" clId="{1C057F98-2CC4-49E3-A2E2-A804BE88845B}" dt="2021-05-06T09:32:25.047" v="3985"/>
          <ac:cxnSpMkLst>
            <pc:docMk/>
            <pc:sldMk cId="1677607984" sldId="1693"/>
            <ac:cxnSpMk id="28" creationId="{CDA29822-9F8A-4E78-AEA8-FEEC057A4AA2}"/>
          </ac:cxnSpMkLst>
        </pc:cxnChg>
        <pc:cxnChg chg="del">
          <ac:chgData name="Hamlet Markarian" userId="4926d2b407f31d77" providerId="LiveId" clId="{1C057F98-2CC4-49E3-A2E2-A804BE88845B}" dt="2021-05-05T18:52:36.254" v="1198" actId="478"/>
          <ac:cxnSpMkLst>
            <pc:docMk/>
            <pc:sldMk cId="1677607984" sldId="1693"/>
            <ac:cxnSpMk id="103" creationId="{689B4A02-DF78-4444-B0D8-4EF18BA81E25}"/>
          </ac:cxnSpMkLst>
        </pc:cxnChg>
        <pc:cxnChg chg="del">
          <ac:chgData name="Hamlet Markarian" userId="4926d2b407f31d77" providerId="LiveId" clId="{1C057F98-2CC4-49E3-A2E2-A804BE88845B}" dt="2021-05-05T18:52:36.254" v="1198" actId="478"/>
          <ac:cxnSpMkLst>
            <pc:docMk/>
            <pc:sldMk cId="1677607984" sldId="1693"/>
            <ac:cxnSpMk id="104" creationId="{70408743-FFBE-46BF-9313-F604D25DEB2E}"/>
          </ac:cxnSpMkLst>
        </pc:cxnChg>
      </pc:sldChg>
      <pc:sldChg chg="addSp delSp modSp add mod">
        <pc:chgData name="Hamlet Markarian" userId="4926d2b407f31d77" providerId="LiveId" clId="{1C057F98-2CC4-49E3-A2E2-A804BE88845B}" dt="2021-05-06T09:32:25.047" v="3985"/>
        <pc:sldMkLst>
          <pc:docMk/>
          <pc:sldMk cId="3613713063" sldId="1694"/>
        </pc:sldMkLst>
        <pc:spChg chg="mod">
          <ac:chgData name="Hamlet Markarian" userId="4926d2b407f31d77" providerId="LiveId" clId="{1C057F98-2CC4-49E3-A2E2-A804BE88845B}" dt="2021-05-06T09:32:25.047" v="3985"/>
          <ac:spMkLst>
            <pc:docMk/>
            <pc:sldMk cId="3613713063" sldId="1694"/>
            <ac:spMk id="5" creationId="{BC01E833-A438-4C2A-AF28-2B402D7F80E5}"/>
          </ac:spMkLst>
        </pc:spChg>
        <pc:spChg chg="add mod">
          <ac:chgData name="Hamlet Markarian" userId="4926d2b407f31d77" providerId="LiveId" clId="{1C057F98-2CC4-49E3-A2E2-A804BE88845B}" dt="2021-05-06T09:32:25.047" v="3985"/>
          <ac:spMkLst>
            <pc:docMk/>
            <pc:sldMk cId="3613713063" sldId="1694"/>
            <ac:spMk id="19" creationId="{46291E2A-E52D-4A0B-BAEE-4D0196870A13}"/>
          </ac:spMkLst>
        </pc:spChg>
        <pc:spChg chg="add mod">
          <ac:chgData name="Hamlet Markarian" userId="4926d2b407f31d77" providerId="LiveId" clId="{1C057F98-2CC4-49E3-A2E2-A804BE88845B}" dt="2021-05-06T09:32:25.047" v="3985"/>
          <ac:spMkLst>
            <pc:docMk/>
            <pc:sldMk cId="3613713063" sldId="1694"/>
            <ac:spMk id="20" creationId="{E9933CC2-1DCD-49D1-BD9D-E691CA5C55DC}"/>
          </ac:spMkLst>
        </pc:spChg>
        <pc:spChg chg="add mod">
          <ac:chgData name="Hamlet Markarian" userId="4926d2b407f31d77" providerId="LiveId" clId="{1C057F98-2CC4-49E3-A2E2-A804BE88845B}" dt="2021-05-06T09:32:25.047" v="3985"/>
          <ac:spMkLst>
            <pc:docMk/>
            <pc:sldMk cId="3613713063" sldId="1694"/>
            <ac:spMk id="21" creationId="{787E98F5-D6CC-4C39-9AC2-8A49F458A880}"/>
          </ac:spMkLst>
        </pc:spChg>
        <pc:spChg chg="add mod">
          <ac:chgData name="Hamlet Markarian" userId="4926d2b407f31d77" providerId="LiveId" clId="{1C057F98-2CC4-49E3-A2E2-A804BE88845B}" dt="2021-05-06T09:32:25.047" v="3985"/>
          <ac:spMkLst>
            <pc:docMk/>
            <pc:sldMk cId="3613713063" sldId="1694"/>
            <ac:spMk id="22" creationId="{FEC68081-9B7E-47AE-B209-E73830F473DF}"/>
          </ac:spMkLst>
        </pc:spChg>
        <pc:spChg chg="add mod">
          <ac:chgData name="Hamlet Markarian" userId="4926d2b407f31d77" providerId="LiveId" clId="{1C057F98-2CC4-49E3-A2E2-A804BE88845B}" dt="2021-05-06T09:32:25.047" v="3985"/>
          <ac:spMkLst>
            <pc:docMk/>
            <pc:sldMk cId="3613713063" sldId="1694"/>
            <ac:spMk id="23" creationId="{89BD9D38-94D3-4202-8D31-ACF90146F803}"/>
          </ac:spMkLst>
        </pc:spChg>
        <pc:spChg chg="del">
          <ac:chgData name="Hamlet Markarian" userId="4926d2b407f31d77" providerId="LiveId" clId="{1C057F98-2CC4-49E3-A2E2-A804BE88845B}" dt="2021-05-05T18:55:16.061" v="1214" actId="478"/>
          <ac:spMkLst>
            <pc:docMk/>
            <pc:sldMk cId="3613713063" sldId="1694"/>
            <ac:spMk id="24" creationId="{4462102D-A6E4-4048-BC7B-6D4B519A1794}"/>
          </ac:spMkLst>
        </pc:spChg>
        <pc:spChg chg="del">
          <ac:chgData name="Hamlet Markarian" userId="4926d2b407f31d77" providerId="LiveId" clId="{1C057F98-2CC4-49E3-A2E2-A804BE88845B}" dt="2021-05-05T18:55:16.061" v="1214" actId="478"/>
          <ac:spMkLst>
            <pc:docMk/>
            <pc:sldMk cId="3613713063" sldId="1694"/>
            <ac:spMk id="25" creationId="{BC8860A7-A654-4C97-9CEB-1AAB74ED6EBB}"/>
          </ac:spMkLst>
        </pc:spChg>
        <pc:spChg chg="del">
          <ac:chgData name="Hamlet Markarian" userId="4926d2b407f31d77" providerId="LiveId" clId="{1C057F98-2CC4-49E3-A2E2-A804BE88845B}" dt="2021-05-05T18:55:16.061" v="1214" actId="478"/>
          <ac:spMkLst>
            <pc:docMk/>
            <pc:sldMk cId="3613713063" sldId="1694"/>
            <ac:spMk id="26" creationId="{8D38B0AA-C424-40F7-B884-F5FC072755FF}"/>
          </ac:spMkLst>
        </pc:spChg>
        <pc:spChg chg="del">
          <ac:chgData name="Hamlet Markarian" userId="4926d2b407f31d77" providerId="LiveId" clId="{1C057F98-2CC4-49E3-A2E2-A804BE88845B}" dt="2021-05-05T18:55:16.061" v="1214" actId="478"/>
          <ac:spMkLst>
            <pc:docMk/>
            <pc:sldMk cId="3613713063" sldId="1694"/>
            <ac:spMk id="27" creationId="{0D899FF7-0F59-41A1-8E52-C37287F6DED3}"/>
          </ac:spMkLst>
        </pc:spChg>
        <pc:spChg chg="add mod">
          <ac:chgData name="Hamlet Markarian" userId="4926d2b407f31d77" providerId="LiveId" clId="{1C057F98-2CC4-49E3-A2E2-A804BE88845B}" dt="2021-05-06T09:32:25.047" v="3985"/>
          <ac:spMkLst>
            <pc:docMk/>
            <pc:sldMk cId="3613713063" sldId="1694"/>
            <ac:spMk id="30" creationId="{CCABE1D7-8EC4-465B-A142-2840CAF7700A}"/>
          </ac:spMkLst>
        </pc:spChg>
        <pc:spChg chg="mod">
          <ac:chgData name="Hamlet Markarian" userId="4926d2b407f31d77" providerId="LiveId" clId="{1C057F98-2CC4-49E3-A2E2-A804BE88845B}" dt="2021-05-06T09:32:25.047" v="3985"/>
          <ac:spMkLst>
            <pc:docMk/>
            <pc:sldMk cId="3613713063" sldId="1694"/>
            <ac:spMk id="32" creationId="{6D2C2C58-2EF6-47AD-8068-5B21E7B04EAA}"/>
          </ac:spMkLst>
        </pc:spChg>
        <pc:spChg chg="mod">
          <ac:chgData name="Hamlet Markarian" userId="4926d2b407f31d77" providerId="LiveId" clId="{1C057F98-2CC4-49E3-A2E2-A804BE88845B}" dt="2021-05-06T09:32:25.047" v="3985"/>
          <ac:spMkLst>
            <pc:docMk/>
            <pc:sldMk cId="3613713063" sldId="1694"/>
            <ac:spMk id="33" creationId="{9C50C108-A4F0-43EA-8571-F739EA360CFD}"/>
          </ac:spMkLst>
        </pc:spChg>
        <pc:spChg chg="mod">
          <ac:chgData name="Hamlet Markarian" userId="4926d2b407f31d77" providerId="LiveId" clId="{1C057F98-2CC4-49E3-A2E2-A804BE88845B}" dt="2021-05-06T09:32:25.047" v="3985"/>
          <ac:spMkLst>
            <pc:docMk/>
            <pc:sldMk cId="3613713063" sldId="1694"/>
            <ac:spMk id="34" creationId="{4A1E430D-129D-4207-9D62-CB7461A5FD65}"/>
          </ac:spMkLst>
        </pc:spChg>
        <pc:spChg chg="mod">
          <ac:chgData name="Hamlet Markarian" userId="4926d2b407f31d77" providerId="LiveId" clId="{1C057F98-2CC4-49E3-A2E2-A804BE88845B}" dt="2021-05-06T09:32:25.047" v="3985"/>
          <ac:spMkLst>
            <pc:docMk/>
            <pc:sldMk cId="3613713063" sldId="1694"/>
            <ac:spMk id="36" creationId="{FF1585DD-6F5A-493D-9BA9-2FA2053FF020}"/>
          </ac:spMkLst>
        </pc:spChg>
        <pc:spChg chg="mod">
          <ac:chgData name="Hamlet Markarian" userId="4926d2b407f31d77" providerId="LiveId" clId="{1C057F98-2CC4-49E3-A2E2-A804BE88845B}" dt="2021-05-06T09:32:25.047" v="3985"/>
          <ac:spMkLst>
            <pc:docMk/>
            <pc:sldMk cId="3613713063" sldId="1694"/>
            <ac:spMk id="37" creationId="{9320C6CB-D33A-4438-BB43-58722DE5F28E}"/>
          </ac:spMkLst>
        </pc:spChg>
        <pc:spChg chg="add mod">
          <ac:chgData name="Hamlet Markarian" userId="4926d2b407f31d77" providerId="LiveId" clId="{1C057F98-2CC4-49E3-A2E2-A804BE88845B}" dt="2021-05-06T09:32:25.047" v="3985"/>
          <ac:spMkLst>
            <pc:docMk/>
            <pc:sldMk cId="3613713063" sldId="1694"/>
            <ac:spMk id="38" creationId="{C97B106D-9791-43B6-A7AE-6565A124FBCD}"/>
          </ac:spMkLst>
        </pc:spChg>
        <pc:spChg chg="add mod">
          <ac:chgData name="Hamlet Markarian" userId="4926d2b407f31d77" providerId="LiveId" clId="{1C057F98-2CC4-49E3-A2E2-A804BE88845B}" dt="2021-05-06T09:32:25.047" v="3985"/>
          <ac:spMkLst>
            <pc:docMk/>
            <pc:sldMk cId="3613713063" sldId="1694"/>
            <ac:spMk id="39" creationId="{47D5EC06-3F52-4410-AC19-D167F87D32A4}"/>
          </ac:spMkLst>
        </pc:spChg>
        <pc:spChg chg="add mod">
          <ac:chgData name="Hamlet Markarian" userId="4926d2b407f31d77" providerId="LiveId" clId="{1C057F98-2CC4-49E3-A2E2-A804BE88845B}" dt="2021-05-06T09:32:25.047" v="3985"/>
          <ac:spMkLst>
            <pc:docMk/>
            <pc:sldMk cId="3613713063" sldId="1694"/>
            <ac:spMk id="40" creationId="{20F28998-4455-4525-A995-693915189169}"/>
          </ac:spMkLst>
        </pc:spChg>
        <pc:spChg chg="add mod">
          <ac:chgData name="Hamlet Markarian" userId="4926d2b407f31d77" providerId="LiveId" clId="{1C057F98-2CC4-49E3-A2E2-A804BE88845B}" dt="2021-05-06T09:32:25.047" v="3985"/>
          <ac:spMkLst>
            <pc:docMk/>
            <pc:sldMk cId="3613713063" sldId="1694"/>
            <ac:spMk id="41" creationId="{23680D0F-2835-42EE-BC9E-D57915108E80}"/>
          </ac:spMkLst>
        </pc:spChg>
        <pc:spChg chg="add mod">
          <ac:chgData name="Hamlet Markarian" userId="4926d2b407f31d77" providerId="LiveId" clId="{1C057F98-2CC4-49E3-A2E2-A804BE88845B}" dt="2021-05-06T09:32:25.047" v="3985"/>
          <ac:spMkLst>
            <pc:docMk/>
            <pc:sldMk cId="3613713063" sldId="1694"/>
            <ac:spMk id="42" creationId="{2449ABB4-5656-4D2B-AA67-8972993B04A4}"/>
          </ac:spMkLst>
        </pc:spChg>
        <pc:spChg chg="mod">
          <ac:chgData name="Hamlet Markarian" userId="4926d2b407f31d77" providerId="LiveId" clId="{1C057F98-2CC4-49E3-A2E2-A804BE88845B}" dt="2021-05-06T09:32:25.047" v="3985"/>
          <ac:spMkLst>
            <pc:docMk/>
            <pc:sldMk cId="3613713063" sldId="1694"/>
            <ac:spMk id="45" creationId="{2F0F000E-D034-47A1-824E-7BD64DC1FE5B}"/>
          </ac:spMkLst>
        </pc:spChg>
        <pc:spChg chg="mod">
          <ac:chgData name="Hamlet Markarian" userId="4926d2b407f31d77" providerId="LiveId" clId="{1C057F98-2CC4-49E3-A2E2-A804BE88845B}" dt="2021-05-06T09:32:25.047" v="3985"/>
          <ac:spMkLst>
            <pc:docMk/>
            <pc:sldMk cId="3613713063" sldId="1694"/>
            <ac:spMk id="46" creationId="{0DF85564-76BE-4341-8055-677F7BA61CDC}"/>
          </ac:spMkLst>
        </pc:spChg>
        <pc:spChg chg="add mod">
          <ac:chgData name="Hamlet Markarian" userId="4926d2b407f31d77" providerId="LiveId" clId="{1C057F98-2CC4-49E3-A2E2-A804BE88845B}" dt="2021-05-06T09:32:25.047" v="3985"/>
          <ac:spMkLst>
            <pc:docMk/>
            <pc:sldMk cId="3613713063" sldId="1694"/>
            <ac:spMk id="48" creationId="{60B46C1D-EE2F-46D3-89E8-4F4ADB5F57BB}"/>
          </ac:spMkLst>
        </pc:spChg>
        <pc:spChg chg="mod">
          <ac:chgData name="Hamlet Markarian" userId="4926d2b407f31d77" providerId="LiveId" clId="{1C057F98-2CC4-49E3-A2E2-A804BE88845B}" dt="2021-05-06T09:32:25.047" v="3985"/>
          <ac:spMkLst>
            <pc:docMk/>
            <pc:sldMk cId="3613713063" sldId="1694"/>
            <ac:spMk id="57" creationId="{B79FE3FB-DDD9-4C52-A866-E3982D872286}"/>
          </ac:spMkLst>
        </pc:spChg>
        <pc:spChg chg="mod">
          <ac:chgData name="Hamlet Markarian" userId="4926d2b407f31d77" providerId="LiveId" clId="{1C057F98-2CC4-49E3-A2E2-A804BE88845B}" dt="2021-05-06T09:32:25.047" v="3985"/>
          <ac:spMkLst>
            <pc:docMk/>
            <pc:sldMk cId="3613713063" sldId="1694"/>
            <ac:spMk id="86" creationId="{FDE1ED42-320B-4BFA-8ACE-40BD3A7BF369}"/>
          </ac:spMkLst>
        </pc:spChg>
        <pc:spChg chg="mod">
          <ac:chgData name="Hamlet Markarian" userId="4926d2b407f31d77" providerId="LiveId" clId="{1C057F98-2CC4-49E3-A2E2-A804BE88845B}" dt="2021-05-06T09:32:25.047" v="3985"/>
          <ac:spMkLst>
            <pc:docMk/>
            <pc:sldMk cId="3613713063" sldId="1694"/>
            <ac:spMk id="87" creationId="{C92A7041-63AB-4579-B061-8A346F45FE89}"/>
          </ac:spMkLst>
        </pc:spChg>
        <pc:spChg chg="mod">
          <ac:chgData name="Hamlet Markarian" userId="4926d2b407f31d77" providerId="LiveId" clId="{1C057F98-2CC4-49E3-A2E2-A804BE88845B}" dt="2021-05-06T09:32:25.047" v="3985"/>
          <ac:spMkLst>
            <pc:docMk/>
            <pc:sldMk cId="3613713063" sldId="1694"/>
            <ac:spMk id="88" creationId="{A52498D4-8C84-436C-A629-BFD59B653407}"/>
          </ac:spMkLst>
        </pc:spChg>
        <pc:spChg chg="mod">
          <ac:chgData name="Hamlet Markarian" userId="4926d2b407f31d77" providerId="LiveId" clId="{1C057F98-2CC4-49E3-A2E2-A804BE88845B}" dt="2021-05-06T09:32:25.047" v="3985"/>
          <ac:spMkLst>
            <pc:docMk/>
            <pc:sldMk cId="3613713063" sldId="1694"/>
            <ac:spMk id="89" creationId="{3861B3D1-9F72-48F3-8F52-B469BA168883}"/>
          </ac:spMkLst>
        </pc:spChg>
        <pc:spChg chg="mod">
          <ac:chgData name="Hamlet Markarian" userId="4926d2b407f31d77" providerId="LiveId" clId="{1C057F98-2CC4-49E3-A2E2-A804BE88845B}" dt="2021-05-06T09:32:25.047" v="3985"/>
          <ac:spMkLst>
            <pc:docMk/>
            <pc:sldMk cId="3613713063" sldId="1694"/>
            <ac:spMk id="96" creationId="{BB94E991-97B4-473C-8F94-83375346173E}"/>
          </ac:spMkLst>
        </pc:spChg>
        <pc:spChg chg="mod">
          <ac:chgData name="Hamlet Markarian" userId="4926d2b407f31d77" providerId="LiveId" clId="{1C057F98-2CC4-49E3-A2E2-A804BE88845B}" dt="2021-05-06T09:32:25.047" v="3985"/>
          <ac:spMkLst>
            <pc:docMk/>
            <pc:sldMk cId="3613713063" sldId="1694"/>
            <ac:spMk id="97" creationId="{384C1A49-53C6-49A3-9EFC-DAE87884C7E6}"/>
          </ac:spMkLst>
        </pc:spChg>
        <pc:grpChg chg="add mod">
          <ac:chgData name="Hamlet Markarian" userId="4926d2b407f31d77" providerId="LiveId" clId="{1C057F98-2CC4-49E3-A2E2-A804BE88845B}" dt="2021-05-06T09:32:25.047" v="3985"/>
          <ac:grpSpMkLst>
            <pc:docMk/>
            <pc:sldMk cId="3613713063" sldId="1694"/>
            <ac:grpSpMk id="31" creationId="{617C2D20-75C9-4B77-A7DB-1B964475CE96}"/>
          </ac:grpSpMkLst>
        </pc:grpChg>
        <pc:grpChg chg="add mod">
          <ac:chgData name="Hamlet Markarian" userId="4926d2b407f31d77" providerId="LiveId" clId="{1C057F98-2CC4-49E3-A2E2-A804BE88845B}" dt="2021-05-06T09:32:25.047" v="3985"/>
          <ac:grpSpMkLst>
            <pc:docMk/>
            <pc:sldMk cId="3613713063" sldId="1694"/>
            <ac:grpSpMk id="35" creationId="{052B09CB-279A-4CAA-9CEE-E9E0911B0A1D}"/>
          </ac:grpSpMkLst>
        </pc:grpChg>
        <pc:grpChg chg="add mod">
          <ac:chgData name="Hamlet Markarian" userId="4926d2b407f31d77" providerId="LiveId" clId="{1C057F98-2CC4-49E3-A2E2-A804BE88845B}" dt="2021-05-06T09:32:25.047" v="3985"/>
          <ac:grpSpMkLst>
            <pc:docMk/>
            <pc:sldMk cId="3613713063" sldId="1694"/>
            <ac:grpSpMk id="44" creationId="{35A1B515-9315-4408-B4AC-F38A49594D38}"/>
          </ac:grpSpMkLst>
        </pc:grpChg>
        <pc:grpChg chg="add del mod">
          <ac:chgData name="Hamlet Markarian" userId="4926d2b407f31d77" providerId="LiveId" clId="{1C057F98-2CC4-49E3-A2E2-A804BE88845B}" dt="2021-05-06T09:32:25.047" v="3985"/>
          <ac:grpSpMkLst>
            <pc:docMk/>
            <pc:sldMk cId="3613713063" sldId="1694"/>
            <ac:grpSpMk id="85" creationId="{2386B6A7-AA72-4C56-84B2-783D455833CA}"/>
          </ac:grpSpMkLst>
        </pc:grpChg>
        <pc:picChg chg="mod">
          <ac:chgData name="Hamlet Markarian" userId="4926d2b407f31d77" providerId="LiveId" clId="{1C057F98-2CC4-49E3-A2E2-A804BE88845B}" dt="2021-05-06T09:32:25.047" v="3985"/>
          <ac:picMkLst>
            <pc:docMk/>
            <pc:sldMk cId="3613713063" sldId="1694"/>
            <ac:picMk id="55" creationId="{8949BDD1-2918-4A15-97B5-46AA812BFC63}"/>
          </ac:picMkLst>
        </pc:picChg>
        <pc:picChg chg="mod">
          <ac:chgData name="Hamlet Markarian" userId="4926d2b407f31d77" providerId="LiveId" clId="{1C057F98-2CC4-49E3-A2E2-A804BE88845B}" dt="2021-05-06T09:32:25.047" v="3985"/>
          <ac:picMkLst>
            <pc:docMk/>
            <pc:sldMk cId="3613713063" sldId="1694"/>
            <ac:picMk id="59" creationId="{B9526696-E983-4EDA-8A8C-E710C71CB59C}"/>
          </ac:picMkLst>
        </pc:picChg>
        <pc:picChg chg="mod">
          <ac:chgData name="Hamlet Markarian" userId="4926d2b407f31d77" providerId="LiveId" clId="{1C057F98-2CC4-49E3-A2E2-A804BE88845B}" dt="2021-05-06T09:32:25.047" v="3985"/>
          <ac:picMkLst>
            <pc:docMk/>
            <pc:sldMk cId="3613713063" sldId="1694"/>
            <ac:picMk id="63" creationId="{42E5420B-3090-4C28-A5A9-60807EFF2A15}"/>
          </ac:picMkLst>
        </pc:picChg>
        <pc:cxnChg chg="del">
          <ac:chgData name="Hamlet Markarian" userId="4926d2b407f31d77" providerId="LiveId" clId="{1C057F98-2CC4-49E3-A2E2-A804BE88845B}" dt="2021-05-05T18:55:16.061" v="1214" actId="478"/>
          <ac:cxnSpMkLst>
            <pc:docMk/>
            <pc:sldMk cId="3613713063" sldId="1694"/>
            <ac:cxnSpMk id="28" creationId="{CDA29822-9F8A-4E78-AEA8-FEEC057A4AA2}"/>
          </ac:cxnSpMkLst>
        </pc:cxnChg>
        <pc:cxnChg chg="add mod">
          <ac:chgData name="Hamlet Markarian" userId="4926d2b407f31d77" providerId="LiveId" clId="{1C057F98-2CC4-49E3-A2E2-A804BE88845B}" dt="2021-05-06T09:32:25.047" v="3985"/>
          <ac:cxnSpMkLst>
            <pc:docMk/>
            <pc:sldMk cId="3613713063" sldId="1694"/>
            <ac:cxnSpMk id="29" creationId="{7CAB94E1-AE4F-4D51-8361-EC9BAC1EF8E6}"/>
          </ac:cxnSpMkLst>
        </pc:cxnChg>
        <pc:cxnChg chg="add mod">
          <ac:chgData name="Hamlet Markarian" userId="4926d2b407f31d77" providerId="LiveId" clId="{1C057F98-2CC4-49E3-A2E2-A804BE88845B}" dt="2021-05-06T09:32:25.047" v="3985"/>
          <ac:cxnSpMkLst>
            <pc:docMk/>
            <pc:sldMk cId="3613713063" sldId="1694"/>
            <ac:cxnSpMk id="43" creationId="{15906A9E-9B35-406A-84C1-078335F393AE}"/>
          </ac:cxnSpMkLst>
        </pc:cxnChg>
        <pc:cxnChg chg="add mod">
          <ac:chgData name="Hamlet Markarian" userId="4926d2b407f31d77" providerId="LiveId" clId="{1C057F98-2CC4-49E3-A2E2-A804BE88845B}" dt="2021-05-06T09:32:25.047" v="3985"/>
          <ac:cxnSpMkLst>
            <pc:docMk/>
            <pc:sldMk cId="3613713063" sldId="1694"/>
            <ac:cxnSpMk id="47" creationId="{DFDD9475-6335-4489-A0A3-3C4EE7762DBE}"/>
          </ac:cxnSpMkLst>
        </pc:cxnChg>
      </pc:sldChg>
      <pc:sldChg chg="addSp delSp modSp add mod">
        <pc:chgData name="Hamlet Markarian" userId="4926d2b407f31d77" providerId="LiveId" clId="{1C057F98-2CC4-49E3-A2E2-A804BE88845B}" dt="2021-05-06T09:32:25.047" v="3985"/>
        <pc:sldMkLst>
          <pc:docMk/>
          <pc:sldMk cId="2036689516" sldId="1695"/>
        </pc:sldMkLst>
        <pc:spChg chg="mod">
          <ac:chgData name="Hamlet Markarian" userId="4926d2b407f31d77" providerId="LiveId" clId="{1C057F98-2CC4-49E3-A2E2-A804BE88845B}" dt="2021-05-06T09:32:25.047" v="3985"/>
          <ac:spMkLst>
            <pc:docMk/>
            <pc:sldMk cId="2036689516" sldId="1695"/>
            <ac:spMk id="5" creationId="{BC01E833-A438-4C2A-AF28-2B402D7F80E5}"/>
          </ac:spMkLst>
        </pc:spChg>
        <pc:spChg chg="del">
          <ac:chgData name="Hamlet Markarian" userId="4926d2b407f31d77" providerId="LiveId" clId="{1C057F98-2CC4-49E3-A2E2-A804BE88845B}" dt="2021-05-05T18:57:24.317" v="1239" actId="478"/>
          <ac:spMkLst>
            <pc:docMk/>
            <pc:sldMk cId="2036689516" sldId="1695"/>
            <ac:spMk id="19" creationId="{46291E2A-E52D-4A0B-BAEE-4D0196870A13}"/>
          </ac:spMkLst>
        </pc:spChg>
        <pc:spChg chg="del">
          <ac:chgData name="Hamlet Markarian" userId="4926d2b407f31d77" providerId="LiveId" clId="{1C057F98-2CC4-49E3-A2E2-A804BE88845B}" dt="2021-05-05T18:57:24.317" v="1239" actId="478"/>
          <ac:spMkLst>
            <pc:docMk/>
            <pc:sldMk cId="2036689516" sldId="1695"/>
            <ac:spMk id="20" creationId="{E9933CC2-1DCD-49D1-BD9D-E691CA5C55DC}"/>
          </ac:spMkLst>
        </pc:spChg>
        <pc:spChg chg="del">
          <ac:chgData name="Hamlet Markarian" userId="4926d2b407f31d77" providerId="LiveId" clId="{1C057F98-2CC4-49E3-A2E2-A804BE88845B}" dt="2021-05-05T18:57:24.317" v="1239" actId="478"/>
          <ac:spMkLst>
            <pc:docMk/>
            <pc:sldMk cId="2036689516" sldId="1695"/>
            <ac:spMk id="21" creationId="{787E98F5-D6CC-4C39-9AC2-8A49F458A880}"/>
          </ac:spMkLst>
        </pc:spChg>
        <pc:spChg chg="del">
          <ac:chgData name="Hamlet Markarian" userId="4926d2b407f31d77" providerId="LiveId" clId="{1C057F98-2CC4-49E3-A2E2-A804BE88845B}" dt="2021-05-05T18:57:24.317" v="1239" actId="478"/>
          <ac:spMkLst>
            <pc:docMk/>
            <pc:sldMk cId="2036689516" sldId="1695"/>
            <ac:spMk id="22" creationId="{FEC68081-9B7E-47AE-B209-E73830F473DF}"/>
          </ac:spMkLst>
        </pc:spChg>
        <pc:spChg chg="del">
          <ac:chgData name="Hamlet Markarian" userId="4926d2b407f31d77" providerId="LiveId" clId="{1C057F98-2CC4-49E3-A2E2-A804BE88845B}" dt="2021-05-05T18:57:24.317" v="1239" actId="478"/>
          <ac:spMkLst>
            <pc:docMk/>
            <pc:sldMk cId="2036689516" sldId="1695"/>
            <ac:spMk id="23" creationId="{89BD9D38-94D3-4202-8D31-ACF90146F803}"/>
          </ac:spMkLst>
        </pc:spChg>
        <pc:spChg chg="del">
          <ac:chgData name="Hamlet Markarian" userId="4926d2b407f31d77" providerId="LiveId" clId="{1C057F98-2CC4-49E3-A2E2-A804BE88845B}" dt="2021-05-05T18:57:24.317" v="1239" actId="478"/>
          <ac:spMkLst>
            <pc:docMk/>
            <pc:sldMk cId="2036689516" sldId="1695"/>
            <ac:spMk id="30" creationId="{CCABE1D7-8EC4-465B-A142-2840CAF7700A}"/>
          </ac:spMkLst>
        </pc:spChg>
        <pc:spChg chg="del">
          <ac:chgData name="Hamlet Markarian" userId="4926d2b407f31d77" providerId="LiveId" clId="{1C057F98-2CC4-49E3-A2E2-A804BE88845B}" dt="2021-05-05T18:57:24.317" v="1239" actId="478"/>
          <ac:spMkLst>
            <pc:docMk/>
            <pc:sldMk cId="2036689516" sldId="1695"/>
            <ac:spMk id="38" creationId="{C97B106D-9791-43B6-A7AE-6565A124FBCD}"/>
          </ac:spMkLst>
        </pc:spChg>
        <pc:spChg chg="del">
          <ac:chgData name="Hamlet Markarian" userId="4926d2b407f31d77" providerId="LiveId" clId="{1C057F98-2CC4-49E3-A2E2-A804BE88845B}" dt="2021-05-05T18:57:24.317" v="1239" actId="478"/>
          <ac:spMkLst>
            <pc:docMk/>
            <pc:sldMk cId="2036689516" sldId="1695"/>
            <ac:spMk id="39" creationId="{47D5EC06-3F52-4410-AC19-D167F87D32A4}"/>
          </ac:spMkLst>
        </pc:spChg>
        <pc:spChg chg="del">
          <ac:chgData name="Hamlet Markarian" userId="4926d2b407f31d77" providerId="LiveId" clId="{1C057F98-2CC4-49E3-A2E2-A804BE88845B}" dt="2021-05-05T18:57:24.317" v="1239" actId="478"/>
          <ac:spMkLst>
            <pc:docMk/>
            <pc:sldMk cId="2036689516" sldId="1695"/>
            <ac:spMk id="40" creationId="{20F28998-4455-4525-A995-693915189169}"/>
          </ac:spMkLst>
        </pc:spChg>
        <pc:spChg chg="del">
          <ac:chgData name="Hamlet Markarian" userId="4926d2b407f31d77" providerId="LiveId" clId="{1C057F98-2CC4-49E3-A2E2-A804BE88845B}" dt="2021-05-05T18:57:24.317" v="1239" actId="478"/>
          <ac:spMkLst>
            <pc:docMk/>
            <pc:sldMk cId="2036689516" sldId="1695"/>
            <ac:spMk id="41" creationId="{23680D0F-2835-42EE-BC9E-D57915108E80}"/>
          </ac:spMkLst>
        </pc:spChg>
        <pc:spChg chg="del">
          <ac:chgData name="Hamlet Markarian" userId="4926d2b407f31d77" providerId="LiveId" clId="{1C057F98-2CC4-49E3-A2E2-A804BE88845B}" dt="2021-05-05T18:57:24.317" v="1239" actId="478"/>
          <ac:spMkLst>
            <pc:docMk/>
            <pc:sldMk cId="2036689516" sldId="1695"/>
            <ac:spMk id="42" creationId="{2449ABB4-5656-4D2B-AA67-8972993B04A4}"/>
          </ac:spMkLst>
        </pc:spChg>
        <pc:spChg chg="del">
          <ac:chgData name="Hamlet Markarian" userId="4926d2b407f31d77" providerId="LiveId" clId="{1C057F98-2CC4-49E3-A2E2-A804BE88845B}" dt="2021-05-05T18:57:24.317" v="1239" actId="478"/>
          <ac:spMkLst>
            <pc:docMk/>
            <pc:sldMk cId="2036689516" sldId="1695"/>
            <ac:spMk id="48" creationId="{60B46C1D-EE2F-46D3-89E8-4F4ADB5F57BB}"/>
          </ac:spMkLst>
        </pc:spChg>
        <pc:spChg chg="add mod ord">
          <ac:chgData name="Hamlet Markarian" userId="4926d2b407f31d77" providerId="LiveId" clId="{1C057F98-2CC4-49E3-A2E2-A804BE88845B}" dt="2021-05-06T09:32:25.047" v="3985"/>
          <ac:spMkLst>
            <pc:docMk/>
            <pc:sldMk cId="2036689516" sldId="1695"/>
            <ac:spMk id="49" creationId="{0B7AD1F9-365D-4F1C-89C3-2D5BC34B146B}"/>
          </ac:spMkLst>
        </pc:spChg>
        <pc:spChg chg="add mod">
          <ac:chgData name="Hamlet Markarian" userId="4926d2b407f31d77" providerId="LiveId" clId="{1C057F98-2CC4-49E3-A2E2-A804BE88845B}" dt="2021-05-06T09:32:25.047" v="3985"/>
          <ac:spMkLst>
            <pc:docMk/>
            <pc:sldMk cId="2036689516" sldId="1695"/>
            <ac:spMk id="50" creationId="{2D98478B-74ED-4F37-80A4-B81D4A85F38B}"/>
          </ac:spMkLst>
        </pc:spChg>
        <pc:spChg chg="add mod">
          <ac:chgData name="Hamlet Markarian" userId="4926d2b407f31d77" providerId="LiveId" clId="{1C057F98-2CC4-49E3-A2E2-A804BE88845B}" dt="2021-05-06T09:32:25.047" v="3985"/>
          <ac:spMkLst>
            <pc:docMk/>
            <pc:sldMk cId="2036689516" sldId="1695"/>
            <ac:spMk id="51" creationId="{75DD5507-A161-4AF6-97ED-CFBFDDC1A0F6}"/>
          </ac:spMkLst>
        </pc:spChg>
        <pc:spChg chg="add mod">
          <ac:chgData name="Hamlet Markarian" userId="4926d2b407f31d77" providerId="LiveId" clId="{1C057F98-2CC4-49E3-A2E2-A804BE88845B}" dt="2021-05-06T09:32:25.047" v="3985"/>
          <ac:spMkLst>
            <pc:docMk/>
            <pc:sldMk cId="2036689516" sldId="1695"/>
            <ac:spMk id="52" creationId="{DC1601E2-C175-408D-A4E9-EFE4DBE704B6}"/>
          </ac:spMkLst>
        </pc:spChg>
        <pc:spChg chg="add mod">
          <ac:chgData name="Hamlet Markarian" userId="4926d2b407f31d77" providerId="LiveId" clId="{1C057F98-2CC4-49E3-A2E2-A804BE88845B}" dt="2021-05-06T09:32:25.047" v="3985"/>
          <ac:spMkLst>
            <pc:docMk/>
            <pc:sldMk cId="2036689516" sldId="1695"/>
            <ac:spMk id="53" creationId="{0F1B1D99-D921-4B92-B970-009BFC0AD3A3}"/>
          </ac:spMkLst>
        </pc:spChg>
        <pc:spChg chg="add mod">
          <ac:chgData name="Hamlet Markarian" userId="4926d2b407f31d77" providerId="LiveId" clId="{1C057F98-2CC4-49E3-A2E2-A804BE88845B}" dt="2021-05-06T09:32:25.047" v="3985"/>
          <ac:spMkLst>
            <pc:docMk/>
            <pc:sldMk cId="2036689516" sldId="1695"/>
            <ac:spMk id="54" creationId="{B8B3AD01-E3CE-4090-BEE7-36C222BCADF4}"/>
          </ac:spMkLst>
        </pc:spChg>
        <pc:spChg chg="add mod">
          <ac:chgData name="Hamlet Markarian" userId="4926d2b407f31d77" providerId="LiveId" clId="{1C057F98-2CC4-49E3-A2E2-A804BE88845B}" dt="2021-05-06T09:32:25.047" v="3985"/>
          <ac:spMkLst>
            <pc:docMk/>
            <pc:sldMk cId="2036689516" sldId="1695"/>
            <ac:spMk id="56" creationId="{ACA95BDF-957E-4A14-AB83-BA87EA7FFCAA}"/>
          </ac:spMkLst>
        </pc:spChg>
        <pc:spChg chg="mod">
          <ac:chgData name="Hamlet Markarian" userId="4926d2b407f31d77" providerId="LiveId" clId="{1C057F98-2CC4-49E3-A2E2-A804BE88845B}" dt="2021-05-06T09:32:25.047" v="3985"/>
          <ac:spMkLst>
            <pc:docMk/>
            <pc:sldMk cId="2036689516" sldId="1695"/>
            <ac:spMk id="57" creationId="{B79FE3FB-DDD9-4C52-A866-E3982D872286}"/>
          </ac:spMkLst>
        </pc:spChg>
        <pc:spChg chg="add mod ord">
          <ac:chgData name="Hamlet Markarian" userId="4926d2b407f31d77" providerId="LiveId" clId="{1C057F98-2CC4-49E3-A2E2-A804BE88845B}" dt="2021-05-06T09:32:25.047" v="3985"/>
          <ac:spMkLst>
            <pc:docMk/>
            <pc:sldMk cId="2036689516" sldId="1695"/>
            <ac:spMk id="58" creationId="{A22C747F-C63B-412D-BF82-7315E4834364}"/>
          </ac:spMkLst>
        </pc:spChg>
        <pc:spChg chg="add mod">
          <ac:chgData name="Hamlet Markarian" userId="4926d2b407f31d77" providerId="LiveId" clId="{1C057F98-2CC4-49E3-A2E2-A804BE88845B}" dt="2021-05-06T09:32:25.047" v="3985"/>
          <ac:spMkLst>
            <pc:docMk/>
            <pc:sldMk cId="2036689516" sldId="1695"/>
            <ac:spMk id="61" creationId="{C5175F2B-C459-4E83-AC2B-9E2F87AB439F}"/>
          </ac:spMkLst>
        </pc:spChg>
        <pc:spChg chg="add mod">
          <ac:chgData name="Hamlet Markarian" userId="4926d2b407f31d77" providerId="LiveId" clId="{1C057F98-2CC4-49E3-A2E2-A804BE88845B}" dt="2021-05-06T09:32:25.047" v="3985"/>
          <ac:spMkLst>
            <pc:docMk/>
            <pc:sldMk cId="2036689516" sldId="1695"/>
            <ac:spMk id="62" creationId="{FF11F3B5-1CFD-4A53-91BC-26CCB6892CF7}"/>
          </ac:spMkLst>
        </pc:spChg>
        <pc:spChg chg="mod">
          <ac:chgData name="Hamlet Markarian" userId="4926d2b407f31d77" providerId="LiveId" clId="{1C057F98-2CC4-49E3-A2E2-A804BE88845B}" dt="2021-05-06T09:32:25.047" v="3985"/>
          <ac:spMkLst>
            <pc:docMk/>
            <pc:sldMk cId="2036689516" sldId="1695"/>
            <ac:spMk id="86" creationId="{FDE1ED42-320B-4BFA-8ACE-40BD3A7BF369}"/>
          </ac:spMkLst>
        </pc:spChg>
        <pc:spChg chg="mod">
          <ac:chgData name="Hamlet Markarian" userId="4926d2b407f31d77" providerId="LiveId" clId="{1C057F98-2CC4-49E3-A2E2-A804BE88845B}" dt="2021-05-06T09:32:25.047" v="3985"/>
          <ac:spMkLst>
            <pc:docMk/>
            <pc:sldMk cId="2036689516" sldId="1695"/>
            <ac:spMk id="87" creationId="{C92A7041-63AB-4579-B061-8A346F45FE89}"/>
          </ac:spMkLst>
        </pc:spChg>
        <pc:spChg chg="mod">
          <ac:chgData name="Hamlet Markarian" userId="4926d2b407f31d77" providerId="LiveId" clId="{1C057F98-2CC4-49E3-A2E2-A804BE88845B}" dt="2021-05-06T09:32:25.047" v="3985"/>
          <ac:spMkLst>
            <pc:docMk/>
            <pc:sldMk cId="2036689516" sldId="1695"/>
            <ac:spMk id="88" creationId="{A52498D4-8C84-436C-A629-BFD59B653407}"/>
          </ac:spMkLst>
        </pc:spChg>
        <pc:spChg chg="mod">
          <ac:chgData name="Hamlet Markarian" userId="4926d2b407f31d77" providerId="LiveId" clId="{1C057F98-2CC4-49E3-A2E2-A804BE88845B}" dt="2021-05-06T09:32:25.047" v="3985"/>
          <ac:spMkLst>
            <pc:docMk/>
            <pc:sldMk cId="2036689516" sldId="1695"/>
            <ac:spMk id="89" creationId="{3861B3D1-9F72-48F3-8F52-B469BA168883}"/>
          </ac:spMkLst>
        </pc:spChg>
        <pc:spChg chg="mod">
          <ac:chgData name="Hamlet Markarian" userId="4926d2b407f31d77" providerId="LiveId" clId="{1C057F98-2CC4-49E3-A2E2-A804BE88845B}" dt="2021-05-06T09:32:25.047" v="3985"/>
          <ac:spMkLst>
            <pc:docMk/>
            <pc:sldMk cId="2036689516" sldId="1695"/>
            <ac:spMk id="96" creationId="{BB94E991-97B4-473C-8F94-83375346173E}"/>
          </ac:spMkLst>
        </pc:spChg>
        <pc:spChg chg="mod">
          <ac:chgData name="Hamlet Markarian" userId="4926d2b407f31d77" providerId="LiveId" clId="{1C057F98-2CC4-49E3-A2E2-A804BE88845B}" dt="2021-05-06T09:32:25.047" v="3985"/>
          <ac:spMkLst>
            <pc:docMk/>
            <pc:sldMk cId="2036689516" sldId="1695"/>
            <ac:spMk id="97" creationId="{384C1A49-53C6-49A3-9EFC-DAE87884C7E6}"/>
          </ac:spMkLst>
        </pc:spChg>
        <pc:grpChg chg="del">
          <ac:chgData name="Hamlet Markarian" userId="4926d2b407f31d77" providerId="LiveId" clId="{1C057F98-2CC4-49E3-A2E2-A804BE88845B}" dt="2021-05-05T18:57:24.317" v="1239" actId="478"/>
          <ac:grpSpMkLst>
            <pc:docMk/>
            <pc:sldMk cId="2036689516" sldId="1695"/>
            <ac:grpSpMk id="31" creationId="{617C2D20-75C9-4B77-A7DB-1B964475CE96}"/>
          </ac:grpSpMkLst>
        </pc:grpChg>
        <pc:grpChg chg="del">
          <ac:chgData name="Hamlet Markarian" userId="4926d2b407f31d77" providerId="LiveId" clId="{1C057F98-2CC4-49E3-A2E2-A804BE88845B}" dt="2021-05-05T18:57:24.317" v="1239" actId="478"/>
          <ac:grpSpMkLst>
            <pc:docMk/>
            <pc:sldMk cId="2036689516" sldId="1695"/>
            <ac:grpSpMk id="35" creationId="{052B09CB-279A-4CAA-9CEE-E9E0911B0A1D}"/>
          </ac:grpSpMkLst>
        </pc:grpChg>
        <pc:grpChg chg="del">
          <ac:chgData name="Hamlet Markarian" userId="4926d2b407f31d77" providerId="LiveId" clId="{1C057F98-2CC4-49E3-A2E2-A804BE88845B}" dt="2021-05-05T18:57:24.317" v="1239" actId="478"/>
          <ac:grpSpMkLst>
            <pc:docMk/>
            <pc:sldMk cId="2036689516" sldId="1695"/>
            <ac:grpSpMk id="44" creationId="{35A1B515-9315-4408-B4AC-F38A49594D38}"/>
          </ac:grpSpMkLst>
        </pc:grpChg>
        <pc:grpChg chg="add del mod">
          <ac:chgData name="Hamlet Markarian" userId="4926d2b407f31d77" providerId="LiveId" clId="{1C057F98-2CC4-49E3-A2E2-A804BE88845B}" dt="2021-05-06T09:32:25.047" v="3985"/>
          <ac:grpSpMkLst>
            <pc:docMk/>
            <pc:sldMk cId="2036689516" sldId="1695"/>
            <ac:grpSpMk id="85" creationId="{2386B6A7-AA72-4C56-84B2-783D455833CA}"/>
          </ac:grpSpMkLst>
        </pc:grpChg>
        <pc:picChg chg="mod">
          <ac:chgData name="Hamlet Markarian" userId="4926d2b407f31d77" providerId="LiveId" clId="{1C057F98-2CC4-49E3-A2E2-A804BE88845B}" dt="2021-05-06T09:32:25.047" v="3985"/>
          <ac:picMkLst>
            <pc:docMk/>
            <pc:sldMk cId="2036689516" sldId="1695"/>
            <ac:picMk id="55" creationId="{8949BDD1-2918-4A15-97B5-46AA812BFC63}"/>
          </ac:picMkLst>
        </pc:picChg>
        <pc:picChg chg="mod">
          <ac:chgData name="Hamlet Markarian" userId="4926d2b407f31d77" providerId="LiveId" clId="{1C057F98-2CC4-49E3-A2E2-A804BE88845B}" dt="2021-05-06T09:32:25.047" v="3985"/>
          <ac:picMkLst>
            <pc:docMk/>
            <pc:sldMk cId="2036689516" sldId="1695"/>
            <ac:picMk id="59" creationId="{B9526696-E983-4EDA-8A8C-E710C71CB59C}"/>
          </ac:picMkLst>
        </pc:picChg>
        <pc:picChg chg="add mod">
          <ac:chgData name="Hamlet Markarian" userId="4926d2b407f31d77" providerId="LiveId" clId="{1C057F98-2CC4-49E3-A2E2-A804BE88845B}" dt="2021-05-06T09:32:25.047" v="3985"/>
          <ac:picMkLst>
            <pc:docMk/>
            <pc:sldMk cId="2036689516" sldId="1695"/>
            <ac:picMk id="60" creationId="{4804F24C-5807-4AC5-8080-939E51EAC08D}"/>
          </ac:picMkLst>
        </pc:picChg>
        <pc:picChg chg="mod">
          <ac:chgData name="Hamlet Markarian" userId="4926d2b407f31d77" providerId="LiveId" clId="{1C057F98-2CC4-49E3-A2E2-A804BE88845B}" dt="2021-05-06T09:32:25.047" v="3985"/>
          <ac:picMkLst>
            <pc:docMk/>
            <pc:sldMk cId="2036689516" sldId="1695"/>
            <ac:picMk id="63" creationId="{42E5420B-3090-4C28-A5A9-60807EFF2A15}"/>
          </ac:picMkLst>
        </pc:picChg>
        <pc:cxnChg chg="del">
          <ac:chgData name="Hamlet Markarian" userId="4926d2b407f31d77" providerId="LiveId" clId="{1C057F98-2CC4-49E3-A2E2-A804BE88845B}" dt="2021-05-05T18:57:24.317" v="1239" actId="478"/>
          <ac:cxnSpMkLst>
            <pc:docMk/>
            <pc:sldMk cId="2036689516" sldId="1695"/>
            <ac:cxnSpMk id="29" creationId="{7CAB94E1-AE4F-4D51-8361-EC9BAC1EF8E6}"/>
          </ac:cxnSpMkLst>
        </pc:cxnChg>
        <pc:cxnChg chg="del">
          <ac:chgData name="Hamlet Markarian" userId="4926d2b407f31d77" providerId="LiveId" clId="{1C057F98-2CC4-49E3-A2E2-A804BE88845B}" dt="2021-05-05T18:57:24.317" v="1239" actId="478"/>
          <ac:cxnSpMkLst>
            <pc:docMk/>
            <pc:sldMk cId="2036689516" sldId="1695"/>
            <ac:cxnSpMk id="43" creationId="{15906A9E-9B35-406A-84C1-078335F393AE}"/>
          </ac:cxnSpMkLst>
        </pc:cxnChg>
        <pc:cxnChg chg="del">
          <ac:chgData name="Hamlet Markarian" userId="4926d2b407f31d77" providerId="LiveId" clId="{1C057F98-2CC4-49E3-A2E2-A804BE88845B}" dt="2021-05-05T18:57:24.317" v="1239" actId="478"/>
          <ac:cxnSpMkLst>
            <pc:docMk/>
            <pc:sldMk cId="2036689516" sldId="1695"/>
            <ac:cxnSpMk id="47" creationId="{DFDD9475-6335-4489-A0A3-3C4EE7762DBE}"/>
          </ac:cxnSpMkLst>
        </pc:cxnChg>
      </pc:sldChg>
      <pc:sldChg chg="addSp delSp modSp add mod">
        <pc:chgData name="Hamlet Markarian" userId="4926d2b407f31d77" providerId="LiveId" clId="{1C057F98-2CC4-49E3-A2E2-A804BE88845B}" dt="2021-05-06T09:32:25.047" v="3985"/>
        <pc:sldMkLst>
          <pc:docMk/>
          <pc:sldMk cId="1457580073" sldId="1696"/>
        </pc:sldMkLst>
        <pc:spChg chg="mod">
          <ac:chgData name="Hamlet Markarian" userId="4926d2b407f31d77" providerId="LiveId" clId="{1C057F98-2CC4-49E3-A2E2-A804BE88845B}" dt="2021-05-06T09:32:25.047" v="3985"/>
          <ac:spMkLst>
            <pc:docMk/>
            <pc:sldMk cId="1457580073" sldId="1696"/>
            <ac:spMk id="5" creationId="{BC01E833-A438-4C2A-AF28-2B402D7F80E5}"/>
          </ac:spMkLst>
        </pc:spChg>
        <pc:spChg chg="add mod ord">
          <ac:chgData name="Hamlet Markarian" userId="4926d2b407f31d77" providerId="LiveId" clId="{1C057F98-2CC4-49E3-A2E2-A804BE88845B}" dt="2021-05-06T09:32:25.047" v="3985"/>
          <ac:spMkLst>
            <pc:docMk/>
            <pc:sldMk cId="1457580073" sldId="1696"/>
            <ac:spMk id="25" creationId="{E04D934E-4299-4E8D-9713-18F11D03A265}"/>
          </ac:spMkLst>
        </pc:spChg>
        <pc:spChg chg="add del mod">
          <ac:chgData name="Hamlet Markarian" userId="4926d2b407f31d77" providerId="LiveId" clId="{1C057F98-2CC4-49E3-A2E2-A804BE88845B}" dt="2021-05-05T19:17:44.446" v="1318" actId="478"/>
          <ac:spMkLst>
            <pc:docMk/>
            <pc:sldMk cId="1457580073" sldId="1696"/>
            <ac:spMk id="26" creationId="{8A66B7BA-79E5-4416-AEFB-EC003F971AD1}"/>
          </ac:spMkLst>
        </pc:spChg>
        <pc:spChg chg="add mod ord">
          <ac:chgData name="Hamlet Markarian" userId="4926d2b407f31d77" providerId="LiveId" clId="{1C057F98-2CC4-49E3-A2E2-A804BE88845B}" dt="2021-05-06T09:32:25.047" v="3985"/>
          <ac:spMkLst>
            <pc:docMk/>
            <pc:sldMk cId="1457580073" sldId="1696"/>
            <ac:spMk id="27" creationId="{7CAF7B60-9DBB-43C8-B41B-339A645597FC}"/>
          </ac:spMkLst>
        </pc:spChg>
        <pc:spChg chg="add mod">
          <ac:chgData name="Hamlet Markarian" userId="4926d2b407f31d77" providerId="LiveId" clId="{1C057F98-2CC4-49E3-A2E2-A804BE88845B}" dt="2021-05-06T09:32:25.047" v="3985"/>
          <ac:spMkLst>
            <pc:docMk/>
            <pc:sldMk cId="1457580073" sldId="1696"/>
            <ac:spMk id="28" creationId="{54CEA892-D63E-451A-9112-F4DE3626187B}"/>
          </ac:spMkLst>
        </pc:spChg>
        <pc:spChg chg="add mod ord">
          <ac:chgData name="Hamlet Markarian" userId="4926d2b407f31d77" providerId="LiveId" clId="{1C057F98-2CC4-49E3-A2E2-A804BE88845B}" dt="2021-05-06T09:32:25.047" v="3985"/>
          <ac:spMkLst>
            <pc:docMk/>
            <pc:sldMk cId="1457580073" sldId="1696"/>
            <ac:spMk id="29" creationId="{5C5067B2-FC96-4647-AA2C-22D64EEDFFC6}"/>
          </ac:spMkLst>
        </pc:spChg>
        <pc:spChg chg="add mod">
          <ac:chgData name="Hamlet Markarian" userId="4926d2b407f31d77" providerId="LiveId" clId="{1C057F98-2CC4-49E3-A2E2-A804BE88845B}" dt="2021-05-06T09:32:25.047" v="3985"/>
          <ac:spMkLst>
            <pc:docMk/>
            <pc:sldMk cId="1457580073" sldId="1696"/>
            <ac:spMk id="30" creationId="{508EF8D3-4619-472E-82C7-A09B608DC10A}"/>
          </ac:spMkLst>
        </pc:spChg>
        <pc:spChg chg="mod">
          <ac:chgData name="Hamlet Markarian" userId="4926d2b407f31d77" providerId="LiveId" clId="{1C057F98-2CC4-49E3-A2E2-A804BE88845B}" dt="2021-05-06T09:32:25.047" v="3985"/>
          <ac:spMkLst>
            <pc:docMk/>
            <pc:sldMk cId="1457580073" sldId="1696"/>
            <ac:spMk id="32" creationId="{397712B3-BEF7-4F0C-9203-3AE9C1BA8578}"/>
          </ac:spMkLst>
        </pc:spChg>
        <pc:spChg chg="add mod">
          <ac:chgData name="Hamlet Markarian" userId="4926d2b407f31d77" providerId="LiveId" clId="{1C057F98-2CC4-49E3-A2E2-A804BE88845B}" dt="2021-05-06T09:32:25.047" v="3985"/>
          <ac:spMkLst>
            <pc:docMk/>
            <pc:sldMk cId="1457580073" sldId="1696"/>
            <ac:spMk id="34" creationId="{DBB588E0-259B-4B02-A3D7-1AFDA0AE4F36}"/>
          </ac:spMkLst>
        </pc:spChg>
        <pc:spChg chg="add mod">
          <ac:chgData name="Hamlet Markarian" userId="4926d2b407f31d77" providerId="LiveId" clId="{1C057F98-2CC4-49E3-A2E2-A804BE88845B}" dt="2021-05-06T09:32:25.047" v="3985"/>
          <ac:spMkLst>
            <pc:docMk/>
            <pc:sldMk cId="1457580073" sldId="1696"/>
            <ac:spMk id="35" creationId="{DB38D9BD-E552-4E0C-A51F-F777067AA02E}"/>
          </ac:spMkLst>
        </pc:spChg>
        <pc:spChg chg="add mod">
          <ac:chgData name="Hamlet Markarian" userId="4926d2b407f31d77" providerId="LiveId" clId="{1C057F98-2CC4-49E3-A2E2-A804BE88845B}" dt="2021-05-06T09:32:25.047" v="3985"/>
          <ac:spMkLst>
            <pc:docMk/>
            <pc:sldMk cId="1457580073" sldId="1696"/>
            <ac:spMk id="37" creationId="{707533BA-2404-4938-86D4-8112730AC22F}"/>
          </ac:spMkLst>
        </pc:spChg>
        <pc:spChg chg="mod">
          <ac:chgData name="Hamlet Markarian" userId="4926d2b407f31d77" providerId="LiveId" clId="{1C057F98-2CC4-49E3-A2E2-A804BE88845B}" dt="2021-05-06T09:32:25.047" v="3985"/>
          <ac:spMkLst>
            <pc:docMk/>
            <pc:sldMk cId="1457580073" sldId="1696"/>
            <ac:spMk id="39" creationId="{4B4AD70D-66C3-472F-BD4E-6EFCEDB4CBC0}"/>
          </ac:spMkLst>
        </pc:spChg>
        <pc:spChg chg="add mod">
          <ac:chgData name="Hamlet Markarian" userId="4926d2b407f31d77" providerId="LiveId" clId="{1C057F98-2CC4-49E3-A2E2-A804BE88845B}" dt="2021-05-06T09:32:25.047" v="3985"/>
          <ac:spMkLst>
            <pc:docMk/>
            <pc:sldMk cId="1457580073" sldId="1696"/>
            <ac:spMk id="41" creationId="{F78AB589-6E21-4CD4-A995-589927F2DE33}"/>
          </ac:spMkLst>
        </pc:spChg>
        <pc:spChg chg="add mod">
          <ac:chgData name="Hamlet Markarian" userId="4926d2b407f31d77" providerId="LiveId" clId="{1C057F98-2CC4-49E3-A2E2-A804BE88845B}" dt="2021-05-06T09:32:25.047" v="3985"/>
          <ac:spMkLst>
            <pc:docMk/>
            <pc:sldMk cId="1457580073" sldId="1696"/>
            <ac:spMk id="42" creationId="{2A3473C3-AB5B-4827-AEB7-115BACB2B0DC}"/>
          </ac:spMkLst>
        </pc:spChg>
        <pc:spChg chg="add mod">
          <ac:chgData name="Hamlet Markarian" userId="4926d2b407f31d77" providerId="LiveId" clId="{1C057F98-2CC4-49E3-A2E2-A804BE88845B}" dt="2021-05-06T09:32:25.047" v="3985"/>
          <ac:spMkLst>
            <pc:docMk/>
            <pc:sldMk cId="1457580073" sldId="1696"/>
            <ac:spMk id="43" creationId="{668CAB78-5239-4B71-9921-134FA23BE36F}"/>
          </ac:spMkLst>
        </pc:spChg>
        <pc:spChg chg="add mod">
          <ac:chgData name="Hamlet Markarian" userId="4926d2b407f31d77" providerId="LiveId" clId="{1C057F98-2CC4-49E3-A2E2-A804BE88845B}" dt="2021-05-06T09:32:25.047" v="3985"/>
          <ac:spMkLst>
            <pc:docMk/>
            <pc:sldMk cId="1457580073" sldId="1696"/>
            <ac:spMk id="44" creationId="{3DA026BB-0097-4832-976B-CB394E975E7C}"/>
          </ac:spMkLst>
        </pc:spChg>
        <pc:spChg chg="add mod">
          <ac:chgData name="Hamlet Markarian" userId="4926d2b407f31d77" providerId="LiveId" clId="{1C057F98-2CC4-49E3-A2E2-A804BE88845B}" dt="2021-05-06T09:32:25.047" v="3985"/>
          <ac:spMkLst>
            <pc:docMk/>
            <pc:sldMk cId="1457580073" sldId="1696"/>
            <ac:spMk id="45" creationId="{6F7D4F74-EE3A-494E-8E08-15000DE50C4A}"/>
          </ac:spMkLst>
        </pc:spChg>
        <pc:spChg chg="add mod">
          <ac:chgData name="Hamlet Markarian" userId="4926d2b407f31d77" providerId="LiveId" clId="{1C057F98-2CC4-49E3-A2E2-A804BE88845B}" dt="2021-05-06T09:32:25.047" v="3985"/>
          <ac:spMkLst>
            <pc:docMk/>
            <pc:sldMk cId="1457580073" sldId="1696"/>
            <ac:spMk id="46" creationId="{E83C8D01-984E-4ECE-8706-922902DA4A46}"/>
          </ac:spMkLst>
        </pc:spChg>
        <pc:spChg chg="add mod">
          <ac:chgData name="Hamlet Markarian" userId="4926d2b407f31d77" providerId="LiveId" clId="{1C057F98-2CC4-49E3-A2E2-A804BE88845B}" dt="2021-05-06T09:32:25.047" v="3985"/>
          <ac:spMkLst>
            <pc:docMk/>
            <pc:sldMk cId="1457580073" sldId="1696"/>
            <ac:spMk id="47" creationId="{02EB246C-543B-45C5-B8C9-E3FC7CB8D536}"/>
          </ac:spMkLst>
        </pc:spChg>
        <pc:spChg chg="add mod">
          <ac:chgData name="Hamlet Markarian" userId="4926d2b407f31d77" providerId="LiveId" clId="{1C057F98-2CC4-49E3-A2E2-A804BE88845B}" dt="2021-05-06T09:32:25.047" v="3985"/>
          <ac:spMkLst>
            <pc:docMk/>
            <pc:sldMk cId="1457580073" sldId="1696"/>
            <ac:spMk id="48" creationId="{F989DFEB-AF14-4FC1-A07C-3811444082FD}"/>
          </ac:spMkLst>
        </pc:spChg>
        <pc:spChg chg="del">
          <ac:chgData name="Hamlet Markarian" userId="4926d2b407f31d77" providerId="LiveId" clId="{1C057F98-2CC4-49E3-A2E2-A804BE88845B}" dt="2021-05-05T19:16:53.678" v="1312" actId="478"/>
          <ac:spMkLst>
            <pc:docMk/>
            <pc:sldMk cId="1457580073" sldId="1696"/>
            <ac:spMk id="49" creationId="{0B7AD1F9-365D-4F1C-89C3-2D5BC34B146B}"/>
          </ac:spMkLst>
        </pc:spChg>
        <pc:spChg chg="del">
          <ac:chgData name="Hamlet Markarian" userId="4926d2b407f31d77" providerId="LiveId" clId="{1C057F98-2CC4-49E3-A2E2-A804BE88845B}" dt="2021-05-05T19:16:59.792" v="1314" actId="478"/>
          <ac:spMkLst>
            <pc:docMk/>
            <pc:sldMk cId="1457580073" sldId="1696"/>
            <ac:spMk id="50" creationId="{2D98478B-74ED-4F37-80A4-B81D4A85F38B}"/>
          </ac:spMkLst>
        </pc:spChg>
        <pc:spChg chg="del">
          <ac:chgData name="Hamlet Markarian" userId="4926d2b407f31d77" providerId="LiveId" clId="{1C057F98-2CC4-49E3-A2E2-A804BE88845B}" dt="2021-05-05T19:16:53.678" v="1312" actId="478"/>
          <ac:spMkLst>
            <pc:docMk/>
            <pc:sldMk cId="1457580073" sldId="1696"/>
            <ac:spMk id="51" creationId="{75DD5507-A161-4AF6-97ED-CFBFDDC1A0F6}"/>
          </ac:spMkLst>
        </pc:spChg>
        <pc:spChg chg="del">
          <ac:chgData name="Hamlet Markarian" userId="4926d2b407f31d77" providerId="LiveId" clId="{1C057F98-2CC4-49E3-A2E2-A804BE88845B}" dt="2021-05-05T19:16:53.678" v="1312" actId="478"/>
          <ac:spMkLst>
            <pc:docMk/>
            <pc:sldMk cId="1457580073" sldId="1696"/>
            <ac:spMk id="52" creationId="{DC1601E2-C175-408D-A4E9-EFE4DBE704B6}"/>
          </ac:spMkLst>
        </pc:spChg>
        <pc:spChg chg="del">
          <ac:chgData name="Hamlet Markarian" userId="4926d2b407f31d77" providerId="LiveId" clId="{1C057F98-2CC4-49E3-A2E2-A804BE88845B}" dt="2021-05-05T19:16:53.678" v="1312" actId="478"/>
          <ac:spMkLst>
            <pc:docMk/>
            <pc:sldMk cId="1457580073" sldId="1696"/>
            <ac:spMk id="53" creationId="{0F1B1D99-D921-4B92-B970-009BFC0AD3A3}"/>
          </ac:spMkLst>
        </pc:spChg>
        <pc:spChg chg="del">
          <ac:chgData name="Hamlet Markarian" userId="4926d2b407f31d77" providerId="LiveId" clId="{1C057F98-2CC4-49E3-A2E2-A804BE88845B}" dt="2021-05-05T19:16:57.086" v="1313" actId="478"/>
          <ac:spMkLst>
            <pc:docMk/>
            <pc:sldMk cId="1457580073" sldId="1696"/>
            <ac:spMk id="54" creationId="{B8B3AD01-E3CE-4090-BEE7-36C222BCADF4}"/>
          </ac:spMkLst>
        </pc:spChg>
        <pc:spChg chg="del">
          <ac:chgData name="Hamlet Markarian" userId="4926d2b407f31d77" providerId="LiveId" clId="{1C057F98-2CC4-49E3-A2E2-A804BE88845B}" dt="2021-05-05T19:16:57.086" v="1313" actId="478"/>
          <ac:spMkLst>
            <pc:docMk/>
            <pc:sldMk cId="1457580073" sldId="1696"/>
            <ac:spMk id="56" creationId="{ACA95BDF-957E-4A14-AB83-BA87EA7FFCAA}"/>
          </ac:spMkLst>
        </pc:spChg>
        <pc:spChg chg="mod">
          <ac:chgData name="Hamlet Markarian" userId="4926d2b407f31d77" providerId="LiveId" clId="{1C057F98-2CC4-49E3-A2E2-A804BE88845B}" dt="2021-05-06T09:32:25.047" v="3985"/>
          <ac:spMkLst>
            <pc:docMk/>
            <pc:sldMk cId="1457580073" sldId="1696"/>
            <ac:spMk id="57" creationId="{B79FE3FB-DDD9-4C52-A866-E3982D872286}"/>
          </ac:spMkLst>
        </pc:spChg>
        <pc:spChg chg="del">
          <ac:chgData name="Hamlet Markarian" userId="4926d2b407f31d77" providerId="LiveId" clId="{1C057F98-2CC4-49E3-A2E2-A804BE88845B}" dt="2021-05-05T19:17:13.646" v="1315" actId="478"/>
          <ac:spMkLst>
            <pc:docMk/>
            <pc:sldMk cId="1457580073" sldId="1696"/>
            <ac:spMk id="58" creationId="{A22C747F-C63B-412D-BF82-7315E4834364}"/>
          </ac:spMkLst>
        </pc:spChg>
        <pc:spChg chg="del">
          <ac:chgData name="Hamlet Markarian" userId="4926d2b407f31d77" providerId="LiveId" clId="{1C057F98-2CC4-49E3-A2E2-A804BE88845B}" dt="2021-05-05T19:17:13.646" v="1315" actId="478"/>
          <ac:spMkLst>
            <pc:docMk/>
            <pc:sldMk cId="1457580073" sldId="1696"/>
            <ac:spMk id="61" creationId="{C5175F2B-C459-4E83-AC2B-9E2F87AB439F}"/>
          </ac:spMkLst>
        </pc:spChg>
        <pc:spChg chg="del">
          <ac:chgData name="Hamlet Markarian" userId="4926d2b407f31d77" providerId="LiveId" clId="{1C057F98-2CC4-49E3-A2E2-A804BE88845B}" dt="2021-05-05T19:17:13.646" v="1315" actId="478"/>
          <ac:spMkLst>
            <pc:docMk/>
            <pc:sldMk cId="1457580073" sldId="1696"/>
            <ac:spMk id="62" creationId="{FF11F3B5-1CFD-4A53-91BC-26CCB6892CF7}"/>
          </ac:spMkLst>
        </pc:spChg>
        <pc:spChg chg="add mod ord">
          <ac:chgData name="Hamlet Markarian" userId="4926d2b407f31d77" providerId="LiveId" clId="{1C057F98-2CC4-49E3-A2E2-A804BE88845B}" dt="2021-05-06T09:32:25.047" v="3985"/>
          <ac:spMkLst>
            <pc:docMk/>
            <pc:sldMk cId="1457580073" sldId="1696"/>
            <ac:spMk id="64" creationId="{DB868F54-FEA4-45A1-B54F-DD89B75EC51A}"/>
          </ac:spMkLst>
        </pc:spChg>
        <pc:spChg chg="add del mod">
          <ac:chgData name="Hamlet Markarian" userId="4926d2b407f31d77" providerId="LiveId" clId="{1C057F98-2CC4-49E3-A2E2-A804BE88845B}" dt="2021-05-05T19:19:18.158" v="1334" actId="478"/>
          <ac:spMkLst>
            <pc:docMk/>
            <pc:sldMk cId="1457580073" sldId="1696"/>
            <ac:spMk id="66" creationId="{99A932E3-4661-4FC5-8F10-D120DFE05249}"/>
          </ac:spMkLst>
        </pc:spChg>
        <pc:spChg chg="add mod">
          <ac:chgData name="Hamlet Markarian" userId="4926d2b407f31d77" providerId="LiveId" clId="{1C057F98-2CC4-49E3-A2E2-A804BE88845B}" dt="2021-05-06T09:32:25.047" v="3985"/>
          <ac:spMkLst>
            <pc:docMk/>
            <pc:sldMk cId="1457580073" sldId="1696"/>
            <ac:spMk id="67" creationId="{CA6F1824-A6CF-4926-9A3E-A6266A8A67D5}"/>
          </ac:spMkLst>
        </pc:spChg>
        <pc:spChg chg="add mod">
          <ac:chgData name="Hamlet Markarian" userId="4926d2b407f31d77" providerId="LiveId" clId="{1C057F98-2CC4-49E3-A2E2-A804BE88845B}" dt="2021-05-06T09:32:25.047" v="3985"/>
          <ac:spMkLst>
            <pc:docMk/>
            <pc:sldMk cId="1457580073" sldId="1696"/>
            <ac:spMk id="69" creationId="{C1CC8EE9-A497-478D-843A-10BBCC6A9457}"/>
          </ac:spMkLst>
        </pc:spChg>
        <pc:spChg chg="add mod">
          <ac:chgData name="Hamlet Markarian" userId="4926d2b407f31d77" providerId="LiveId" clId="{1C057F98-2CC4-49E3-A2E2-A804BE88845B}" dt="2021-05-06T09:32:25.047" v="3985"/>
          <ac:spMkLst>
            <pc:docMk/>
            <pc:sldMk cId="1457580073" sldId="1696"/>
            <ac:spMk id="71" creationId="{6E72D105-0B81-4FCF-AB9E-295FF09374C8}"/>
          </ac:spMkLst>
        </pc:spChg>
        <pc:spChg chg="mod">
          <ac:chgData name="Hamlet Markarian" userId="4926d2b407f31d77" providerId="LiveId" clId="{1C057F98-2CC4-49E3-A2E2-A804BE88845B}" dt="2021-05-06T09:32:25.047" v="3985"/>
          <ac:spMkLst>
            <pc:docMk/>
            <pc:sldMk cId="1457580073" sldId="1696"/>
            <ac:spMk id="86" creationId="{FDE1ED42-320B-4BFA-8ACE-40BD3A7BF369}"/>
          </ac:spMkLst>
        </pc:spChg>
        <pc:spChg chg="mod">
          <ac:chgData name="Hamlet Markarian" userId="4926d2b407f31d77" providerId="LiveId" clId="{1C057F98-2CC4-49E3-A2E2-A804BE88845B}" dt="2021-05-06T09:32:25.047" v="3985"/>
          <ac:spMkLst>
            <pc:docMk/>
            <pc:sldMk cId="1457580073" sldId="1696"/>
            <ac:spMk id="87" creationId="{C92A7041-63AB-4579-B061-8A346F45FE89}"/>
          </ac:spMkLst>
        </pc:spChg>
        <pc:spChg chg="mod">
          <ac:chgData name="Hamlet Markarian" userId="4926d2b407f31d77" providerId="LiveId" clId="{1C057F98-2CC4-49E3-A2E2-A804BE88845B}" dt="2021-05-06T09:32:25.047" v="3985"/>
          <ac:spMkLst>
            <pc:docMk/>
            <pc:sldMk cId="1457580073" sldId="1696"/>
            <ac:spMk id="88" creationId="{A52498D4-8C84-436C-A629-BFD59B653407}"/>
          </ac:spMkLst>
        </pc:spChg>
        <pc:spChg chg="mod">
          <ac:chgData name="Hamlet Markarian" userId="4926d2b407f31d77" providerId="LiveId" clId="{1C057F98-2CC4-49E3-A2E2-A804BE88845B}" dt="2021-05-06T09:32:25.047" v="3985"/>
          <ac:spMkLst>
            <pc:docMk/>
            <pc:sldMk cId="1457580073" sldId="1696"/>
            <ac:spMk id="89" creationId="{3861B3D1-9F72-48F3-8F52-B469BA168883}"/>
          </ac:spMkLst>
        </pc:spChg>
        <pc:spChg chg="mod">
          <ac:chgData name="Hamlet Markarian" userId="4926d2b407f31d77" providerId="LiveId" clId="{1C057F98-2CC4-49E3-A2E2-A804BE88845B}" dt="2021-05-06T09:32:25.047" v="3985"/>
          <ac:spMkLst>
            <pc:docMk/>
            <pc:sldMk cId="1457580073" sldId="1696"/>
            <ac:spMk id="96" creationId="{BB94E991-97B4-473C-8F94-83375346173E}"/>
          </ac:spMkLst>
        </pc:spChg>
        <pc:spChg chg="mod">
          <ac:chgData name="Hamlet Markarian" userId="4926d2b407f31d77" providerId="LiveId" clId="{1C057F98-2CC4-49E3-A2E2-A804BE88845B}" dt="2021-05-06T09:32:25.047" v="3985"/>
          <ac:spMkLst>
            <pc:docMk/>
            <pc:sldMk cId="1457580073" sldId="1696"/>
            <ac:spMk id="97" creationId="{384C1A49-53C6-49A3-9EFC-DAE87884C7E6}"/>
          </ac:spMkLst>
        </pc:spChg>
        <pc:grpChg chg="add mod">
          <ac:chgData name="Hamlet Markarian" userId="4926d2b407f31d77" providerId="LiveId" clId="{1C057F98-2CC4-49E3-A2E2-A804BE88845B}" dt="2021-05-06T09:32:25.047" v="3985"/>
          <ac:grpSpMkLst>
            <pc:docMk/>
            <pc:sldMk cId="1457580073" sldId="1696"/>
            <ac:grpSpMk id="31" creationId="{2BFA64E8-1462-44D3-8181-ED9059257F06}"/>
          </ac:grpSpMkLst>
        </pc:grpChg>
        <pc:grpChg chg="add mod">
          <ac:chgData name="Hamlet Markarian" userId="4926d2b407f31d77" providerId="LiveId" clId="{1C057F98-2CC4-49E3-A2E2-A804BE88845B}" dt="2021-05-06T09:32:25.047" v="3985"/>
          <ac:grpSpMkLst>
            <pc:docMk/>
            <pc:sldMk cId="1457580073" sldId="1696"/>
            <ac:grpSpMk id="38" creationId="{659BF8E6-A52F-4CBD-844E-62E555FDDEE2}"/>
          </ac:grpSpMkLst>
        </pc:grpChg>
        <pc:grpChg chg="mod ord">
          <ac:chgData name="Hamlet Markarian" userId="4926d2b407f31d77" providerId="LiveId" clId="{1C057F98-2CC4-49E3-A2E2-A804BE88845B}" dt="2021-05-06T09:32:25.047" v="3985"/>
          <ac:grpSpMkLst>
            <pc:docMk/>
            <pc:sldMk cId="1457580073" sldId="1696"/>
            <ac:grpSpMk id="85" creationId="{2386B6A7-AA72-4C56-84B2-783D455833CA}"/>
          </ac:grpSpMkLst>
        </pc:grpChg>
        <pc:graphicFrameChg chg="add mod">
          <ac:chgData name="Hamlet Markarian" userId="4926d2b407f31d77" providerId="LiveId" clId="{1C057F98-2CC4-49E3-A2E2-A804BE88845B}" dt="2021-05-06T09:32:25.047" v="3985"/>
          <ac:graphicFrameMkLst>
            <pc:docMk/>
            <pc:sldMk cId="1457580073" sldId="1696"/>
            <ac:graphicFrameMk id="68" creationId="{C6710ECE-EE5E-4C95-B6C4-876781BC0D57}"/>
          </ac:graphicFrameMkLst>
        </pc:graphicFrameChg>
        <pc:graphicFrameChg chg="add mod">
          <ac:chgData name="Hamlet Markarian" userId="4926d2b407f31d77" providerId="LiveId" clId="{1C057F98-2CC4-49E3-A2E2-A804BE88845B}" dt="2021-05-06T09:32:25.047" v="3985"/>
          <ac:graphicFrameMkLst>
            <pc:docMk/>
            <pc:sldMk cId="1457580073" sldId="1696"/>
            <ac:graphicFrameMk id="70" creationId="{7A4F31BB-9137-4881-8873-80C3FC63BA6F}"/>
          </ac:graphicFrameMkLst>
        </pc:graphicFrameChg>
        <pc:picChg chg="mod">
          <ac:chgData name="Hamlet Markarian" userId="4926d2b407f31d77" providerId="LiveId" clId="{1C057F98-2CC4-49E3-A2E2-A804BE88845B}" dt="2021-05-06T09:32:25.047" v="3985"/>
          <ac:picMkLst>
            <pc:docMk/>
            <pc:sldMk cId="1457580073" sldId="1696"/>
            <ac:picMk id="33" creationId="{55719C8E-CBB6-42DE-AE42-0CF8D1CE9704}"/>
          </ac:picMkLst>
        </pc:picChg>
        <pc:picChg chg="mod">
          <ac:chgData name="Hamlet Markarian" userId="4926d2b407f31d77" providerId="LiveId" clId="{1C057F98-2CC4-49E3-A2E2-A804BE88845B}" dt="2021-05-06T09:32:25.047" v="3985"/>
          <ac:picMkLst>
            <pc:docMk/>
            <pc:sldMk cId="1457580073" sldId="1696"/>
            <ac:picMk id="40" creationId="{83FA304D-224D-4EAB-8BCC-5F2D8425C999}"/>
          </ac:picMkLst>
        </pc:picChg>
        <pc:picChg chg="mod">
          <ac:chgData name="Hamlet Markarian" userId="4926d2b407f31d77" providerId="LiveId" clId="{1C057F98-2CC4-49E3-A2E2-A804BE88845B}" dt="2021-05-06T09:32:25.047" v="3985"/>
          <ac:picMkLst>
            <pc:docMk/>
            <pc:sldMk cId="1457580073" sldId="1696"/>
            <ac:picMk id="55" creationId="{8949BDD1-2918-4A15-97B5-46AA812BFC63}"/>
          </ac:picMkLst>
        </pc:picChg>
        <pc:picChg chg="mod">
          <ac:chgData name="Hamlet Markarian" userId="4926d2b407f31d77" providerId="LiveId" clId="{1C057F98-2CC4-49E3-A2E2-A804BE88845B}" dt="2021-05-06T09:32:25.047" v="3985"/>
          <ac:picMkLst>
            <pc:docMk/>
            <pc:sldMk cId="1457580073" sldId="1696"/>
            <ac:picMk id="59" creationId="{B9526696-E983-4EDA-8A8C-E710C71CB59C}"/>
          </ac:picMkLst>
        </pc:picChg>
        <pc:picChg chg="del">
          <ac:chgData name="Hamlet Markarian" userId="4926d2b407f31d77" providerId="LiveId" clId="{1C057F98-2CC4-49E3-A2E2-A804BE88845B}" dt="2021-05-05T19:17:13.646" v="1315" actId="478"/>
          <ac:picMkLst>
            <pc:docMk/>
            <pc:sldMk cId="1457580073" sldId="1696"/>
            <ac:picMk id="60" creationId="{4804F24C-5807-4AC5-8080-939E51EAC08D}"/>
          </ac:picMkLst>
        </pc:picChg>
        <pc:picChg chg="mod">
          <ac:chgData name="Hamlet Markarian" userId="4926d2b407f31d77" providerId="LiveId" clId="{1C057F98-2CC4-49E3-A2E2-A804BE88845B}" dt="2021-05-06T09:32:25.047" v="3985"/>
          <ac:picMkLst>
            <pc:docMk/>
            <pc:sldMk cId="1457580073" sldId="1696"/>
            <ac:picMk id="63" creationId="{42E5420B-3090-4C28-A5A9-60807EFF2A15}"/>
          </ac:picMkLst>
        </pc:picChg>
        <pc:picChg chg="add mod">
          <ac:chgData name="Hamlet Markarian" userId="4926d2b407f31d77" providerId="LiveId" clId="{1C057F98-2CC4-49E3-A2E2-A804BE88845B}" dt="2021-05-06T09:32:25.047" v="3985"/>
          <ac:picMkLst>
            <pc:docMk/>
            <pc:sldMk cId="1457580073" sldId="1696"/>
            <ac:picMk id="65" creationId="{6D8B5988-C9B9-46CA-AD93-04E36EAF7FC5}"/>
          </ac:picMkLst>
        </pc:picChg>
        <pc:cxnChg chg="add mod">
          <ac:chgData name="Hamlet Markarian" userId="4926d2b407f31d77" providerId="LiveId" clId="{1C057F98-2CC4-49E3-A2E2-A804BE88845B}" dt="2021-05-06T09:32:25.047" v="3985"/>
          <ac:cxnSpMkLst>
            <pc:docMk/>
            <pc:sldMk cId="1457580073" sldId="1696"/>
            <ac:cxnSpMk id="36" creationId="{C4CE7B71-98B8-44D5-BCBA-BFD87EE19D10}"/>
          </ac:cxnSpMkLst>
        </pc:cxnChg>
      </pc:sldChg>
      <pc:sldChg chg="addSp delSp modSp add mod">
        <pc:chgData name="Hamlet Markarian" userId="4926d2b407f31d77" providerId="LiveId" clId="{1C057F98-2CC4-49E3-A2E2-A804BE88845B}" dt="2021-05-06T09:32:25.047" v="3985"/>
        <pc:sldMkLst>
          <pc:docMk/>
          <pc:sldMk cId="1199437748" sldId="1697"/>
        </pc:sldMkLst>
        <pc:spChg chg="mod">
          <ac:chgData name="Hamlet Markarian" userId="4926d2b407f31d77" providerId="LiveId" clId="{1C057F98-2CC4-49E3-A2E2-A804BE88845B}" dt="2021-05-06T09:32:25.047" v="3985"/>
          <ac:spMkLst>
            <pc:docMk/>
            <pc:sldMk cId="1199437748" sldId="1697"/>
            <ac:spMk id="5" creationId="{BC01E833-A438-4C2A-AF28-2B402D7F80E5}"/>
          </ac:spMkLst>
        </pc:spChg>
        <pc:spChg chg="del">
          <ac:chgData name="Hamlet Markarian" userId="4926d2b407f31d77" providerId="LiveId" clId="{1C057F98-2CC4-49E3-A2E2-A804BE88845B}" dt="2021-05-05T19:26:46.639" v="1407" actId="478"/>
          <ac:spMkLst>
            <pc:docMk/>
            <pc:sldMk cId="1199437748" sldId="1697"/>
            <ac:spMk id="25" creationId="{E04D934E-4299-4E8D-9713-18F11D03A265}"/>
          </ac:spMkLst>
        </pc:spChg>
        <pc:spChg chg="del">
          <ac:chgData name="Hamlet Markarian" userId="4926d2b407f31d77" providerId="LiveId" clId="{1C057F98-2CC4-49E3-A2E2-A804BE88845B}" dt="2021-05-05T19:26:46.639" v="1407" actId="478"/>
          <ac:spMkLst>
            <pc:docMk/>
            <pc:sldMk cId="1199437748" sldId="1697"/>
            <ac:spMk id="27" creationId="{7CAF7B60-9DBB-43C8-B41B-339A645597FC}"/>
          </ac:spMkLst>
        </pc:spChg>
        <pc:spChg chg="del">
          <ac:chgData name="Hamlet Markarian" userId="4926d2b407f31d77" providerId="LiveId" clId="{1C057F98-2CC4-49E3-A2E2-A804BE88845B}" dt="2021-05-05T19:26:46.639" v="1407" actId="478"/>
          <ac:spMkLst>
            <pc:docMk/>
            <pc:sldMk cId="1199437748" sldId="1697"/>
            <ac:spMk id="28" creationId="{54CEA892-D63E-451A-9112-F4DE3626187B}"/>
          </ac:spMkLst>
        </pc:spChg>
        <pc:spChg chg="del">
          <ac:chgData name="Hamlet Markarian" userId="4926d2b407f31d77" providerId="LiveId" clId="{1C057F98-2CC4-49E3-A2E2-A804BE88845B}" dt="2021-05-05T19:26:47.662" v="1408" actId="478"/>
          <ac:spMkLst>
            <pc:docMk/>
            <pc:sldMk cId="1199437748" sldId="1697"/>
            <ac:spMk id="29" creationId="{5C5067B2-FC96-4647-AA2C-22D64EEDFFC6}"/>
          </ac:spMkLst>
        </pc:spChg>
        <pc:spChg chg="del">
          <ac:chgData name="Hamlet Markarian" userId="4926d2b407f31d77" providerId="LiveId" clId="{1C057F98-2CC4-49E3-A2E2-A804BE88845B}" dt="2021-05-05T19:26:46.639" v="1407" actId="478"/>
          <ac:spMkLst>
            <pc:docMk/>
            <pc:sldMk cId="1199437748" sldId="1697"/>
            <ac:spMk id="30" creationId="{508EF8D3-4619-472E-82C7-A09B608DC10A}"/>
          </ac:spMkLst>
        </pc:spChg>
        <pc:spChg chg="del">
          <ac:chgData name="Hamlet Markarian" userId="4926d2b407f31d77" providerId="LiveId" clId="{1C057F98-2CC4-49E3-A2E2-A804BE88845B}" dt="2021-05-05T19:26:46.639" v="1407" actId="478"/>
          <ac:spMkLst>
            <pc:docMk/>
            <pc:sldMk cId="1199437748" sldId="1697"/>
            <ac:spMk id="34" creationId="{DBB588E0-259B-4B02-A3D7-1AFDA0AE4F36}"/>
          </ac:spMkLst>
        </pc:spChg>
        <pc:spChg chg="del">
          <ac:chgData name="Hamlet Markarian" userId="4926d2b407f31d77" providerId="LiveId" clId="{1C057F98-2CC4-49E3-A2E2-A804BE88845B}" dt="2021-05-05T19:26:46.639" v="1407" actId="478"/>
          <ac:spMkLst>
            <pc:docMk/>
            <pc:sldMk cId="1199437748" sldId="1697"/>
            <ac:spMk id="35" creationId="{DB38D9BD-E552-4E0C-A51F-F777067AA02E}"/>
          </ac:spMkLst>
        </pc:spChg>
        <pc:spChg chg="del">
          <ac:chgData name="Hamlet Markarian" userId="4926d2b407f31d77" providerId="LiveId" clId="{1C057F98-2CC4-49E3-A2E2-A804BE88845B}" dt="2021-05-05T19:26:46.639" v="1407" actId="478"/>
          <ac:spMkLst>
            <pc:docMk/>
            <pc:sldMk cId="1199437748" sldId="1697"/>
            <ac:spMk id="37" creationId="{707533BA-2404-4938-86D4-8112730AC22F}"/>
          </ac:spMkLst>
        </pc:spChg>
        <pc:spChg chg="del">
          <ac:chgData name="Hamlet Markarian" userId="4926d2b407f31d77" providerId="LiveId" clId="{1C057F98-2CC4-49E3-A2E2-A804BE88845B}" dt="2021-05-05T19:26:46.639" v="1407" actId="478"/>
          <ac:spMkLst>
            <pc:docMk/>
            <pc:sldMk cId="1199437748" sldId="1697"/>
            <ac:spMk id="41" creationId="{F78AB589-6E21-4CD4-A995-589927F2DE33}"/>
          </ac:spMkLst>
        </pc:spChg>
        <pc:spChg chg="del">
          <ac:chgData name="Hamlet Markarian" userId="4926d2b407f31d77" providerId="LiveId" clId="{1C057F98-2CC4-49E3-A2E2-A804BE88845B}" dt="2021-05-05T19:26:46.639" v="1407" actId="478"/>
          <ac:spMkLst>
            <pc:docMk/>
            <pc:sldMk cId="1199437748" sldId="1697"/>
            <ac:spMk id="42" creationId="{2A3473C3-AB5B-4827-AEB7-115BACB2B0DC}"/>
          </ac:spMkLst>
        </pc:spChg>
        <pc:spChg chg="del">
          <ac:chgData name="Hamlet Markarian" userId="4926d2b407f31d77" providerId="LiveId" clId="{1C057F98-2CC4-49E3-A2E2-A804BE88845B}" dt="2021-05-05T19:26:46.639" v="1407" actId="478"/>
          <ac:spMkLst>
            <pc:docMk/>
            <pc:sldMk cId="1199437748" sldId="1697"/>
            <ac:spMk id="43" creationId="{668CAB78-5239-4B71-9921-134FA23BE36F}"/>
          </ac:spMkLst>
        </pc:spChg>
        <pc:spChg chg="del">
          <ac:chgData name="Hamlet Markarian" userId="4926d2b407f31d77" providerId="LiveId" clId="{1C057F98-2CC4-49E3-A2E2-A804BE88845B}" dt="2021-05-05T19:26:46.639" v="1407" actId="478"/>
          <ac:spMkLst>
            <pc:docMk/>
            <pc:sldMk cId="1199437748" sldId="1697"/>
            <ac:spMk id="44" creationId="{3DA026BB-0097-4832-976B-CB394E975E7C}"/>
          </ac:spMkLst>
        </pc:spChg>
        <pc:spChg chg="del">
          <ac:chgData name="Hamlet Markarian" userId="4926d2b407f31d77" providerId="LiveId" clId="{1C057F98-2CC4-49E3-A2E2-A804BE88845B}" dt="2021-05-05T19:26:46.639" v="1407" actId="478"/>
          <ac:spMkLst>
            <pc:docMk/>
            <pc:sldMk cId="1199437748" sldId="1697"/>
            <ac:spMk id="45" creationId="{6F7D4F74-EE3A-494E-8E08-15000DE50C4A}"/>
          </ac:spMkLst>
        </pc:spChg>
        <pc:spChg chg="del">
          <ac:chgData name="Hamlet Markarian" userId="4926d2b407f31d77" providerId="LiveId" clId="{1C057F98-2CC4-49E3-A2E2-A804BE88845B}" dt="2021-05-05T19:26:46.639" v="1407" actId="478"/>
          <ac:spMkLst>
            <pc:docMk/>
            <pc:sldMk cId="1199437748" sldId="1697"/>
            <ac:spMk id="46" creationId="{E83C8D01-984E-4ECE-8706-922902DA4A46}"/>
          </ac:spMkLst>
        </pc:spChg>
        <pc:spChg chg="del">
          <ac:chgData name="Hamlet Markarian" userId="4926d2b407f31d77" providerId="LiveId" clId="{1C057F98-2CC4-49E3-A2E2-A804BE88845B}" dt="2021-05-05T19:26:46.639" v="1407" actId="478"/>
          <ac:spMkLst>
            <pc:docMk/>
            <pc:sldMk cId="1199437748" sldId="1697"/>
            <ac:spMk id="47" creationId="{02EB246C-543B-45C5-B8C9-E3FC7CB8D536}"/>
          </ac:spMkLst>
        </pc:spChg>
        <pc:spChg chg="del">
          <ac:chgData name="Hamlet Markarian" userId="4926d2b407f31d77" providerId="LiveId" clId="{1C057F98-2CC4-49E3-A2E2-A804BE88845B}" dt="2021-05-05T19:26:46.639" v="1407" actId="478"/>
          <ac:spMkLst>
            <pc:docMk/>
            <pc:sldMk cId="1199437748" sldId="1697"/>
            <ac:spMk id="48" creationId="{F989DFEB-AF14-4FC1-A07C-3811444082FD}"/>
          </ac:spMkLst>
        </pc:spChg>
        <pc:spChg chg="add mod">
          <ac:chgData name="Hamlet Markarian" userId="4926d2b407f31d77" providerId="LiveId" clId="{1C057F98-2CC4-49E3-A2E2-A804BE88845B}" dt="2021-05-06T09:32:25.047" v="3985"/>
          <ac:spMkLst>
            <pc:docMk/>
            <pc:sldMk cId="1199437748" sldId="1697"/>
            <ac:spMk id="49" creationId="{50880A34-8045-42F4-98F3-167EE43178D3}"/>
          </ac:spMkLst>
        </pc:spChg>
        <pc:spChg chg="add mod">
          <ac:chgData name="Hamlet Markarian" userId="4926d2b407f31d77" providerId="LiveId" clId="{1C057F98-2CC4-49E3-A2E2-A804BE88845B}" dt="2021-05-06T09:32:25.047" v="3985"/>
          <ac:spMkLst>
            <pc:docMk/>
            <pc:sldMk cId="1199437748" sldId="1697"/>
            <ac:spMk id="50" creationId="{0558CB8B-2140-49F2-90F0-5BA623575262}"/>
          </ac:spMkLst>
        </pc:spChg>
        <pc:spChg chg="add mod">
          <ac:chgData name="Hamlet Markarian" userId="4926d2b407f31d77" providerId="LiveId" clId="{1C057F98-2CC4-49E3-A2E2-A804BE88845B}" dt="2021-05-06T09:32:25.047" v="3985"/>
          <ac:spMkLst>
            <pc:docMk/>
            <pc:sldMk cId="1199437748" sldId="1697"/>
            <ac:spMk id="51" creationId="{48C91BEA-819D-41DC-9478-EC846795358F}"/>
          </ac:spMkLst>
        </pc:spChg>
        <pc:spChg chg="add mod">
          <ac:chgData name="Hamlet Markarian" userId="4926d2b407f31d77" providerId="LiveId" clId="{1C057F98-2CC4-49E3-A2E2-A804BE88845B}" dt="2021-05-06T09:32:25.047" v="3985"/>
          <ac:spMkLst>
            <pc:docMk/>
            <pc:sldMk cId="1199437748" sldId="1697"/>
            <ac:spMk id="52" creationId="{EA51EA5A-3DBC-44E5-AFC3-1746417DD6FB}"/>
          </ac:spMkLst>
        </pc:spChg>
        <pc:spChg chg="add mod ord">
          <ac:chgData name="Hamlet Markarian" userId="4926d2b407f31d77" providerId="LiveId" clId="{1C057F98-2CC4-49E3-A2E2-A804BE88845B}" dt="2021-05-06T09:32:25.047" v="3985"/>
          <ac:spMkLst>
            <pc:docMk/>
            <pc:sldMk cId="1199437748" sldId="1697"/>
            <ac:spMk id="53" creationId="{E8B6691D-B86B-4427-B68F-E4B4BC43AD2D}"/>
          </ac:spMkLst>
        </pc:spChg>
        <pc:spChg chg="add mod">
          <ac:chgData name="Hamlet Markarian" userId="4926d2b407f31d77" providerId="LiveId" clId="{1C057F98-2CC4-49E3-A2E2-A804BE88845B}" dt="2021-05-06T09:32:25.047" v="3985"/>
          <ac:spMkLst>
            <pc:docMk/>
            <pc:sldMk cId="1199437748" sldId="1697"/>
            <ac:spMk id="54" creationId="{247C7C9E-8CA5-435C-8D76-640DE5C0FC9B}"/>
          </ac:spMkLst>
        </pc:spChg>
        <pc:spChg chg="add mod">
          <ac:chgData name="Hamlet Markarian" userId="4926d2b407f31d77" providerId="LiveId" clId="{1C057F98-2CC4-49E3-A2E2-A804BE88845B}" dt="2021-05-06T09:32:25.047" v="3985"/>
          <ac:spMkLst>
            <pc:docMk/>
            <pc:sldMk cId="1199437748" sldId="1697"/>
            <ac:spMk id="56" creationId="{D608E7A5-701E-432D-8F17-A41315E6E04C}"/>
          </ac:spMkLst>
        </pc:spChg>
        <pc:spChg chg="mod">
          <ac:chgData name="Hamlet Markarian" userId="4926d2b407f31d77" providerId="LiveId" clId="{1C057F98-2CC4-49E3-A2E2-A804BE88845B}" dt="2021-05-06T09:32:25.047" v="3985"/>
          <ac:spMkLst>
            <pc:docMk/>
            <pc:sldMk cId="1199437748" sldId="1697"/>
            <ac:spMk id="57" creationId="{B79FE3FB-DDD9-4C52-A866-E3982D872286}"/>
          </ac:spMkLst>
        </pc:spChg>
        <pc:spChg chg="add mod">
          <ac:chgData name="Hamlet Markarian" userId="4926d2b407f31d77" providerId="LiveId" clId="{1C057F98-2CC4-49E3-A2E2-A804BE88845B}" dt="2021-05-06T09:32:25.047" v="3985"/>
          <ac:spMkLst>
            <pc:docMk/>
            <pc:sldMk cId="1199437748" sldId="1697"/>
            <ac:spMk id="58" creationId="{A00ECAE0-A585-4C6A-BAA9-B06440796178}"/>
          </ac:spMkLst>
        </pc:spChg>
        <pc:spChg chg="add mod">
          <ac:chgData name="Hamlet Markarian" userId="4926d2b407f31d77" providerId="LiveId" clId="{1C057F98-2CC4-49E3-A2E2-A804BE88845B}" dt="2021-05-06T09:32:25.047" v="3985"/>
          <ac:spMkLst>
            <pc:docMk/>
            <pc:sldMk cId="1199437748" sldId="1697"/>
            <ac:spMk id="60" creationId="{EF27EBE0-B550-4094-ADDD-D4C99749E11F}"/>
          </ac:spMkLst>
        </pc:spChg>
        <pc:spChg chg="add mod">
          <ac:chgData name="Hamlet Markarian" userId="4926d2b407f31d77" providerId="LiveId" clId="{1C057F98-2CC4-49E3-A2E2-A804BE88845B}" dt="2021-05-06T09:32:25.047" v="3985"/>
          <ac:spMkLst>
            <pc:docMk/>
            <pc:sldMk cId="1199437748" sldId="1697"/>
            <ac:spMk id="61" creationId="{C1E43B52-1AFF-4732-A1A1-C7EBD491C2E6}"/>
          </ac:spMkLst>
        </pc:spChg>
        <pc:spChg chg="add mod">
          <ac:chgData name="Hamlet Markarian" userId="4926d2b407f31d77" providerId="LiveId" clId="{1C057F98-2CC4-49E3-A2E2-A804BE88845B}" dt="2021-05-06T09:32:25.047" v="3985"/>
          <ac:spMkLst>
            <pc:docMk/>
            <pc:sldMk cId="1199437748" sldId="1697"/>
            <ac:spMk id="62" creationId="{B0777895-5EA4-4957-B649-8614E403F796}"/>
          </ac:spMkLst>
        </pc:spChg>
        <pc:spChg chg="del">
          <ac:chgData name="Hamlet Markarian" userId="4926d2b407f31d77" providerId="LiveId" clId="{1C057F98-2CC4-49E3-A2E2-A804BE88845B}" dt="2021-05-05T19:26:48.367" v="1409" actId="478"/>
          <ac:spMkLst>
            <pc:docMk/>
            <pc:sldMk cId="1199437748" sldId="1697"/>
            <ac:spMk id="64" creationId="{DB868F54-FEA4-45A1-B54F-DD89B75EC51A}"/>
          </ac:spMkLst>
        </pc:spChg>
        <pc:spChg chg="add mod">
          <ac:chgData name="Hamlet Markarian" userId="4926d2b407f31d77" providerId="LiveId" clId="{1C057F98-2CC4-49E3-A2E2-A804BE88845B}" dt="2021-05-06T09:32:25.047" v="3985"/>
          <ac:spMkLst>
            <pc:docMk/>
            <pc:sldMk cId="1199437748" sldId="1697"/>
            <ac:spMk id="66" creationId="{C2FA40E0-6401-4E23-8CB9-ED2558B1D80D}"/>
          </ac:spMkLst>
        </pc:spChg>
        <pc:spChg chg="del">
          <ac:chgData name="Hamlet Markarian" userId="4926d2b407f31d77" providerId="LiveId" clId="{1C057F98-2CC4-49E3-A2E2-A804BE88845B}" dt="2021-05-05T19:26:46.639" v="1407" actId="478"/>
          <ac:spMkLst>
            <pc:docMk/>
            <pc:sldMk cId="1199437748" sldId="1697"/>
            <ac:spMk id="67" creationId="{CA6F1824-A6CF-4926-9A3E-A6266A8A67D5}"/>
          </ac:spMkLst>
        </pc:spChg>
        <pc:spChg chg="del">
          <ac:chgData name="Hamlet Markarian" userId="4926d2b407f31d77" providerId="LiveId" clId="{1C057F98-2CC4-49E3-A2E2-A804BE88845B}" dt="2021-05-05T19:26:46.639" v="1407" actId="478"/>
          <ac:spMkLst>
            <pc:docMk/>
            <pc:sldMk cId="1199437748" sldId="1697"/>
            <ac:spMk id="69" creationId="{C1CC8EE9-A497-478D-843A-10BBCC6A9457}"/>
          </ac:spMkLst>
        </pc:spChg>
        <pc:spChg chg="del">
          <ac:chgData name="Hamlet Markarian" userId="4926d2b407f31d77" providerId="LiveId" clId="{1C057F98-2CC4-49E3-A2E2-A804BE88845B}" dt="2021-05-05T19:26:46.639" v="1407" actId="478"/>
          <ac:spMkLst>
            <pc:docMk/>
            <pc:sldMk cId="1199437748" sldId="1697"/>
            <ac:spMk id="71" creationId="{6E72D105-0B81-4FCF-AB9E-295FF09374C8}"/>
          </ac:spMkLst>
        </pc:spChg>
        <pc:spChg chg="add mod">
          <ac:chgData name="Hamlet Markarian" userId="4926d2b407f31d77" providerId="LiveId" clId="{1C057F98-2CC4-49E3-A2E2-A804BE88845B}" dt="2021-05-06T09:32:25.047" v="3985"/>
          <ac:spMkLst>
            <pc:docMk/>
            <pc:sldMk cId="1199437748" sldId="1697"/>
            <ac:spMk id="72" creationId="{7B31AE4F-1A40-46B0-AFFA-F05FC5260C0C}"/>
          </ac:spMkLst>
        </pc:spChg>
        <pc:spChg chg="add mod">
          <ac:chgData name="Hamlet Markarian" userId="4926d2b407f31d77" providerId="LiveId" clId="{1C057F98-2CC4-49E3-A2E2-A804BE88845B}" dt="2021-05-06T09:32:25.047" v="3985"/>
          <ac:spMkLst>
            <pc:docMk/>
            <pc:sldMk cId="1199437748" sldId="1697"/>
            <ac:spMk id="73" creationId="{CDE7F9AD-41D9-4B2A-91F8-0C15E914B766}"/>
          </ac:spMkLst>
        </pc:spChg>
        <pc:spChg chg="add mod">
          <ac:chgData name="Hamlet Markarian" userId="4926d2b407f31d77" providerId="LiveId" clId="{1C057F98-2CC4-49E3-A2E2-A804BE88845B}" dt="2021-05-06T09:32:25.047" v="3985"/>
          <ac:spMkLst>
            <pc:docMk/>
            <pc:sldMk cId="1199437748" sldId="1697"/>
            <ac:spMk id="74" creationId="{37E1E9E1-D9E6-47C7-BD0A-8B266E8E2B75}"/>
          </ac:spMkLst>
        </pc:spChg>
        <pc:spChg chg="add mod">
          <ac:chgData name="Hamlet Markarian" userId="4926d2b407f31d77" providerId="LiveId" clId="{1C057F98-2CC4-49E3-A2E2-A804BE88845B}" dt="2021-05-06T09:32:25.047" v="3985"/>
          <ac:spMkLst>
            <pc:docMk/>
            <pc:sldMk cId="1199437748" sldId="1697"/>
            <ac:spMk id="75" creationId="{8BE4FD7D-F76A-4D39-9795-762174BBEEB7}"/>
          </ac:spMkLst>
        </pc:spChg>
        <pc:spChg chg="add mod">
          <ac:chgData name="Hamlet Markarian" userId="4926d2b407f31d77" providerId="LiveId" clId="{1C057F98-2CC4-49E3-A2E2-A804BE88845B}" dt="2021-05-06T09:32:25.047" v="3985"/>
          <ac:spMkLst>
            <pc:docMk/>
            <pc:sldMk cId="1199437748" sldId="1697"/>
            <ac:spMk id="76" creationId="{DD68EA42-719B-4BBC-9C37-4248F7E876FA}"/>
          </ac:spMkLst>
        </pc:spChg>
        <pc:spChg chg="add mod">
          <ac:chgData name="Hamlet Markarian" userId="4926d2b407f31d77" providerId="LiveId" clId="{1C057F98-2CC4-49E3-A2E2-A804BE88845B}" dt="2021-05-06T09:32:25.047" v="3985"/>
          <ac:spMkLst>
            <pc:docMk/>
            <pc:sldMk cId="1199437748" sldId="1697"/>
            <ac:spMk id="77" creationId="{2421032A-D117-4460-AA2B-4FED3B9D23C4}"/>
          </ac:spMkLst>
        </pc:spChg>
        <pc:spChg chg="add mod">
          <ac:chgData name="Hamlet Markarian" userId="4926d2b407f31d77" providerId="LiveId" clId="{1C057F98-2CC4-49E3-A2E2-A804BE88845B}" dt="2021-05-06T09:32:25.047" v="3985"/>
          <ac:spMkLst>
            <pc:docMk/>
            <pc:sldMk cId="1199437748" sldId="1697"/>
            <ac:spMk id="78" creationId="{81C89245-053F-4E3A-86A0-4D0C2B26495B}"/>
          </ac:spMkLst>
        </pc:spChg>
        <pc:spChg chg="add mod">
          <ac:chgData name="Hamlet Markarian" userId="4926d2b407f31d77" providerId="LiveId" clId="{1C057F98-2CC4-49E3-A2E2-A804BE88845B}" dt="2021-05-06T09:32:25.047" v="3985"/>
          <ac:spMkLst>
            <pc:docMk/>
            <pc:sldMk cId="1199437748" sldId="1697"/>
            <ac:spMk id="79" creationId="{F63ACE66-3F2E-4F86-837D-BEAA88E6DD25}"/>
          </ac:spMkLst>
        </pc:spChg>
        <pc:spChg chg="add mod">
          <ac:chgData name="Hamlet Markarian" userId="4926d2b407f31d77" providerId="LiveId" clId="{1C057F98-2CC4-49E3-A2E2-A804BE88845B}" dt="2021-05-06T09:32:25.047" v="3985"/>
          <ac:spMkLst>
            <pc:docMk/>
            <pc:sldMk cId="1199437748" sldId="1697"/>
            <ac:spMk id="80" creationId="{80DB6DA5-9E20-4E60-AAD6-BF90CE6A1C38}"/>
          </ac:spMkLst>
        </pc:spChg>
        <pc:spChg chg="add mod">
          <ac:chgData name="Hamlet Markarian" userId="4926d2b407f31d77" providerId="LiveId" clId="{1C057F98-2CC4-49E3-A2E2-A804BE88845B}" dt="2021-05-06T09:32:25.047" v="3985"/>
          <ac:spMkLst>
            <pc:docMk/>
            <pc:sldMk cId="1199437748" sldId="1697"/>
            <ac:spMk id="81" creationId="{2F948DC6-2028-48CF-9CBA-865BE74805AC}"/>
          </ac:spMkLst>
        </pc:spChg>
        <pc:spChg chg="add mod">
          <ac:chgData name="Hamlet Markarian" userId="4926d2b407f31d77" providerId="LiveId" clId="{1C057F98-2CC4-49E3-A2E2-A804BE88845B}" dt="2021-05-06T09:32:25.047" v="3985"/>
          <ac:spMkLst>
            <pc:docMk/>
            <pc:sldMk cId="1199437748" sldId="1697"/>
            <ac:spMk id="82" creationId="{6860E145-6802-407B-B463-52AC44F0AED3}"/>
          </ac:spMkLst>
        </pc:spChg>
        <pc:spChg chg="add mod">
          <ac:chgData name="Hamlet Markarian" userId="4926d2b407f31d77" providerId="LiveId" clId="{1C057F98-2CC4-49E3-A2E2-A804BE88845B}" dt="2021-05-06T09:32:25.047" v="3985"/>
          <ac:spMkLst>
            <pc:docMk/>
            <pc:sldMk cId="1199437748" sldId="1697"/>
            <ac:spMk id="83" creationId="{B1B9A400-534F-4A1B-BF95-6CAC7FFEF3A8}"/>
          </ac:spMkLst>
        </pc:spChg>
        <pc:spChg chg="add mod">
          <ac:chgData name="Hamlet Markarian" userId="4926d2b407f31d77" providerId="LiveId" clId="{1C057F98-2CC4-49E3-A2E2-A804BE88845B}" dt="2021-05-06T09:32:25.047" v="3985"/>
          <ac:spMkLst>
            <pc:docMk/>
            <pc:sldMk cId="1199437748" sldId="1697"/>
            <ac:spMk id="84" creationId="{12610693-15E2-431F-AB7A-1C8C98E9CAC8}"/>
          </ac:spMkLst>
        </pc:spChg>
        <pc:spChg chg="mod">
          <ac:chgData name="Hamlet Markarian" userId="4926d2b407f31d77" providerId="LiveId" clId="{1C057F98-2CC4-49E3-A2E2-A804BE88845B}" dt="2021-05-06T09:32:25.047" v="3985"/>
          <ac:spMkLst>
            <pc:docMk/>
            <pc:sldMk cId="1199437748" sldId="1697"/>
            <ac:spMk id="86" creationId="{FDE1ED42-320B-4BFA-8ACE-40BD3A7BF369}"/>
          </ac:spMkLst>
        </pc:spChg>
        <pc:spChg chg="mod">
          <ac:chgData name="Hamlet Markarian" userId="4926d2b407f31d77" providerId="LiveId" clId="{1C057F98-2CC4-49E3-A2E2-A804BE88845B}" dt="2021-05-06T09:32:25.047" v="3985"/>
          <ac:spMkLst>
            <pc:docMk/>
            <pc:sldMk cId="1199437748" sldId="1697"/>
            <ac:spMk id="87" creationId="{C92A7041-63AB-4579-B061-8A346F45FE89}"/>
          </ac:spMkLst>
        </pc:spChg>
        <pc:spChg chg="mod">
          <ac:chgData name="Hamlet Markarian" userId="4926d2b407f31d77" providerId="LiveId" clId="{1C057F98-2CC4-49E3-A2E2-A804BE88845B}" dt="2021-05-06T09:32:25.047" v="3985"/>
          <ac:spMkLst>
            <pc:docMk/>
            <pc:sldMk cId="1199437748" sldId="1697"/>
            <ac:spMk id="88" creationId="{A52498D4-8C84-436C-A629-BFD59B653407}"/>
          </ac:spMkLst>
        </pc:spChg>
        <pc:spChg chg="mod">
          <ac:chgData name="Hamlet Markarian" userId="4926d2b407f31d77" providerId="LiveId" clId="{1C057F98-2CC4-49E3-A2E2-A804BE88845B}" dt="2021-05-06T09:32:25.047" v="3985"/>
          <ac:spMkLst>
            <pc:docMk/>
            <pc:sldMk cId="1199437748" sldId="1697"/>
            <ac:spMk id="89" creationId="{3861B3D1-9F72-48F3-8F52-B469BA168883}"/>
          </ac:spMkLst>
        </pc:spChg>
        <pc:spChg chg="add mod">
          <ac:chgData name="Hamlet Markarian" userId="4926d2b407f31d77" providerId="LiveId" clId="{1C057F98-2CC4-49E3-A2E2-A804BE88845B}" dt="2021-05-06T09:32:25.047" v="3985"/>
          <ac:spMkLst>
            <pc:docMk/>
            <pc:sldMk cId="1199437748" sldId="1697"/>
            <ac:spMk id="90" creationId="{13BD39EF-A6B3-43D3-9E7D-F8047B400BF8}"/>
          </ac:spMkLst>
        </pc:spChg>
        <pc:spChg chg="add mod">
          <ac:chgData name="Hamlet Markarian" userId="4926d2b407f31d77" providerId="LiveId" clId="{1C057F98-2CC4-49E3-A2E2-A804BE88845B}" dt="2021-05-06T09:32:25.047" v="3985"/>
          <ac:spMkLst>
            <pc:docMk/>
            <pc:sldMk cId="1199437748" sldId="1697"/>
            <ac:spMk id="91" creationId="{FF28CEF6-38F9-4BEE-B096-80B58254AA46}"/>
          </ac:spMkLst>
        </pc:spChg>
        <pc:spChg chg="add mod">
          <ac:chgData name="Hamlet Markarian" userId="4926d2b407f31d77" providerId="LiveId" clId="{1C057F98-2CC4-49E3-A2E2-A804BE88845B}" dt="2021-05-06T09:32:25.047" v="3985"/>
          <ac:spMkLst>
            <pc:docMk/>
            <pc:sldMk cId="1199437748" sldId="1697"/>
            <ac:spMk id="92" creationId="{9C0B5D96-D53E-4591-A5F4-311BD4BC7837}"/>
          </ac:spMkLst>
        </pc:spChg>
        <pc:spChg chg="add mod">
          <ac:chgData name="Hamlet Markarian" userId="4926d2b407f31d77" providerId="LiveId" clId="{1C057F98-2CC4-49E3-A2E2-A804BE88845B}" dt="2021-05-06T09:32:25.047" v="3985"/>
          <ac:spMkLst>
            <pc:docMk/>
            <pc:sldMk cId="1199437748" sldId="1697"/>
            <ac:spMk id="93" creationId="{D7F4521F-98B7-493C-B148-76CFEF05D860}"/>
          </ac:spMkLst>
        </pc:spChg>
        <pc:spChg chg="mod">
          <ac:chgData name="Hamlet Markarian" userId="4926d2b407f31d77" providerId="LiveId" clId="{1C057F98-2CC4-49E3-A2E2-A804BE88845B}" dt="2021-05-06T09:32:25.047" v="3985"/>
          <ac:spMkLst>
            <pc:docMk/>
            <pc:sldMk cId="1199437748" sldId="1697"/>
            <ac:spMk id="96" creationId="{BB94E991-97B4-473C-8F94-83375346173E}"/>
          </ac:spMkLst>
        </pc:spChg>
        <pc:spChg chg="mod">
          <ac:chgData name="Hamlet Markarian" userId="4926d2b407f31d77" providerId="LiveId" clId="{1C057F98-2CC4-49E3-A2E2-A804BE88845B}" dt="2021-05-06T09:32:25.047" v="3985"/>
          <ac:spMkLst>
            <pc:docMk/>
            <pc:sldMk cId="1199437748" sldId="1697"/>
            <ac:spMk id="97" creationId="{384C1A49-53C6-49A3-9EFC-DAE87884C7E6}"/>
          </ac:spMkLst>
        </pc:spChg>
        <pc:grpChg chg="del">
          <ac:chgData name="Hamlet Markarian" userId="4926d2b407f31d77" providerId="LiveId" clId="{1C057F98-2CC4-49E3-A2E2-A804BE88845B}" dt="2021-05-05T19:26:46.639" v="1407" actId="478"/>
          <ac:grpSpMkLst>
            <pc:docMk/>
            <pc:sldMk cId="1199437748" sldId="1697"/>
            <ac:grpSpMk id="31" creationId="{2BFA64E8-1462-44D3-8181-ED9059257F06}"/>
          </ac:grpSpMkLst>
        </pc:grpChg>
        <pc:grpChg chg="del">
          <ac:chgData name="Hamlet Markarian" userId="4926d2b407f31d77" providerId="LiveId" clId="{1C057F98-2CC4-49E3-A2E2-A804BE88845B}" dt="2021-05-05T19:26:46.639" v="1407" actId="478"/>
          <ac:grpSpMkLst>
            <pc:docMk/>
            <pc:sldMk cId="1199437748" sldId="1697"/>
            <ac:grpSpMk id="38" creationId="{659BF8E6-A52F-4CBD-844E-62E555FDDEE2}"/>
          </ac:grpSpMkLst>
        </pc:grpChg>
        <pc:grpChg chg="mod">
          <ac:chgData name="Hamlet Markarian" userId="4926d2b407f31d77" providerId="LiveId" clId="{1C057F98-2CC4-49E3-A2E2-A804BE88845B}" dt="2021-05-06T09:32:25.047" v="3985"/>
          <ac:grpSpMkLst>
            <pc:docMk/>
            <pc:sldMk cId="1199437748" sldId="1697"/>
            <ac:grpSpMk id="85" creationId="{2386B6A7-AA72-4C56-84B2-783D455833CA}"/>
          </ac:grpSpMkLst>
        </pc:grpChg>
        <pc:graphicFrameChg chg="del">
          <ac:chgData name="Hamlet Markarian" userId="4926d2b407f31d77" providerId="LiveId" clId="{1C057F98-2CC4-49E3-A2E2-A804BE88845B}" dt="2021-05-05T19:26:46.639" v="1407" actId="478"/>
          <ac:graphicFrameMkLst>
            <pc:docMk/>
            <pc:sldMk cId="1199437748" sldId="1697"/>
            <ac:graphicFrameMk id="68" creationId="{C6710ECE-EE5E-4C95-B6C4-876781BC0D57}"/>
          </ac:graphicFrameMkLst>
        </pc:graphicFrameChg>
        <pc:graphicFrameChg chg="del">
          <ac:chgData name="Hamlet Markarian" userId="4926d2b407f31d77" providerId="LiveId" clId="{1C057F98-2CC4-49E3-A2E2-A804BE88845B}" dt="2021-05-05T19:26:46.639" v="1407" actId="478"/>
          <ac:graphicFrameMkLst>
            <pc:docMk/>
            <pc:sldMk cId="1199437748" sldId="1697"/>
            <ac:graphicFrameMk id="70" creationId="{7A4F31BB-9137-4881-8873-80C3FC63BA6F}"/>
          </ac:graphicFrameMkLst>
        </pc:graphicFrameChg>
        <pc:picChg chg="mod">
          <ac:chgData name="Hamlet Markarian" userId="4926d2b407f31d77" providerId="LiveId" clId="{1C057F98-2CC4-49E3-A2E2-A804BE88845B}" dt="2021-05-06T09:32:25.047" v="3985"/>
          <ac:picMkLst>
            <pc:docMk/>
            <pc:sldMk cId="1199437748" sldId="1697"/>
            <ac:picMk id="55" creationId="{8949BDD1-2918-4A15-97B5-46AA812BFC63}"/>
          </ac:picMkLst>
        </pc:picChg>
        <pc:picChg chg="mod">
          <ac:chgData name="Hamlet Markarian" userId="4926d2b407f31d77" providerId="LiveId" clId="{1C057F98-2CC4-49E3-A2E2-A804BE88845B}" dt="2021-05-06T09:32:25.047" v="3985"/>
          <ac:picMkLst>
            <pc:docMk/>
            <pc:sldMk cId="1199437748" sldId="1697"/>
            <ac:picMk id="59" creationId="{B9526696-E983-4EDA-8A8C-E710C71CB59C}"/>
          </ac:picMkLst>
        </pc:picChg>
        <pc:picChg chg="mod">
          <ac:chgData name="Hamlet Markarian" userId="4926d2b407f31d77" providerId="LiveId" clId="{1C057F98-2CC4-49E3-A2E2-A804BE88845B}" dt="2021-05-06T09:32:25.047" v="3985"/>
          <ac:picMkLst>
            <pc:docMk/>
            <pc:sldMk cId="1199437748" sldId="1697"/>
            <ac:picMk id="63" creationId="{42E5420B-3090-4C28-A5A9-60807EFF2A15}"/>
          </ac:picMkLst>
        </pc:picChg>
        <pc:picChg chg="del">
          <ac:chgData name="Hamlet Markarian" userId="4926d2b407f31d77" providerId="LiveId" clId="{1C057F98-2CC4-49E3-A2E2-A804BE88845B}" dt="2021-05-05T19:26:46.639" v="1407" actId="478"/>
          <ac:picMkLst>
            <pc:docMk/>
            <pc:sldMk cId="1199437748" sldId="1697"/>
            <ac:picMk id="65" creationId="{6D8B5988-C9B9-46CA-AD93-04E36EAF7FC5}"/>
          </ac:picMkLst>
        </pc:picChg>
        <pc:picChg chg="add mod">
          <ac:chgData name="Hamlet Markarian" userId="4926d2b407f31d77" providerId="LiveId" clId="{1C057F98-2CC4-49E3-A2E2-A804BE88845B}" dt="2021-05-06T09:32:25.047" v="3985"/>
          <ac:picMkLst>
            <pc:docMk/>
            <pc:sldMk cId="1199437748" sldId="1697"/>
            <ac:picMk id="94" creationId="{0D8191BD-9228-4968-8893-67DE8EB4C98D}"/>
          </ac:picMkLst>
        </pc:picChg>
        <pc:picChg chg="add mod">
          <ac:chgData name="Hamlet Markarian" userId="4926d2b407f31d77" providerId="LiveId" clId="{1C057F98-2CC4-49E3-A2E2-A804BE88845B}" dt="2021-05-06T09:32:25.047" v="3985"/>
          <ac:picMkLst>
            <pc:docMk/>
            <pc:sldMk cId="1199437748" sldId="1697"/>
            <ac:picMk id="95" creationId="{B3791421-035B-4D11-B8C3-CB3517A640EF}"/>
          </ac:picMkLst>
        </pc:picChg>
        <pc:picChg chg="add mod">
          <ac:chgData name="Hamlet Markarian" userId="4926d2b407f31d77" providerId="LiveId" clId="{1C057F98-2CC4-49E3-A2E2-A804BE88845B}" dt="2021-05-06T09:32:25.047" v="3985"/>
          <ac:picMkLst>
            <pc:docMk/>
            <pc:sldMk cId="1199437748" sldId="1697"/>
            <ac:picMk id="98" creationId="{5BE94574-692F-467E-BC34-58D693336582}"/>
          </ac:picMkLst>
        </pc:picChg>
        <pc:picChg chg="add mod">
          <ac:chgData name="Hamlet Markarian" userId="4926d2b407f31d77" providerId="LiveId" clId="{1C057F98-2CC4-49E3-A2E2-A804BE88845B}" dt="2021-05-06T09:32:25.047" v="3985"/>
          <ac:picMkLst>
            <pc:docMk/>
            <pc:sldMk cId="1199437748" sldId="1697"/>
            <ac:picMk id="99" creationId="{B05D3458-6149-4ECA-BB35-23D73DEFE4ED}"/>
          </ac:picMkLst>
        </pc:picChg>
        <pc:picChg chg="add mod">
          <ac:chgData name="Hamlet Markarian" userId="4926d2b407f31d77" providerId="LiveId" clId="{1C057F98-2CC4-49E3-A2E2-A804BE88845B}" dt="2021-05-06T09:32:25.047" v="3985"/>
          <ac:picMkLst>
            <pc:docMk/>
            <pc:sldMk cId="1199437748" sldId="1697"/>
            <ac:picMk id="100" creationId="{855807A1-2BE9-4BE0-95DE-C82374D89B1A}"/>
          </ac:picMkLst>
        </pc:picChg>
        <pc:cxnChg chg="del">
          <ac:chgData name="Hamlet Markarian" userId="4926d2b407f31d77" providerId="LiveId" clId="{1C057F98-2CC4-49E3-A2E2-A804BE88845B}" dt="2021-05-05T19:26:46.639" v="1407" actId="478"/>
          <ac:cxnSpMkLst>
            <pc:docMk/>
            <pc:sldMk cId="1199437748" sldId="1697"/>
            <ac:cxnSpMk id="36" creationId="{C4CE7B71-98B8-44D5-BCBA-BFD87EE19D10}"/>
          </ac:cxnSpMkLst>
        </pc:cxnChg>
      </pc:sldChg>
      <pc:sldChg chg="addSp delSp modSp add mod">
        <pc:chgData name="Hamlet Markarian" userId="4926d2b407f31d77" providerId="LiveId" clId="{1C057F98-2CC4-49E3-A2E2-A804BE88845B}" dt="2021-05-06T09:32:25.047" v="3985"/>
        <pc:sldMkLst>
          <pc:docMk/>
          <pc:sldMk cId="1812646378" sldId="1698"/>
        </pc:sldMkLst>
        <pc:spChg chg="mod">
          <ac:chgData name="Hamlet Markarian" userId="4926d2b407f31d77" providerId="LiveId" clId="{1C057F98-2CC4-49E3-A2E2-A804BE88845B}" dt="2021-05-06T09:32:25.047" v="3985"/>
          <ac:spMkLst>
            <pc:docMk/>
            <pc:sldMk cId="1812646378" sldId="1698"/>
            <ac:spMk id="5" creationId="{BC01E833-A438-4C2A-AF28-2B402D7F80E5}"/>
          </ac:spMkLst>
        </pc:spChg>
        <pc:spChg chg="add mod ord">
          <ac:chgData name="Hamlet Markarian" userId="4926d2b407f31d77" providerId="LiveId" clId="{1C057F98-2CC4-49E3-A2E2-A804BE88845B}" dt="2021-05-06T09:32:25.047" v="3985"/>
          <ac:spMkLst>
            <pc:docMk/>
            <pc:sldMk cId="1812646378" sldId="1698"/>
            <ac:spMk id="48" creationId="{D389CE9C-2C1B-4742-AF71-182BC64198AD}"/>
          </ac:spMkLst>
        </pc:spChg>
        <pc:spChg chg="del">
          <ac:chgData name="Hamlet Markarian" userId="4926d2b407f31d77" providerId="LiveId" clId="{1C057F98-2CC4-49E3-A2E2-A804BE88845B}" dt="2021-05-05T19:29:04.014" v="1431" actId="478"/>
          <ac:spMkLst>
            <pc:docMk/>
            <pc:sldMk cId="1812646378" sldId="1698"/>
            <ac:spMk id="49" creationId="{50880A34-8045-42F4-98F3-167EE43178D3}"/>
          </ac:spMkLst>
        </pc:spChg>
        <pc:spChg chg="del">
          <ac:chgData name="Hamlet Markarian" userId="4926d2b407f31d77" providerId="LiveId" clId="{1C057F98-2CC4-49E3-A2E2-A804BE88845B}" dt="2021-05-05T19:29:01.215" v="1429" actId="478"/>
          <ac:spMkLst>
            <pc:docMk/>
            <pc:sldMk cId="1812646378" sldId="1698"/>
            <ac:spMk id="50" creationId="{0558CB8B-2140-49F2-90F0-5BA623575262}"/>
          </ac:spMkLst>
        </pc:spChg>
        <pc:spChg chg="del">
          <ac:chgData name="Hamlet Markarian" userId="4926d2b407f31d77" providerId="LiveId" clId="{1C057F98-2CC4-49E3-A2E2-A804BE88845B}" dt="2021-05-05T19:29:03.375" v="1430" actId="478"/>
          <ac:spMkLst>
            <pc:docMk/>
            <pc:sldMk cId="1812646378" sldId="1698"/>
            <ac:spMk id="51" creationId="{48C91BEA-819D-41DC-9478-EC846795358F}"/>
          </ac:spMkLst>
        </pc:spChg>
        <pc:spChg chg="del">
          <ac:chgData name="Hamlet Markarian" userId="4926d2b407f31d77" providerId="LiveId" clId="{1C057F98-2CC4-49E3-A2E2-A804BE88845B}" dt="2021-05-05T19:29:01.215" v="1429" actId="478"/>
          <ac:spMkLst>
            <pc:docMk/>
            <pc:sldMk cId="1812646378" sldId="1698"/>
            <ac:spMk id="52" creationId="{EA51EA5A-3DBC-44E5-AFC3-1746417DD6FB}"/>
          </ac:spMkLst>
        </pc:spChg>
        <pc:spChg chg="del">
          <ac:chgData name="Hamlet Markarian" userId="4926d2b407f31d77" providerId="LiveId" clId="{1C057F98-2CC4-49E3-A2E2-A804BE88845B}" dt="2021-05-05T19:29:01.215" v="1429" actId="478"/>
          <ac:spMkLst>
            <pc:docMk/>
            <pc:sldMk cId="1812646378" sldId="1698"/>
            <ac:spMk id="53" creationId="{E8B6691D-B86B-4427-B68F-E4B4BC43AD2D}"/>
          </ac:spMkLst>
        </pc:spChg>
        <pc:spChg chg="del">
          <ac:chgData name="Hamlet Markarian" userId="4926d2b407f31d77" providerId="LiveId" clId="{1C057F98-2CC4-49E3-A2E2-A804BE88845B}" dt="2021-05-05T19:29:01.215" v="1429" actId="478"/>
          <ac:spMkLst>
            <pc:docMk/>
            <pc:sldMk cId="1812646378" sldId="1698"/>
            <ac:spMk id="54" creationId="{247C7C9E-8CA5-435C-8D76-640DE5C0FC9B}"/>
          </ac:spMkLst>
        </pc:spChg>
        <pc:spChg chg="del">
          <ac:chgData name="Hamlet Markarian" userId="4926d2b407f31d77" providerId="LiveId" clId="{1C057F98-2CC4-49E3-A2E2-A804BE88845B}" dt="2021-05-05T19:29:01.215" v="1429" actId="478"/>
          <ac:spMkLst>
            <pc:docMk/>
            <pc:sldMk cId="1812646378" sldId="1698"/>
            <ac:spMk id="56" creationId="{D608E7A5-701E-432D-8F17-A41315E6E04C}"/>
          </ac:spMkLst>
        </pc:spChg>
        <pc:spChg chg="mod">
          <ac:chgData name="Hamlet Markarian" userId="4926d2b407f31d77" providerId="LiveId" clId="{1C057F98-2CC4-49E3-A2E2-A804BE88845B}" dt="2021-05-06T09:32:25.047" v="3985"/>
          <ac:spMkLst>
            <pc:docMk/>
            <pc:sldMk cId="1812646378" sldId="1698"/>
            <ac:spMk id="57" creationId="{B79FE3FB-DDD9-4C52-A866-E3982D872286}"/>
          </ac:spMkLst>
        </pc:spChg>
        <pc:spChg chg="del">
          <ac:chgData name="Hamlet Markarian" userId="4926d2b407f31d77" providerId="LiveId" clId="{1C057F98-2CC4-49E3-A2E2-A804BE88845B}" dt="2021-05-05T19:29:01.215" v="1429" actId="478"/>
          <ac:spMkLst>
            <pc:docMk/>
            <pc:sldMk cId="1812646378" sldId="1698"/>
            <ac:spMk id="58" creationId="{A00ECAE0-A585-4C6A-BAA9-B06440796178}"/>
          </ac:spMkLst>
        </pc:spChg>
        <pc:spChg chg="del">
          <ac:chgData name="Hamlet Markarian" userId="4926d2b407f31d77" providerId="LiveId" clId="{1C057F98-2CC4-49E3-A2E2-A804BE88845B}" dt="2021-05-05T19:29:01.215" v="1429" actId="478"/>
          <ac:spMkLst>
            <pc:docMk/>
            <pc:sldMk cId="1812646378" sldId="1698"/>
            <ac:spMk id="60" creationId="{EF27EBE0-B550-4094-ADDD-D4C99749E11F}"/>
          </ac:spMkLst>
        </pc:spChg>
        <pc:spChg chg="del">
          <ac:chgData name="Hamlet Markarian" userId="4926d2b407f31d77" providerId="LiveId" clId="{1C057F98-2CC4-49E3-A2E2-A804BE88845B}" dt="2021-05-05T19:29:01.215" v="1429" actId="478"/>
          <ac:spMkLst>
            <pc:docMk/>
            <pc:sldMk cId="1812646378" sldId="1698"/>
            <ac:spMk id="61" creationId="{C1E43B52-1AFF-4732-A1A1-C7EBD491C2E6}"/>
          </ac:spMkLst>
        </pc:spChg>
        <pc:spChg chg="del">
          <ac:chgData name="Hamlet Markarian" userId="4926d2b407f31d77" providerId="LiveId" clId="{1C057F98-2CC4-49E3-A2E2-A804BE88845B}" dt="2021-05-05T19:29:01.215" v="1429" actId="478"/>
          <ac:spMkLst>
            <pc:docMk/>
            <pc:sldMk cId="1812646378" sldId="1698"/>
            <ac:spMk id="62" creationId="{B0777895-5EA4-4957-B649-8614E403F796}"/>
          </ac:spMkLst>
        </pc:spChg>
        <pc:spChg chg="add mod">
          <ac:chgData name="Hamlet Markarian" userId="4926d2b407f31d77" providerId="LiveId" clId="{1C057F98-2CC4-49E3-A2E2-A804BE88845B}" dt="2021-05-06T09:32:25.047" v="3985"/>
          <ac:spMkLst>
            <pc:docMk/>
            <pc:sldMk cId="1812646378" sldId="1698"/>
            <ac:spMk id="65" creationId="{FC44BEF1-9580-4AE9-82D0-66BF2A987E2E}"/>
          </ac:spMkLst>
        </pc:spChg>
        <pc:spChg chg="del">
          <ac:chgData name="Hamlet Markarian" userId="4926d2b407f31d77" providerId="LiveId" clId="{1C057F98-2CC4-49E3-A2E2-A804BE88845B}" dt="2021-05-05T19:29:01.215" v="1429" actId="478"/>
          <ac:spMkLst>
            <pc:docMk/>
            <pc:sldMk cId="1812646378" sldId="1698"/>
            <ac:spMk id="66" creationId="{C2FA40E0-6401-4E23-8CB9-ED2558B1D80D}"/>
          </ac:spMkLst>
        </pc:spChg>
        <pc:spChg chg="add del mod">
          <ac:chgData name="Hamlet Markarian" userId="4926d2b407f31d77" providerId="LiveId" clId="{1C057F98-2CC4-49E3-A2E2-A804BE88845B}" dt="2021-05-05T19:29:58.815" v="1441" actId="478"/>
          <ac:spMkLst>
            <pc:docMk/>
            <pc:sldMk cId="1812646378" sldId="1698"/>
            <ac:spMk id="68" creationId="{290F2B79-FDA6-4932-A064-74E375AD6213}"/>
          </ac:spMkLst>
        </pc:spChg>
        <pc:spChg chg="add del mod">
          <ac:chgData name="Hamlet Markarian" userId="4926d2b407f31d77" providerId="LiveId" clId="{1C057F98-2CC4-49E3-A2E2-A804BE88845B}" dt="2021-05-05T19:29:58.815" v="1441" actId="478"/>
          <ac:spMkLst>
            <pc:docMk/>
            <pc:sldMk cId="1812646378" sldId="1698"/>
            <ac:spMk id="70" creationId="{74987AF7-72AE-4425-847F-EBD3C4F77F60}"/>
          </ac:spMkLst>
        </pc:spChg>
        <pc:spChg chg="add mod">
          <ac:chgData name="Hamlet Markarian" userId="4926d2b407f31d77" providerId="LiveId" clId="{1C057F98-2CC4-49E3-A2E2-A804BE88845B}" dt="2021-05-06T09:32:25.047" v="3985"/>
          <ac:spMkLst>
            <pc:docMk/>
            <pc:sldMk cId="1812646378" sldId="1698"/>
            <ac:spMk id="71" creationId="{2364BBC7-7EDC-4A70-B261-6D29F47920CA}"/>
          </ac:spMkLst>
        </pc:spChg>
        <pc:spChg chg="del">
          <ac:chgData name="Hamlet Markarian" userId="4926d2b407f31d77" providerId="LiveId" clId="{1C057F98-2CC4-49E3-A2E2-A804BE88845B}" dt="2021-05-05T19:29:01.215" v="1429" actId="478"/>
          <ac:spMkLst>
            <pc:docMk/>
            <pc:sldMk cId="1812646378" sldId="1698"/>
            <ac:spMk id="72" creationId="{7B31AE4F-1A40-46B0-AFFA-F05FC5260C0C}"/>
          </ac:spMkLst>
        </pc:spChg>
        <pc:spChg chg="del">
          <ac:chgData name="Hamlet Markarian" userId="4926d2b407f31d77" providerId="LiveId" clId="{1C057F98-2CC4-49E3-A2E2-A804BE88845B}" dt="2021-05-05T19:29:01.215" v="1429" actId="478"/>
          <ac:spMkLst>
            <pc:docMk/>
            <pc:sldMk cId="1812646378" sldId="1698"/>
            <ac:spMk id="73" creationId="{CDE7F9AD-41D9-4B2A-91F8-0C15E914B766}"/>
          </ac:spMkLst>
        </pc:spChg>
        <pc:spChg chg="del">
          <ac:chgData name="Hamlet Markarian" userId="4926d2b407f31d77" providerId="LiveId" clId="{1C057F98-2CC4-49E3-A2E2-A804BE88845B}" dt="2021-05-05T19:29:01.215" v="1429" actId="478"/>
          <ac:spMkLst>
            <pc:docMk/>
            <pc:sldMk cId="1812646378" sldId="1698"/>
            <ac:spMk id="74" creationId="{37E1E9E1-D9E6-47C7-BD0A-8B266E8E2B75}"/>
          </ac:spMkLst>
        </pc:spChg>
        <pc:spChg chg="del">
          <ac:chgData name="Hamlet Markarian" userId="4926d2b407f31d77" providerId="LiveId" clId="{1C057F98-2CC4-49E3-A2E2-A804BE88845B}" dt="2021-05-05T19:29:01.215" v="1429" actId="478"/>
          <ac:spMkLst>
            <pc:docMk/>
            <pc:sldMk cId="1812646378" sldId="1698"/>
            <ac:spMk id="75" creationId="{8BE4FD7D-F76A-4D39-9795-762174BBEEB7}"/>
          </ac:spMkLst>
        </pc:spChg>
        <pc:spChg chg="del">
          <ac:chgData name="Hamlet Markarian" userId="4926d2b407f31d77" providerId="LiveId" clId="{1C057F98-2CC4-49E3-A2E2-A804BE88845B}" dt="2021-05-05T19:29:01.215" v="1429" actId="478"/>
          <ac:spMkLst>
            <pc:docMk/>
            <pc:sldMk cId="1812646378" sldId="1698"/>
            <ac:spMk id="76" creationId="{DD68EA42-719B-4BBC-9C37-4248F7E876FA}"/>
          </ac:spMkLst>
        </pc:spChg>
        <pc:spChg chg="del">
          <ac:chgData name="Hamlet Markarian" userId="4926d2b407f31d77" providerId="LiveId" clId="{1C057F98-2CC4-49E3-A2E2-A804BE88845B}" dt="2021-05-05T19:29:01.215" v="1429" actId="478"/>
          <ac:spMkLst>
            <pc:docMk/>
            <pc:sldMk cId="1812646378" sldId="1698"/>
            <ac:spMk id="77" creationId="{2421032A-D117-4460-AA2B-4FED3B9D23C4}"/>
          </ac:spMkLst>
        </pc:spChg>
        <pc:spChg chg="del">
          <ac:chgData name="Hamlet Markarian" userId="4926d2b407f31d77" providerId="LiveId" clId="{1C057F98-2CC4-49E3-A2E2-A804BE88845B}" dt="2021-05-05T19:29:01.215" v="1429" actId="478"/>
          <ac:spMkLst>
            <pc:docMk/>
            <pc:sldMk cId="1812646378" sldId="1698"/>
            <ac:spMk id="78" creationId="{81C89245-053F-4E3A-86A0-4D0C2B26495B}"/>
          </ac:spMkLst>
        </pc:spChg>
        <pc:spChg chg="del">
          <ac:chgData name="Hamlet Markarian" userId="4926d2b407f31d77" providerId="LiveId" clId="{1C057F98-2CC4-49E3-A2E2-A804BE88845B}" dt="2021-05-05T19:29:01.215" v="1429" actId="478"/>
          <ac:spMkLst>
            <pc:docMk/>
            <pc:sldMk cId="1812646378" sldId="1698"/>
            <ac:spMk id="79" creationId="{F63ACE66-3F2E-4F86-837D-BEAA88E6DD25}"/>
          </ac:spMkLst>
        </pc:spChg>
        <pc:spChg chg="del">
          <ac:chgData name="Hamlet Markarian" userId="4926d2b407f31d77" providerId="LiveId" clId="{1C057F98-2CC4-49E3-A2E2-A804BE88845B}" dt="2021-05-05T19:29:01.215" v="1429" actId="478"/>
          <ac:spMkLst>
            <pc:docMk/>
            <pc:sldMk cId="1812646378" sldId="1698"/>
            <ac:spMk id="80" creationId="{80DB6DA5-9E20-4E60-AAD6-BF90CE6A1C38}"/>
          </ac:spMkLst>
        </pc:spChg>
        <pc:spChg chg="del">
          <ac:chgData name="Hamlet Markarian" userId="4926d2b407f31d77" providerId="LiveId" clId="{1C057F98-2CC4-49E3-A2E2-A804BE88845B}" dt="2021-05-05T19:29:01.215" v="1429" actId="478"/>
          <ac:spMkLst>
            <pc:docMk/>
            <pc:sldMk cId="1812646378" sldId="1698"/>
            <ac:spMk id="81" creationId="{2F948DC6-2028-48CF-9CBA-865BE74805AC}"/>
          </ac:spMkLst>
        </pc:spChg>
        <pc:spChg chg="del">
          <ac:chgData name="Hamlet Markarian" userId="4926d2b407f31d77" providerId="LiveId" clId="{1C057F98-2CC4-49E3-A2E2-A804BE88845B}" dt="2021-05-05T19:29:01.215" v="1429" actId="478"/>
          <ac:spMkLst>
            <pc:docMk/>
            <pc:sldMk cId="1812646378" sldId="1698"/>
            <ac:spMk id="82" creationId="{6860E145-6802-407B-B463-52AC44F0AED3}"/>
          </ac:spMkLst>
        </pc:spChg>
        <pc:spChg chg="del">
          <ac:chgData name="Hamlet Markarian" userId="4926d2b407f31d77" providerId="LiveId" clId="{1C057F98-2CC4-49E3-A2E2-A804BE88845B}" dt="2021-05-05T19:29:01.215" v="1429" actId="478"/>
          <ac:spMkLst>
            <pc:docMk/>
            <pc:sldMk cId="1812646378" sldId="1698"/>
            <ac:spMk id="83" creationId="{B1B9A400-534F-4A1B-BF95-6CAC7FFEF3A8}"/>
          </ac:spMkLst>
        </pc:spChg>
        <pc:spChg chg="del">
          <ac:chgData name="Hamlet Markarian" userId="4926d2b407f31d77" providerId="LiveId" clId="{1C057F98-2CC4-49E3-A2E2-A804BE88845B}" dt="2021-05-05T19:29:01.215" v="1429" actId="478"/>
          <ac:spMkLst>
            <pc:docMk/>
            <pc:sldMk cId="1812646378" sldId="1698"/>
            <ac:spMk id="84" creationId="{12610693-15E2-431F-AB7A-1C8C98E9CAC8}"/>
          </ac:spMkLst>
        </pc:spChg>
        <pc:spChg chg="mod">
          <ac:chgData name="Hamlet Markarian" userId="4926d2b407f31d77" providerId="LiveId" clId="{1C057F98-2CC4-49E3-A2E2-A804BE88845B}" dt="2021-05-06T09:32:25.047" v="3985"/>
          <ac:spMkLst>
            <pc:docMk/>
            <pc:sldMk cId="1812646378" sldId="1698"/>
            <ac:spMk id="86" creationId="{FDE1ED42-320B-4BFA-8ACE-40BD3A7BF369}"/>
          </ac:spMkLst>
        </pc:spChg>
        <pc:spChg chg="mod">
          <ac:chgData name="Hamlet Markarian" userId="4926d2b407f31d77" providerId="LiveId" clId="{1C057F98-2CC4-49E3-A2E2-A804BE88845B}" dt="2021-05-06T09:32:25.047" v="3985"/>
          <ac:spMkLst>
            <pc:docMk/>
            <pc:sldMk cId="1812646378" sldId="1698"/>
            <ac:spMk id="87" creationId="{C92A7041-63AB-4579-B061-8A346F45FE89}"/>
          </ac:spMkLst>
        </pc:spChg>
        <pc:spChg chg="mod">
          <ac:chgData name="Hamlet Markarian" userId="4926d2b407f31d77" providerId="LiveId" clId="{1C057F98-2CC4-49E3-A2E2-A804BE88845B}" dt="2021-05-06T09:32:25.047" v="3985"/>
          <ac:spMkLst>
            <pc:docMk/>
            <pc:sldMk cId="1812646378" sldId="1698"/>
            <ac:spMk id="88" creationId="{A52498D4-8C84-436C-A629-BFD59B653407}"/>
          </ac:spMkLst>
        </pc:spChg>
        <pc:spChg chg="mod">
          <ac:chgData name="Hamlet Markarian" userId="4926d2b407f31d77" providerId="LiveId" clId="{1C057F98-2CC4-49E3-A2E2-A804BE88845B}" dt="2021-05-06T09:32:25.047" v="3985"/>
          <ac:spMkLst>
            <pc:docMk/>
            <pc:sldMk cId="1812646378" sldId="1698"/>
            <ac:spMk id="89" creationId="{3861B3D1-9F72-48F3-8F52-B469BA168883}"/>
          </ac:spMkLst>
        </pc:spChg>
        <pc:spChg chg="del">
          <ac:chgData name="Hamlet Markarian" userId="4926d2b407f31d77" providerId="LiveId" clId="{1C057F98-2CC4-49E3-A2E2-A804BE88845B}" dt="2021-05-05T19:29:01.215" v="1429" actId="478"/>
          <ac:spMkLst>
            <pc:docMk/>
            <pc:sldMk cId="1812646378" sldId="1698"/>
            <ac:spMk id="90" creationId="{13BD39EF-A6B3-43D3-9E7D-F8047B400BF8}"/>
          </ac:spMkLst>
        </pc:spChg>
        <pc:spChg chg="del">
          <ac:chgData name="Hamlet Markarian" userId="4926d2b407f31d77" providerId="LiveId" clId="{1C057F98-2CC4-49E3-A2E2-A804BE88845B}" dt="2021-05-05T19:29:01.215" v="1429" actId="478"/>
          <ac:spMkLst>
            <pc:docMk/>
            <pc:sldMk cId="1812646378" sldId="1698"/>
            <ac:spMk id="91" creationId="{FF28CEF6-38F9-4BEE-B096-80B58254AA46}"/>
          </ac:spMkLst>
        </pc:spChg>
        <pc:spChg chg="del">
          <ac:chgData name="Hamlet Markarian" userId="4926d2b407f31d77" providerId="LiveId" clId="{1C057F98-2CC4-49E3-A2E2-A804BE88845B}" dt="2021-05-05T19:29:01.215" v="1429" actId="478"/>
          <ac:spMkLst>
            <pc:docMk/>
            <pc:sldMk cId="1812646378" sldId="1698"/>
            <ac:spMk id="92" creationId="{9C0B5D96-D53E-4591-A5F4-311BD4BC7837}"/>
          </ac:spMkLst>
        </pc:spChg>
        <pc:spChg chg="del">
          <ac:chgData name="Hamlet Markarian" userId="4926d2b407f31d77" providerId="LiveId" clId="{1C057F98-2CC4-49E3-A2E2-A804BE88845B}" dt="2021-05-05T19:29:01.215" v="1429" actId="478"/>
          <ac:spMkLst>
            <pc:docMk/>
            <pc:sldMk cId="1812646378" sldId="1698"/>
            <ac:spMk id="93" creationId="{D7F4521F-98B7-493C-B148-76CFEF05D860}"/>
          </ac:spMkLst>
        </pc:spChg>
        <pc:spChg chg="mod">
          <ac:chgData name="Hamlet Markarian" userId="4926d2b407f31d77" providerId="LiveId" clId="{1C057F98-2CC4-49E3-A2E2-A804BE88845B}" dt="2021-05-06T09:32:25.047" v="3985"/>
          <ac:spMkLst>
            <pc:docMk/>
            <pc:sldMk cId="1812646378" sldId="1698"/>
            <ac:spMk id="96" creationId="{BB94E991-97B4-473C-8F94-83375346173E}"/>
          </ac:spMkLst>
        </pc:spChg>
        <pc:spChg chg="mod">
          <ac:chgData name="Hamlet Markarian" userId="4926d2b407f31d77" providerId="LiveId" clId="{1C057F98-2CC4-49E3-A2E2-A804BE88845B}" dt="2021-05-06T09:32:25.047" v="3985"/>
          <ac:spMkLst>
            <pc:docMk/>
            <pc:sldMk cId="1812646378" sldId="1698"/>
            <ac:spMk id="97" creationId="{384C1A49-53C6-49A3-9EFC-DAE87884C7E6}"/>
          </ac:spMkLst>
        </pc:spChg>
        <pc:spChg chg="add mod ord">
          <ac:chgData name="Hamlet Markarian" userId="4926d2b407f31d77" providerId="LiveId" clId="{1C057F98-2CC4-49E3-A2E2-A804BE88845B}" dt="2021-05-06T09:32:25.047" v="3985"/>
          <ac:spMkLst>
            <pc:docMk/>
            <pc:sldMk cId="1812646378" sldId="1698"/>
            <ac:spMk id="101" creationId="{17AD6089-D122-48E7-A941-E51577CD60FF}"/>
          </ac:spMkLst>
        </pc:spChg>
        <pc:spChg chg="add mod ord">
          <ac:chgData name="Hamlet Markarian" userId="4926d2b407f31d77" providerId="LiveId" clId="{1C057F98-2CC4-49E3-A2E2-A804BE88845B}" dt="2021-05-06T09:32:25.047" v="3985"/>
          <ac:spMkLst>
            <pc:docMk/>
            <pc:sldMk cId="1812646378" sldId="1698"/>
            <ac:spMk id="102" creationId="{1AFD24AB-C8D6-44F4-8932-4BE0BC3C486C}"/>
          </ac:spMkLst>
        </pc:spChg>
        <pc:spChg chg="add mod">
          <ac:chgData name="Hamlet Markarian" userId="4926d2b407f31d77" providerId="LiveId" clId="{1C057F98-2CC4-49E3-A2E2-A804BE88845B}" dt="2021-05-06T09:32:25.047" v="3985"/>
          <ac:spMkLst>
            <pc:docMk/>
            <pc:sldMk cId="1812646378" sldId="1698"/>
            <ac:spMk id="103" creationId="{0689A31C-EE89-4BF4-9BF7-3B8EABBF690E}"/>
          </ac:spMkLst>
        </pc:spChg>
        <pc:spChg chg="add mod">
          <ac:chgData name="Hamlet Markarian" userId="4926d2b407f31d77" providerId="LiveId" clId="{1C057F98-2CC4-49E3-A2E2-A804BE88845B}" dt="2021-05-06T09:32:25.047" v="3985"/>
          <ac:spMkLst>
            <pc:docMk/>
            <pc:sldMk cId="1812646378" sldId="1698"/>
            <ac:spMk id="104" creationId="{1ABE5954-8B76-4AC6-9998-B400C48B0257}"/>
          </ac:spMkLst>
        </pc:spChg>
        <pc:spChg chg="add mod">
          <ac:chgData name="Hamlet Markarian" userId="4926d2b407f31d77" providerId="LiveId" clId="{1C057F98-2CC4-49E3-A2E2-A804BE88845B}" dt="2021-05-06T09:32:25.047" v="3985"/>
          <ac:spMkLst>
            <pc:docMk/>
            <pc:sldMk cId="1812646378" sldId="1698"/>
            <ac:spMk id="105" creationId="{A03A2192-267D-4DBD-B5D7-288726B96641}"/>
          </ac:spMkLst>
        </pc:spChg>
        <pc:spChg chg="add mod">
          <ac:chgData name="Hamlet Markarian" userId="4926d2b407f31d77" providerId="LiveId" clId="{1C057F98-2CC4-49E3-A2E2-A804BE88845B}" dt="2021-05-06T09:32:25.047" v="3985"/>
          <ac:spMkLst>
            <pc:docMk/>
            <pc:sldMk cId="1812646378" sldId="1698"/>
            <ac:spMk id="106" creationId="{C5F0CDE3-C150-4C1D-A836-030176ED2AB9}"/>
          </ac:spMkLst>
        </pc:spChg>
        <pc:spChg chg="add mod">
          <ac:chgData name="Hamlet Markarian" userId="4926d2b407f31d77" providerId="LiveId" clId="{1C057F98-2CC4-49E3-A2E2-A804BE88845B}" dt="2021-05-06T09:32:25.047" v="3985"/>
          <ac:spMkLst>
            <pc:docMk/>
            <pc:sldMk cId="1812646378" sldId="1698"/>
            <ac:spMk id="107" creationId="{A410622E-BC2E-49FC-A4AE-CDCBF8E820D2}"/>
          </ac:spMkLst>
        </pc:spChg>
        <pc:spChg chg="add mod">
          <ac:chgData name="Hamlet Markarian" userId="4926d2b407f31d77" providerId="LiveId" clId="{1C057F98-2CC4-49E3-A2E2-A804BE88845B}" dt="2021-05-06T09:32:25.047" v="3985"/>
          <ac:spMkLst>
            <pc:docMk/>
            <pc:sldMk cId="1812646378" sldId="1698"/>
            <ac:spMk id="108" creationId="{24C8D743-996E-4849-BF31-2377B2BF7202}"/>
          </ac:spMkLst>
        </pc:spChg>
        <pc:spChg chg="add mod">
          <ac:chgData name="Hamlet Markarian" userId="4926d2b407f31d77" providerId="LiveId" clId="{1C057F98-2CC4-49E3-A2E2-A804BE88845B}" dt="2021-05-06T09:32:25.047" v="3985"/>
          <ac:spMkLst>
            <pc:docMk/>
            <pc:sldMk cId="1812646378" sldId="1698"/>
            <ac:spMk id="109" creationId="{F3AA841E-A4F1-4423-A711-4CE620494892}"/>
          </ac:spMkLst>
        </pc:spChg>
        <pc:spChg chg="add mod">
          <ac:chgData name="Hamlet Markarian" userId="4926d2b407f31d77" providerId="LiveId" clId="{1C057F98-2CC4-49E3-A2E2-A804BE88845B}" dt="2021-05-06T09:32:25.047" v="3985"/>
          <ac:spMkLst>
            <pc:docMk/>
            <pc:sldMk cId="1812646378" sldId="1698"/>
            <ac:spMk id="110" creationId="{1673D315-3199-483A-A257-D2E4A7225DF1}"/>
          </ac:spMkLst>
        </pc:spChg>
        <pc:spChg chg="add mod">
          <ac:chgData name="Hamlet Markarian" userId="4926d2b407f31d77" providerId="LiveId" clId="{1C057F98-2CC4-49E3-A2E2-A804BE88845B}" dt="2021-05-06T09:32:25.047" v="3985"/>
          <ac:spMkLst>
            <pc:docMk/>
            <pc:sldMk cId="1812646378" sldId="1698"/>
            <ac:spMk id="111" creationId="{A638810A-6830-4257-B770-A2A22C4D0953}"/>
          </ac:spMkLst>
        </pc:spChg>
        <pc:spChg chg="add mod">
          <ac:chgData name="Hamlet Markarian" userId="4926d2b407f31d77" providerId="LiveId" clId="{1C057F98-2CC4-49E3-A2E2-A804BE88845B}" dt="2021-05-06T09:32:25.047" v="3985"/>
          <ac:spMkLst>
            <pc:docMk/>
            <pc:sldMk cId="1812646378" sldId="1698"/>
            <ac:spMk id="112" creationId="{68FD065B-EFAC-4B42-83A5-3D1C994BB2BC}"/>
          </ac:spMkLst>
        </pc:spChg>
        <pc:spChg chg="add mod">
          <ac:chgData name="Hamlet Markarian" userId="4926d2b407f31d77" providerId="LiveId" clId="{1C057F98-2CC4-49E3-A2E2-A804BE88845B}" dt="2021-05-06T09:32:25.047" v="3985"/>
          <ac:spMkLst>
            <pc:docMk/>
            <pc:sldMk cId="1812646378" sldId="1698"/>
            <ac:spMk id="114" creationId="{DB20C252-55F7-4457-8A2A-2269CE361623}"/>
          </ac:spMkLst>
        </pc:spChg>
        <pc:spChg chg="add mod">
          <ac:chgData name="Hamlet Markarian" userId="4926d2b407f31d77" providerId="LiveId" clId="{1C057F98-2CC4-49E3-A2E2-A804BE88845B}" dt="2021-05-06T09:32:25.047" v="3985"/>
          <ac:spMkLst>
            <pc:docMk/>
            <pc:sldMk cId="1812646378" sldId="1698"/>
            <ac:spMk id="115" creationId="{67704E31-3E7E-4997-AF08-4B9B32D8B21F}"/>
          </ac:spMkLst>
        </pc:spChg>
        <pc:spChg chg="add mod">
          <ac:chgData name="Hamlet Markarian" userId="4926d2b407f31d77" providerId="LiveId" clId="{1C057F98-2CC4-49E3-A2E2-A804BE88845B}" dt="2021-05-06T09:32:25.047" v="3985"/>
          <ac:spMkLst>
            <pc:docMk/>
            <pc:sldMk cId="1812646378" sldId="1698"/>
            <ac:spMk id="116" creationId="{37CE7F2E-2202-40A9-9E8D-23F0C4A85154}"/>
          </ac:spMkLst>
        </pc:spChg>
        <pc:spChg chg="add mod">
          <ac:chgData name="Hamlet Markarian" userId="4926d2b407f31d77" providerId="LiveId" clId="{1C057F98-2CC4-49E3-A2E2-A804BE88845B}" dt="2021-05-06T09:32:25.047" v="3985"/>
          <ac:spMkLst>
            <pc:docMk/>
            <pc:sldMk cId="1812646378" sldId="1698"/>
            <ac:spMk id="117" creationId="{1BBBC43E-5194-420B-8750-770951F256EE}"/>
          </ac:spMkLst>
        </pc:spChg>
        <pc:spChg chg="add mod ord">
          <ac:chgData name="Hamlet Markarian" userId="4926d2b407f31d77" providerId="LiveId" clId="{1C057F98-2CC4-49E3-A2E2-A804BE88845B}" dt="2021-05-06T09:32:25.047" v="3985"/>
          <ac:spMkLst>
            <pc:docMk/>
            <pc:sldMk cId="1812646378" sldId="1698"/>
            <ac:spMk id="118" creationId="{FF7CF1F6-137C-42E5-9AFE-3004AF6DE6E5}"/>
          </ac:spMkLst>
        </pc:spChg>
        <pc:spChg chg="add mod">
          <ac:chgData name="Hamlet Markarian" userId="4926d2b407f31d77" providerId="LiveId" clId="{1C057F98-2CC4-49E3-A2E2-A804BE88845B}" dt="2021-05-06T09:32:25.047" v="3985"/>
          <ac:spMkLst>
            <pc:docMk/>
            <pc:sldMk cId="1812646378" sldId="1698"/>
            <ac:spMk id="119" creationId="{978B9F36-B6B0-4610-8A8D-31327FBA1B88}"/>
          </ac:spMkLst>
        </pc:spChg>
        <pc:spChg chg="add mod">
          <ac:chgData name="Hamlet Markarian" userId="4926d2b407f31d77" providerId="LiveId" clId="{1C057F98-2CC4-49E3-A2E2-A804BE88845B}" dt="2021-05-06T09:32:25.047" v="3985"/>
          <ac:spMkLst>
            <pc:docMk/>
            <pc:sldMk cId="1812646378" sldId="1698"/>
            <ac:spMk id="120" creationId="{E1847EAA-7ACF-42C4-AB9B-EF717D188BE1}"/>
          </ac:spMkLst>
        </pc:spChg>
        <pc:spChg chg="add mod">
          <ac:chgData name="Hamlet Markarian" userId="4926d2b407f31d77" providerId="LiveId" clId="{1C057F98-2CC4-49E3-A2E2-A804BE88845B}" dt="2021-05-06T09:32:25.047" v="3985"/>
          <ac:spMkLst>
            <pc:docMk/>
            <pc:sldMk cId="1812646378" sldId="1698"/>
            <ac:spMk id="121" creationId="{C9E9E03D-4B2E-4121-8B85-97E3BCDFCA36}"/>
          </ac:spMkLst>
        </pc:spChg>
        <pc:spChg chg="add mod">
          <ac:chgData name="Hamlet Markarian" userId="4926d2b407f31d77" providerId="LiveId" clId="{1C057F98-2CC4-49E3-A2E2-A804BE88845B}" dt="2021-05-06T09:32:25.047" v="3985"/>
          <ac:spMkLst>
            <pc:docMk/>
            <pc:sldMk cId="1812646378" sldId="1698"/>
            <ac:spMk id="122" creationId="{075F84DE-B592-4C22-B26D-A9271A3C7F1B}"/>
          </ac:spMkLst>
        </pc:spChg>
        <pc:spChg chg="add mod">
          <ac:chgData name="Hamlet Markarian" userId="4926d2b407f31d77" providerId="LiveId" clId="{1C057F98-2CC4-49E3-A2E2-A804BE88845B}" dt="2021-05-06T09:32:25.047" v="3985"/>
          <ac:spMkLst>
            <pc:docMk/>
            <pc:sldMk cId="1812646378" sldId="1698"/>
            <ac:spMk id="123" creationId="{D08CD525-D21F-4E3C-902D-6073947E35E6}"/>
          </ac:spMkLst>
        </pc:spChg>
        <pc:grpChg chg="mod ord">
          <ac:chgData name="Hamlet Markarian" userId="4926d2b407f31d77" providerId="LiveId" clId="{1C057F98-2CC4-49E3-A2E2-A804BE88845B}" dt="2021-05-06T09:32:25.047" v="3985"/>
          <ac:grpSpMkLst>
            <pc:docMk/>
            <pc:sldMk cId="1812646378" sldId="1698"/>
            <ac:grpSpMk id="85" creationId="{2386B6A7-AA72-4C56-84B2-783D455833CA}"/>
          </ac:grpSpMkLst>
        </pc:grpChg>
        <pc:graphicFrameChg chg="add del mod">
          <ac:chgData name="Hamlet Markarian" userId="4926d2b407f31d77" providerId="LiveId" clId="{1C057F98-2CC4-49E3-A2E2-A804BE88845B}" dt="2021-05-05T19:29:58.815" v="1441" actId="478"/>
          <ac:graphicFrameMkLst>
            <pc:docMk/>
            <pc:sldMk cId="1812646378" sldId="1698"/>
            <ac:graphicFrameMk id="67" creationId="{5AD54BB6-7758-4EAD-A3AE-51573330224A}"/>
          </ac:graphicFrameMkLst>
        </pc:graphicFrameChg>
        <pc:graphicFrameChg chg="add del mod">
          <ac:chgData name="Hamlet Markarian" userId="4926d2b407f31d77" providerId="LiveId" clId="{1C057F98-2CC4-49E3-A2E2-A804BE88845B}" dt="2021-05-05T19:29:58.815" v="1441" actId="478"/>
          <ac:graphicFrameMkLst>
            <pc:docMk/>
            <pc:sldMk cId="1812646378" sldId="1698"/>
            <ac:graphicFrameMk id="69" creationId="{F61491F3-5064-490B-A3ED-AC8D7E8DE9C0}"/>
          </ac:graphicFrameMkLst>
        </pc:graphicFrameChg>
        <pc:picChg chg="mod">
          <ac:chgData name="Hamlet Markarian" userId="4926d2b407f31d77" providerId="LiveId" clId="{1C057F98-2CC4-49E3-A2E2-A804BE88845B}" dt="2021-05-06T09:32:25.047" v="3985"/>
          <ac:picMkLst>
            <pc:docMk/>
            <pc:sldMk cId="1812646378" sldId="1698"/>
            <ac:picMk id="55" creationId="{8949BDD1-2918-4A15-97B5-46AA812BFC63}"/>
          </ac:picMkLst>
        </pc:picChg>
        <pc:picChg chg="mod">
          <ac:chgData name="Hamlet Markarian" userId="4926d2b407f31d77" providerId="LiveId" clId="{1C057F98-2CC4-49E3-A2E2-A804BE88845B}" dt="2021-05-06T09:32:25.047" v="3985"/>
          <ac:picMkLst>
            <pc:docMk/>
            <pc:sldMk cId="1812646378" sldId="1698"/>
            <ac:picMk id="59" creationId="{B9526696-E983-4EDA-8A8C-E710C71CB59C}"/>
          </ac:picMkLst>
        </pc:picChg>
        <pc:picChg chg="mod">
          <ac:chgData name="Hamlet Markarian" userId="4926d2b407f31d77" providerId="LiveId" clId="{1C057F98-2CC4-49E3-A2E2-A804BE88845B}" dt="2021-05-06T09:32:25.047" v="3985"/>
          <ac:picMkLst>
            <pc:docMk/>
            <pc:sldMk cId="1812646378" sldId="1698"/>
            <ac:picMk id="63" creationId="{42E5420B-3090-4C28-A5A9-60807EFF2A15}"/>
          </ac:picMkLst>
        </pc:picChg>
        <pc:picChg chg="add mod">
          <ac:chgData name="Hamlet Markarian" userId="4926d2b407f31d77" providerId="LiveId" clId="{1C057F98-2CC4-49E3-A2E2-A804BE88845B}" dt="2021-05-06T09:32:25.047" v="3985"/>
          <ac:picMkLst>
            <pc:docMk/>
            <pc:sldMk cId="1812646378" sldId="1698"/>
            <ac:picMk id="64" creationId="{439DFA25-8189-4641-9198-B0AEF4680B23}"/>
          </ac:picMkLst>
        </pc:picChg>
        <pc:picChg chg="del">
          <ac:chgData name="Hamlet Markarian" userId="4926d2b407f31d77" providerId="LiveId" clId="{1C057F98-2CC4-49E3-A2E2-A804BE88845B}" dt="2021-05-05T19:29:01.215" v="1429" actId="478"/>
          <ac:picMkLst>
            <pc:docMk/>
            <pc:sldMk cId="1812646378" sldId="1698"/>
            <ac:picMk id="94" creationId="{0D8191BD-9228-4968-8893-67DE8EB4C98D}"/>
          </ac:picMkLst>
        </pc:picChg>
        <pc:picChg chg="del">
          <ac:chgData name="Hamlet Markarian" userId="4926d2b407f31d77" providerId="LiveId" clId="{1C057F98-2CC4-49E3-A2E2-A804BE88845B}" dt="2021-05-05T19:29:01.215" v="1429" actId="478"/>
          <ac:picMkLst>
            <pc:docMk/>
            <pc:sldMk cId="1812646378" sldId="1698"/>
            <ac:picMk id="95" creationId="{B3791421-035B-4D11-B8C3-CB3517A640EF}"/>
          </ac:picMkLst>
        </pc:picChg>
        <pc:picChg chg="del">
          <ac:chgData name="Hamlet Markarian" userId="4926d2b407f31d77" providerId="LiveId" clId="{1C057F98-2CC4-49E3-A2E2-A804BE88845B}" dt="2021-05-05T19:29:01.215" v="1429" actId="478"/>
          <ac:picMkLst>
            <pc:docMk/>
            <pc:sldMk cId="1812646378" sldId="1698"/>
            <ac:picMk id="98" creationId="{5BE94574-692F-467E-BC34-58D693336582}"/>
          </ac:picMkLst>
        </pc:picChg>
        <pc:picChg chg="del">
          <ac:chgData name="Hamlet Markarian" userId="4926d2b407f31d77" providerId="LiveId" clId="{1C057F98-2CC4-49E3-A2E2-A804BE88845B}" dt="2021-05-05T19:29:01.215" v="1429" actId="478"/>
          <ac:picMkLst>
            <pc:docMk/>
            <pc:sldMk cId="1812646378" sldId="1698"/>
            <ac:picMk id="99" creationId="{B05D3458-6149-4ECA-BB35-23D73DEFE4ED}"/>
          </ac:picMkLst>
        </pc:picChg>
        <pc:picChg chg="del">
          <ac:chgData name="Hamlet Markarian" userId="4926d2b407f31d77" providerId="LiveId" clId="{1C057F98-2CC4-49E3-A2E2-A804BE88845B}" dt="2021-05-05T19:29:01.215" v="1429" actId="478"/>
          <ac:picMkLst>
            <pc:docMk/>
            <pc:sldMk cId="1812646378" sldId="1698"/>
            <ac:picMk id="100" creationId="{855807A1-2BE9-4BE0-95DE-C82374D89B1A}"/>
          </ac:picMkLst>
        </pc:picChg>
        <pc:cxnChg chg="add del mod">
          <ac:chgData name="Hamlet Markarian" userId="4926d2b407f31d77" providerId="LiveId" clId="{1C057F98-2CC4-49E3-A2E2-A804BE88845B}" dt="2021-05-05T19:32:52.319" v="1477" actId="478"/>
          <ac:cxnSpMkLst>
            <pc:docMk/>
            <pc:sldMk cId="1812646378" sldId="1698"/>
            <ac:cxnSpMk id="113" creationId="{94634D0B-6415-4119-89CE-75EB79899843}"/>
          </ac:cxnSpMkLst>
        </pc:cxnChg>
        <pc:cxnChg chg="add mod">
          <ac:chgData name="Hamlet Markarian" userId="4926d2b407f31d77" providerId="LiveId" clId="{1C057F98-2CC4-49E3-A2E2-A804BE88845B}" dt="2021-05-06T09:32:25.047" v="3985"/>
          <ac:cxnSpMkLst>
            <pc:docMk/>
            <pc:sldMk cId="1812646378" sldId="1698"/>
            <ac:cxnSpMk id="124" creationId="{263DBE7D-6AC9-4BD9-A652-8D86089E4609}"/>
          </ac:cxnSpMkLst>
        </pc:cxnChg>
        <pc:cxnChg chg="add del mod">
          <ac:chgData name="Hamlet Markarian" userId="4926d2b407f31d77" providerId="LiveId" clId="{1C057F98-2CC4-49E3-A2E2-A804BE88845B}" dt="2021-05-05T19:33:02.318" v="1480" actId="478"/>
          <ac:cxnSpMkLst>
            <pc:docMk/>
            <pc:sldMk cId="1812646378" sldId="1698"/>
            <ac:cxnSpMk id="125" creationId="{D522EF2C-3937-4439-834D-21C7FAD25734}"/>
          </ac:cxnSpMkLst>
        </pc:cxnChg>
        <pc:cxnChg chg="add del mod">
          <ac:chgData name="Hamlet Markarian" userId="4926d2b407f31d77" providerId="LiveId" clId="{1C057F98-2CC4-49E3-A2E2-A804BE88845B}" dt="2021-05-05T19:33:03.197" v="1481" actId="478"/>
          <ac:cxnSpMkLst>
            <pc:docMk/>
            <pc:sldMk cId="1812646378" sldId="1698"/>
            <ac:cxnSpMk id="126" creationId="{414C52F3-7A5D-420F-AE6F-FFC8C3598FFD}"/>
          </ac:cxnSpMkLst>
        </pc:cxnChg>
        <pc:cxnChg chg="add mod">
          <ac:chgData name="Hamlet Markarian" userId="4926d2b407f31d77" providerId="LiveId" clId="{1C057F98-2CC4-49E3-A2E2-A804BE88845B}" dt="2021-05-06T09:32:25.047" v="3985"/>
          <ac:cxnSpMkLst>
            <pc:docMk/>
            <pc:sldMk cId="1812646378" sldId="1698"/>
            <ac:cxnSpMk id="127" creationId="{5A2452DB-48CA-41BD-9128-59AEB65CBD8A}"/>
          </ac:cxnSpMkLst>
        </pc:cxnChg>
        <pc:cxnChg chg="add mod">
          <ac:chgData name="Hamlet Markarian" userId="4926d2b407f31d77" providerId="LiveId" clId="{1C057F98-2CC4-49E3-A2E2-A804BE88845B}" dt="2021-05-06T09:32:25.047" v="3985"/>
          <ac:cxnSpMkLst>
            <pc:docMk/>
            <pc:sldMk cId="1812646378" sldId="1698"/>
            <ac:cxnSpMk id="128" creationId="{4AF0AE84-7C6D-4365-8883-4E1B3071A04D}"/>
          </ac:cxnSpMkLst>
        </pc:cxnChg>
      </pc:sldChg>
      <pc:sldChg chg="addSp delSp modSp add mod">
        <pc:chgData name="Hamlet Markarian" userId="4926d2b407f31d77" providerId="LiveId" clId="{1C057F98-2CC4-49E3-A2E2-A804BE88845B}" dt="2021-05-06T09:32:25.047" v="3985"/>
        <pc:sldMkLst>
          <pc:docMk/>
          <pc:sldMk cId="2789854552" sldId="1699"/>
        </pc:sldMkLst>
        <pc:spChg chg="mod">
          <ac:chgData name="Hamlet Markarian" userId="4926d2b407f31d77" providerId="LiveId" clId="{1C057F98-2CC4-49E3-A2E2-A804BE88845B}" dt="2021-05-06T09:32:25.047" v="3985"/>
          <ac:spMkLst>
            <pc:docMk/>
            <pc:sldMk cId="2789854552" sldId="1699"/>
            <ac:spMk id="5" creationId="{BC01E833-A438-4C2A-AF28-2B402D7F80E5}"/>
          </ac:spMkLst>
        </pc:spChg>
        <pc:spChg chg="del">
          <ac:chgData name="Hamlet Markarian" userId="4926d2b407f31d77" providerId="LiveId" clId="{1C057F98-2CC4-49E3-A2E2-A804BE88845B}" dt="2021-05-05T20:25:08.914" v="1811" actId="478"/>
          <ac:spMkLst>
            <pc:docMk/>
            <pc:sldMk cId="2789854552" sldId="1699"/>
            <ac:spMk id="17" creationId="{F41E7551-87FC-43F9-9F65-BAC718F95618}"/>
          </ac:spMkLst>
        </pc:spChg>
        <pc:spChg chg="del">
          <ac:chgData name="Hamlet Markarian" userId="4926d2b407f31d77" providerId="LiveId" clId="{1C057F98-2CC4-49E3-A2E2-A804BE88845B}" dt="2021-05-05T20:25:08.914" v="1811" actId="478"/>
          <ac:spMkLst>
            <pc:docMk/>
            <pc:sldMk cId="2789854552" sldId="1699"/>
            <ac:spMk id="19" creationId="{2A2EAE59-6663-4DF3-9691-EAE30F758E77}"/>
          </ac:spMkLst>
        </pc:spChg>
        <pc:spChg chg="del">
          <ac:chgData name="Hamlet Markarian" userId="4926d2b407f31d77" providerId="LiveId" clId="{1C057F98-2CC4-49E3-A2E2-A804BE88845B}" dt="2021-05-05T20:25:08.914" v="1811" actId="478"/>
          <ac:spMkLst>
            <pc:docMk/>
            <pc:sldMk cId="2789854552" sldId="1699"/>
            <ac:spMk id="21" creationId="{2D3AD312-6F79-4EB6-AC64-7B159EAE34C5}"/>
          </ac:spMkLst>
        </pc:spChg>
        <pc:spChg chg="del">
          <ac:chgData name="Hamlet Markarian" userId="4926d2b407f31d77" providerId="LiveId" clId="{1C057F98-2CC4-49E3-A2E2-A804BE88845B}" dt="2021-05-05T20:25:08.914" v="1811" actId="478"/>
          <ac:spMkLst>
            <pc:docMk/>
            <pc:sldMk cId="2789854552" sldId="1699"/>
            <ac:spMk id="22" creationId="{8974A396-4891-477F-98A6-96647036CDB2}"/>
          </ac:spMkLst>
        </pc:spChg>
        <pc:spChg chg="del">
          <ac:chgData name="Hamlet Markarian" userId="4926d2b407f31d77" providerId="LiveId" clId="{1C057F98-2CC4-49E3-A2E2-A804BE88845B}" dt="2021-05-05T20:25:08.914" v="1811" actId="478"/>
          <ac:spMkLst>
            <pc:docMk/>
            <pc:sldMk cId="2789854552" sldId="1699"/>
            <ac:spMk id="23" creationId="{5E81874E-8F78-4F9C-B6C2-C4FB2BAE5C6F}"/>
          </ac:spMkLst>
        </pc:spChg>
        <pc:spChg chg="del">
          <ac:chgData name="Hamlet Markarian" userId="4926d2b407f31d77" providerId="LiveId" clId="{1C057F98-2CC4-49E3-A2E2-A804BE88845B}" dt="2021-05-05T20:25:08.914" v="1811" actId="478"/>
          <ac:spMkLst>
            <pc:docMk/>
            <pc:sldMk cId="2789854552" sldId="1699"/>
            <ac:spMk id="24" creationId="{C87C7058-2F91-482D-8184-0C8BD296BCED}"/>
          </ac:spMkLst>
        </pc:spChg>
        <pc:spChg chg="del">
          <ac:chgData name="Hamlet Markarian" userId="4926d2b407f31d77" providerId="LiveId" clId="{1C057F98-2CC4-49E3-A2E2-A804BE88845B}" dt="2021-05-05T20:25:08.914" v="1811" actId="478"/>
          <ac:spMkLst>
            <pc:docMk/>
            <pc:sldMk cId="2789854552" sldId="1699"/>
            <ac:spMk id="42" creationId="{FEFA02E9-693F-4926-AA0B-E0246BAC2FC6}"/>
          </ac:spMkLst>
        </pc:spChg>
        <pc:spChg chg="del">
          <ac:chgData name="Hamlet Markarian" userId="4926d2b407f31d77" providerId="LiveId" clId="{1C057F98-2CC4-49E3-A2E2-A804BE88845B}" dt="2021-05-05T20:25:08.914" v="1811" actId="478"/>
          <ac:spMkLst>
            <pc:docMk/>
            <pc:sldMk cId="2789854552" sldId="1699"/>
            <ac:spMk id="45" creationId="{1F49E127-5082-46B0-9970-A7254D91E01C}"/>
          </ac:spMkLst>
        </pc:spChg>
        <pc:spChg chg="mod">
          <ac:chgData name="Hamlet Markarian" userId="4926d2b407f31d77" providerId="LiveId" clId="{1C057F98-2CC4-49E3-A2E2-A804BE88845B}" dt="2021-05-06T09:32:25.047" v="3985"/>
          <ac:spMkLst>
            <pc:docMk/>
            <pc:sldMk cId="2789854552" sldId="1699"/>
            <ac:spMk id="57" creationId="{B79FE3FB-DDD9-4C52-A866-E3982D872286}"/>
          </ac:spMkLst>
        </pc:spChg>
        <pc:spChg chg="mod">
          <ac:chgData name="Hamlet Markarian" userId="4926d2b407f31d77" providerId="LiveId" clId="{1C057F98-2CC4-49E3-A2E2-A804BE88845B}" dt="2021-05-06T09:32:25.047" v="3985"/>
          <ac:spMkLst>
            <pc:docMk/>
            <pc:sldMk cId="2789854552" sldId="1699"/>
            <ac:spMk id="86" creationId="{FDE1ED42-320B-4BFA-8ACE-40BD3A7BF369}"/>
          </ac:spMkLst>
        </pc:spChg>
        <pc:spChg chg="mod">
          <ac:chgData name="Hamlet Markarian" userId="4926d2b407f31d77" providerId="LiveId" clId="{1C057F98-2CC4-49E3-A2E2-A804BE88845B}" dt="2021-05-06T09:32:25.047" v="3985"/>
          <ac:spMkLst>
            <pc:docMk/>
            <pc:sldMk cId="2789854552" sldId="1699"/>
            <ac:spMk id="87" creationId="{C92A7041-63AB-4579-B061-8A346F45FE89}"/>
          </ac:spMkLst>
        </pc:spChg>
        <pc:spChg chg="mod">
          <ac:chgData name="Hamlet Markarian" userId="4926d2b407f31d77" providerId="LiveId" clId="{1C057F98-2CC4-49E3-A2E2-A804BE88845B}" dt="2021-05-06T09:32:25.047" v="3985"/>
          <ac:spMkLst>
            <pc:docMk/>
            <pc:sldMk cId="2789854552" sldId="1699"/>
            <ac:spMk id="88" creationId="{A52498D4-8C84-436C-A629-BFD59B653407}"/>
          </ac:spMkLst>
        </pc:spChg>
        <pc:spChg chg="mod">
          <ac:chgData name="Hamlet Markarian" userId="4926d2b407f31d77" providerId="LiveId" clId="{1C057F98-2CC4-49E3-A2E2-A804BE88845B}" dt="2021-05-06T09:32:25.047" v="3985"/>
          <ac:spMkLst>
            <pc:docMk/>
            <pc:sldMk cId="2789854552" sldId="1699"/>
            <ac:spMk id="89" creationId="{3861B3D1-9F72-48F3-8F52-B469BA168883}"/>
          </ac:spMkLst>
        </pc:spChg>
        <pc:spChg chg="mod">
          <ac:chgData name="Hamlet Markarian" userId="4926d2b407f31d77" providerId="LiveId" clId="{1C057F98-2CC4-49E3-A2E2-A804BE88845B}" dt="2021-05-06T09:32:25.047" v="3985"/>
          <ac:spMkLst>
            <pc:docMk/>
            <pc:sldMk cId="2789854552" sldId="1699"/>
            <ac:spMk id="96" creationId="{BB94E991-97B4-473C-8F94-83375346173E}"/>
          </ac:spMkLst>
        </pc:spChg>
        <pc:spChg chg="mod">
          <ac:chgData name="Hamlet Markarian" userId="4926d2b407f31d77" providerId="LiveId" clId="{1C057F98-2CC4-49E3-A2E2-A804BE88845B}" dt="2021-05-06T09:32:25.047" v="3985"/>
          <ac:spMkLst>
            <pc:docMk/>
            <pc:sldMk cId="2789854552" sldId="1699"/>
            <ac:spMk id="97" creationId="{384C1A49-53C6-49A3-9EFC-DAE87884C7E6}"/>
          </ac:spMkLst>
        </pc:spChg>
        <pc:spChg chg="del">
          <ac:chgData name="Hamlet Markarian" userId="4926d2b407f31d77" providerId="LiveId" clId="{1C057F98-2CC4-49E3-A2E2-A804BE88845B}" dt="2021-05-05T20:25:08.914" v="1811" actId="478"/>
          <ac:spMkLst>
            <pc:docMk/>
            <pc:sldMk cId="2789854552" sldId="1699"/>
            <ac:spMk id="103" creationId="{20DC5F9C-8D16-45F6-8C20-E5488638B730}"/>
          </ac:spMkLst>
        </pc:spChg>
        <pc:spChg chg="del">
          <ac:chgData name="Hamlet Markarian" userId="4926d2b407f31d77" providerId="LiveId" clId="{1C057F98-2CC4-49E3-A2E2-A804BE88845B}" dt="2021-05-05T20:25:08.914" v="1811" actId="478"/>
          <ac:spMkLst>
            <pc:docMk/>
            <pc:sldMk cId="2789854552" sldId="1699"/>
            <ac:spMk id="104" creationId="{AFE43A68-202E-43E7-A5DC-229D4C7AF254}"/>
          </ac:spMkLst>
        </pc:spChg>
        <pc:spChg chg="del">
          <ac:chgData name="Hamlet Markarian" userId="4926d2b407f31d77" providerId="LiveId" clId="{1C057F98-2CC4-49E3-A2E2-A804BE88845B}" dt="2021-05-05T20:25:08.914" v="1811" actId="478"/>
          <ac:spMkLst>
            <pc:docMk/>
            <pc:sldMk cId="2789854552" sldId="1699"/>
            <ac:spMk id="105" creationId="{EDED50DA-EB86-43BD-9DB3-D59A71168398}"/>
          </ac:spMkLst>
        </pc:spChg>
        <pc:spChg chg="del">
          <ac:chgData name="Hamlet Markarian" userId="4926d2b407f31d77" providerId="LiveId" clId="{1C057F98-2CC4-49E3-A2E2-A804BE88845B}" dt="2021-05-05T20:25:08.914" v="1811" actId="478"/>
          <ac:spMkLst>
            <pc:docMk/>
            <pc:sldMk cId="2789854552" sldId="1699"/>
            <ac:spMk id="110" creationId="{02A201FD-DA60-4CF5-A28E-DCAB10866553}"/>
          </ac:spMkLst>
        </pc:spChg>
        <pc:spChg chg="del">
          <ac:chgData name="Hamlet Markarian" userId="4926d2b407f31d77" providerId="LiveId" clId="{1C057F98-2CC4-49E3-A2E2-A804BE88845B}" dt="2021-05-05T20:25:08.914" v="1811" actId="478"/>
          <ac:spMkLst>
            <pc:docMk/>
            <pc:sldMk cId="2789854552" sldId="1699"/>
            <ac:spMk id="111" creationId="{22F7A261-9DA2-449A-B16D-C2C03421D038}"/>
          </ac:spMkLst>
        </pc:spChg>
        <pc:spChg chg="del">
          <ac:chgData name="Hamlet Markarian" userId="4926d2b407f31d77" providerId="LiveId" clId="{1C057F98-2CC4-49E3-A2E2-A804BE88845B}" dt="2021-05-05T20:25:08.914" v="1811" actId="478"/>
          <ac:spMkLst>
            <pc:docMk/>
            <pc:sldMk cId="2789854552" sldId="1699"/>
            <ac:spMk id="112" creationId="{817C19F6-239A-4C0C-8DAB-9883EA346436}"/>
          </ac:spMkLst>
        </pc:spChg>
        <pc:spChg chg="del">
          <ac:chgData name="Hamlet Markarian" userId="4926d2b407f31d77" providerId="LiveId" clId="{1C057F98-2CC4-49E3-A2E2-A804BE88845B}" dt="2021-05-05T20:25:08.914" v="1811" actId="478"/>
          <ac:spMkLst>
            <pc:docMk/>
            <pc:sldMk cId="2789854552" sldId="1699"/>
            <ac:spMk id="113" creationId="{53584B9E-4E92-4D44-8D14-405CA71E9469}"/>
          </ac:spMkLst>
        </pc:spChg>
        <pc:spChg chg="add mod ord">
          <ac:chgData name="Hamlet Markarian" userId="4926d2b407f31d77" providerId="LiveId" clId="{1C057F98-2CC4-49E3-A2E2-A804BE88845B}" dt="2021-05-06T09:32:25.047" v="3985"/>
          <ac:spMkLst>
            <pc:docMk/>
            <pc:sldMk cId="2789854552" sldId="1699"/>
            <ac:spMk id="114" creationId="{29DA84BB-7FC7-4310-AD46-43915C927A51}"/>
          </ac:spMkLst>
        </pc:spChg>
        <pc:spChg chg="add mod">
          <ac:chgData name="Hamlet Markarian" userId="4926d2b407f31d77" providerId="LiveId" clId="{1C057F98-2CC4-49E3-A2E2-A804BE88845B}" dt="2021-05-06T09:32:25.047" v="3985"/>
          <ac:spMkLst>
            <pc:docMk/>
            <pc:sldMk cId="2789854552" sldId="1699"/>
            <ac:spMk id="127" creationId="{B3F9A3AF-7038-4546-A40A-639F779184D7}"/>
          </ac:spMkLst>
        </pc:spChg>
        <pc:spChg chg="add mod">
          <ac:chgData name="Hamlet Markarian" userId="4926d2b407f31d77" providerId="LiveId" clId="{1C057F98-2CC4-49E3-A2E2-A804BE88845B}" dt="2021-05-06T09:32:25.047" v="3985"/>
          <ac:spMkLst>
            <pc:docMk/>
            <pc:sldMk cId="2789854552" sldId="1699"/>
            <ac:spMk id="128" creationId="{4419470E-1D7C-46C1-9D33-670F9A46FB75}"/>
          </ac:spMkLst>
        </pc:spChg>
        <pc:spChg chg="add del mod">
          <ac:chgData name="Hamlet Markarian" userId="4926d2b407f31d77" providerId="LiveId" clId="{1C057F98-2CC4-49E3-A2E2-A804BE88845B}" dt="2021-05-05T20:29:38.848" v="1838" actId="478"/>
          <ac:spMkLst>
            <pc:docMk/>
            <pc:sldMk cId="2789854552" sldId="1699"/>
            <ac:spMk id="131" creationId="{8ABA5CEA-5FD1-4C4F-BDFA-7AF84B65AC8D}"/>
          </ac:spMkLst>
        </pc:spChg>
        <pc:spChg chg="add del mod">
          <ac:chgData name="Hamlet Markarian" userId="4926d2b407f31d77" providerId="LiveId" clId="{1C057F98-2CC4-49E3-A2E2-A804BE88845B}" dt="2021-05-05T20:29:38.848" v="1838" actId="478"/>
          <ac:spMkLst>
            <pc:docMk/>
            <pc:sldMk cId="2789854552" sldId="1699"/>
            <ac:spMk id="132" creationId="{79185BD6-6FF6-451F-9ACE-CB87D6A0C364}"/>
          </ac:spMkLst>
        </pc:spChg>
        <pc:spChg chg="add del mod">
          <ac:chgData name="Hamlet Markarian" userId="4926d2b407f31d77" providerId="LiveId" clId="{1C057F98-2CC4-49E3-A2E2-A804BE88845B}" dt="2021-05-05T20:29:38.848" v="1838" actId="478"/>
          <ac:spMkLst>
            <pc:docMk/>
            <pc:sldMk cId="2789854552" sldId="1699"/>
            <ac:spMk id="133" creationId="{EEE656C8-EBB4-4B00-A6AA-44980872F974}"/>
          </ac:spMkLst>
        </pc:spChg>
        <pc:spChg chg="del">
          <ac:chgData name="Hamlet Markarian" userId="4926d2b407f31d77" providerId="LiveId" clId="{1C057F98-2CC4-49E3-A2E2-A804BE88845B}" dt="2021-05-05T20:25:08.914" v="1811" actId="478"/>
          <ac:spMkLst>
            <pc:docMk/>
            <pc:sldMk cId="2789854552" sldId="1699"/>
            <ac:spMk id="134" creationId="{2B615ECD-B04D-44BB-8385-ED6B5B3A14E1}"/>
          </ac:spMkLst>
        </pc:spChg>
        <pc:spChg chg="del">
          <ac:chgData name="Hamlet Markarian" userId="4926d2b407f31d77" providerId="LiveId" clId="{1C057F98-2CC4-49E3-A2E2-A804BE88845B}" dt="2021-05-05T20:25:08.914" v="1811" actId="478"/>
          <ac:spMkLst>
            <pc:docMk/>
            <pc:sldMk cId="2789854552" sldId="1699"/>
            <ac:spMk id="135" creationId="{5C714CB1-69D8-40FF-8C90-51904ACDC3CA}"/>
          </ac:spMkLst>
        </pc:spChg>
        <pc:spChg chg="add del mod">
          <ac:chgData name="Hamlet Markarian" userId="4926d2b407f31d77" providerId="LiveId" clId="{1C057F98-2CC4-49E3-A2E2-A804BE88845B}" dt="2021-05-05T20:29:38.848" v="1838" actId="478"/>
          <ac:spMkLst>
            <pc:docMk/>
            <pc:sldMk cId="2789854552" sldId="1699"/>
            <ac:spMk id="136" creationId="{157AEE4A-0A33-4128-905A-902D1264C10F}"/>
          </ac:spMkLst>
        </pc:spChg>
        <pc:spChg chg="add del mod">
          <ac:chgData name="Hamlet Markarian" userId="4926d2b407f31d77" providerId="LiveId" clId="{1C057F98-2CC4-49E3-A2E2-A804BE88845B}" dt="2021-05-05T20:29:38.848" v="1838" actId="478"/>
          <ac:spMkLst>
            <pc:docMk/>
            <pc:sldMk cId="2789854552" sldId="1699"/>
            <ac:spMk id="143" creationId="{A1927F1E-7E79-48E5-951B-16647B607B6A}"/>
          </ac:spMkLst>
        </pc:spChg>
        <pc:spChg chg="add del mod">
          <ac:chgData name="Hamlet Markarian" userId="4926d2b407f31d77" providerId="LiveId" clId="{1C057F98-2CC4-49E3-A2E2-A804BE88845B}" dt="2021-05-05T20:29:38.848" v="1838" actId="478"/>
          <ac:spMkLst>
            <pc:docMk/>
            <pc:sldMk cId="2789854552" sldId="1699"/>
            <ac:spMk id="144" creationId="{F501F1DB-4EDE-4F0A-BA48-3E0D01DAF780}"/>
          </ac:spMkLst>
        </pc:spChg>
        <pc:spChg chg="add mod">
          <ac:chgData name="Hamlet Markarian" userId="4926d2b407f31d77" providerId="LiveId" clId="{1C057F98-2CC4-49E3-A2E2-A804BE88845B}" dt="2021-05-06T09:32:25.047" v="3985"/>
          <ac:spMkLst>
            <pc:docMk/>
            <pc:sldMk cId="2789854552" sldId="1699"/>
            <ac:spMk id="145" creationId="{5C1441D4-DDA8-46F7-94F7-8DF194D97511}"/>
          </ac:spMkLst>
        </pc:spChg>
        <pc:spChg chg="del">
          <ac:chgData name="Hamlet Markarian" userId="4926d2b407f31d77" providerId="LiveId" clId="{1C057F98-2CC4-49E3-A2E2-A804BE88845B}" dt="2021-05-05T20:25:08.914" v="1811" actId="478"/>
          <ac:spMkLst>
            <pc:docMk/>
            <pc:sldMk cId="2789854552" sldId="1699"/>
            <ac:spMk id="155" creationId="{AA7D8DAD-BD38-4F35-801B-0635F44ED113}"/>
          </ac:spMkLst>
        </pc:spChg>
        <pc:spChg chg="del">
          <ac:chgData name="Hamlet Markarian" userId="4926d2b407f31d77" providerId="LiveId" clId="{1C057F98-2CC4-49E3-A2E2-A804BE88845B}" dt="2021-05-05T20:25:08.914" v="1811" actId="478"/>
          <ac:spMkLst>
            <pc:docMk/>
            <pc:sldMk cId="2789854552" sldId="1699"/>
            <ac:spMk id="156" creationId="{9A3AFBC7-2ECD-4E49-AC28-5389E2401945}"/>
          </ac:spMkLst>
        </pc:spChg>
        <pc:spChg chg="del">
          <ac:chgData name="Hamlet Markarian" userId="4926d2b407f31d77" providerId="LiveId" clId="{1C057F98-2CC4-49E3-A2E2-A804BE88845B}" dt="2021-05-05T20:25:08.914" v="1811" actId="478"/>
          <ac:spMkLst>
            <pc:docMk/>
            <pc:sldMk cId="2789854552" sldId="1699"/>
            <ac:spMk id="157" creationId="{CAB05F71-4D3B-4DE9-BB05-FB8C54FC5121}"/>
          </ac:spMkLst>
        </pc:spChg>
        <pc:spChg chg="del">
          <ac:chgData name="Hamlet Markarian" userId="4926d2b407f31d77" providerId="LiveId" clId="{1C057F98-2CC4-49E3-A2E2-A804BE88845B}" dt="2021-05-05T20:25:08.914" v="1811" actId="478"/>
          <ac:spMkLst>
            <pc:docMk/>
            <pc:sldMk cId="2789854552" sldId="1699"/>
            <ac:spMk id="158" creationId="{C9B3D1B2-CEDC-4940-A83D-B58B26481B82}"/>
          </ac:spMkLst>
        </pc:spChg>
        <pc:spChg chg="del">
          <ac:chgData name="Hamlet Markarian" userId="4926d2b407f31d77" providerId="LiveId" clId="{1C057F98-2CC4-49E3-A2E2-A804BE88845B}" dt="2021-05-05T20:25:08.914" v="1811" actId="478"/>
          <ac:spMkLst>
            <pc:docMk/>
            <pc:sldMk cId="2789854552" sldId="1699"/>
            <ac:spMk id="159" creationId="{C12696C2-DC02-43C7-8132-882513108CBA}"/>
          </ac:spMkLst>
        </pc:spChg>
        <pc:spChg chg="add del mod">
          <ac:chgData name="Hamlet Markarian" userId="4926d2b407f31d77" providerId="LiveId" clId="{1C057F98-2CC4-49E3-A2E2-A804BE88845B}" dt="2021-05-05T20:29:47.872" v="1839" actId="478"/>
          <ac:spMkLst>
            <pc:docMk/>
            <pc:sldMk cId="2789854552" sldId="1699"/>
            <ac:spMk id="160" creationId="{A691B0B4-B3DE-4F9E-9019-8D8ADD4437C3}"/>
          </ac:spMkLst>
        </pc:spChg>
        <pc:spChg chg="add del mod">
          <ac:chgData name="Hamlet Markarian" userId="4926d2b407f31d77" providerId="LiveId" clId="{1C057F98-2CC4-49E3-A2E2-A804BE88845B}" dt="2021-05-05T20:29:38.848" v="1838" actId="478"/>
          <ac:spMkLst>
            <pc:docMk/>
            <pc:sldMk cId="2789854552" sldId="1699"/>
            <ac:spMk id="161" creationId="{39B4D643-5547-4612-9736-28DB42AEE2CA}"/>
          </ac:spMkLst>
        </pc:spChg>
        <pc:spChg chg="add del mod">
          <ac:chgData name="Hamlet Markarian" userId="4926d2b407f31d77" providerId="LiveId" clId="{1C057F98-2CC4-49E3-A2E2-A804BE88845B}" dt="2021-05-05T20:29:38.848" v="1838" actId="478"/>
          <ac:spMkLst>
            <pc:docMk/>
            <pc:sldMk cId="2789854552" sldId="1699"/>
            <ac:spMk id="162" creationId="{F8FF79A4-50E0-402C-BC22-18FC83D2EB90}"/>
          </ac:spMkLst>
        </pc:spChg>
        <pc:spChg chg="add mod">
          <ac:chgData name="Hamlet Markarian" userId="4926d2b407f31d77" providerId="LiveId" clId="{1C057F98-2CC4-49E3-A2E2-A804BE88845B}" dt="2021-05-06T09:32:25.047" v="3985"/>
          <ac:spMkLst>
            <pc:docMk/>
            <pc:sldMk cId="2789854552" sldId="1699"/>
            <ac:spMk id="163" creationId="{9D6FCAE0-03AE-4F0A-AB2B-5FD8503C397D}"/>
          </ac:spMkLst>
        </pc:spChg>
        <pc:spChg chg="add del mod">
          <ac:chgData name="Hamlet Markarian" userId="4926d2b407f31d77" providerId="LiveId" clId="{1C057F98-2CC4-49E3-A2E2-A804BE88845B}" dt="2021-05-05T20:29:38.848" v="1838" actId="478"/>
          <ac:spMkLst>
            <pc:docMk/>
            <pc:sldMk cId="2789854552" sldId="1699"/>
            <ac:spMk id="164" creationId="{1785F9FE-7F7F-4190-9D88-7520A1951365}"/>
          </ac:spMkLst>
        </pc:spChg>
        <pc:spChg chg="add del mod">
          <ac:chgData name="Hamlet Markarian" userId="4926d2b407f31d77" providerId="LiveId" clId="{1C057F98-2CC4-49E3-A2E2-A804BE88845B}" dt="2021-05-05T20:29:38.848" v="1838" actId="478"/>
          <ac:spMkLst>
            <pc:docMk/>
            <pc:sldMk cId="2789854552" sldId="1699"/>
            <ac:spMk id="165" creationId="{1D94E1E8-1304-4189-93A0-B3BEE5D67888}"/>
          </ac:spMkLst>
        </pc:spChg>
        <pc:spChg chg="add del mod">
          <ac:chgData name="Hamlet Markarian" userId="4926d2b407f31d77" providerId="LiveId" clId="{1C057F98-2CC4-49E3-A2E2-A804BE88845B}" dt="2021-05-05T20:29:38.848" v="1838" actId="478"/>
          <ac:spMkLst>
            <pc:docMk/>
            <pc:sldMk cId="2789854552" sldId="1699"/>
            <ac:spMk id="166" creationId="{00B232B8-1D4A-40E1-BF08-EF2C58597FC4}"/>
          </ac:spMkLst>
        </pc:spChg>
        <pc:spChg chg="add del mod">
          <ac:chgData name="Hamlet Markarian" userId="4926d2b407f31d77" providerId="LiveId" clId="{1C057F98-2CC4-49E3-A2E2-A804BE88845B}" dt="2021-05-05T20:29:38.848" v="1838" actId="478"/>
          <ac:spMkLst>
            <pc:docMk/>
            <pc:sldMk cId="2789854552" sldId="1699"/>
            <ac:spMk id="167" creationId="{751A0D5B-6B8F-43B8-8EF2-25D275FD9FA0}"/>
          </ac:spMkLst>
        </pc:spChg>
        <pc:spChg chg="add mod ord">
          <ac:chgData name="Hamlet Markarian" userId="4926d2b407f31d77" providerId="LiveId" clId="{1C057F98-2CC4-49E3-A2E2-A804BE88845B}" dt="2021-05-06T09:32:25.047" v="3985"/>
          <ac:spMkLst>
            <pc:docMk/>
            <pc:sldMk cId="2789854552" sldId="1699"/>
            <ac:spMk id="168" creationId="{37F152F7-0AFD-4C81-B068-CF327F187F58}"/>
          </ac:spMkLst>
        </pc:spChg>
        <pc:spChg chg="add mod ord">
          <ac:chgData name="Hamlet Markarian" userId="4926d2b407f31d77" providerId="LiveId" clId="{1C057F98-2CC4-49E3-A2E2-A804BE88845B}" dt="2021-05-06T09:32:25.047" v="3985"/>
          <ac:spMkLst>
            <pc:docMk/>
            <pc:sldMk cId="2789854552" sldId="1699"/>
            <ac:spMk id="169" creationId="{65278BA3-AE12-4F86-8E66-67B31EA9658E}"/>
          </ac:spMkLst>
        </pc:spChg>
        <pc:spChg chg="add mod ord">
          <ac:chgData name="Hamlet Markarian" userId="4926d2b407f31d77" providerId="LiveId" clId="{1C057F98-2CC4-49E3-A2E2-A804BE88845B}" dt="2021-05-06T09:32:25.047" v="3985"/>
          <ac:spMkLst>
            <pc:docMk/>
            <pc:sldMk cId="2789854552" sldId="1699"/>
            <ac:spMk id="170" creationId="{DD23B9C0-1D08-4DA2-8194-835EF66269C9}"/>
          </ac:spMkLst>
        </pc:spChg>
        <pc:spChg chg="add mod ord">
          <ac:chgData name="Hamlet Markarian" userId="4926d2b407f31d77" providerId="LiveId" clId="{1C057F98-2CC4-49E3-A2E2-A804BE88845B}" dt="2021-05-06T09:32:25.047" v="3985"/>
          <ac:spMkLst>
            <pc:docMk/>
            <pc:sldMk cId="2789854552" sldId="1699"/>
            <ac:spMk id="171" creationId="{29C4DC7E-8DC4-41DF-A865-6918A15CA8FA}"/>
          </ac:spMkLst>
        </pc:spChg>
        <pc:spChg chg="add mod">
          <ac:chgData name="Hamlet Markarian" userId="4926d2b407f31d77" providerId="LiveId" clId="{1C057F98-2CC4-49E3-A2E2-A804BE88845B}" dt="2021-05-06T09:32:25.047" v="3985"/>
          <ac:spMkLst>
            <pc:docMk/>
            <pc:sldMk cId="2789854552" sldId="1699"/>
            <ac:spMk id="172" creationId="{14CFEA16-1A8F-4D0C-9A4D-BF2DDAC925AA}"/>
          </ac:spMkLst>
        </pc:spChg>
        <pc:spChg chg="add mod">
          <ac:chgData name="Hamlet Markarian" userId="4926d2b407f31d77" providerId="LiveId" clId="{1C057F98-2CC4-49E3-A2E2-A804BE88845B}" dt="2021-05-06T09:32:25.047" v="3985"/>
          <ac:spMkLst>
            <pc:docMk/>
            <pc:sldMk cId="2789854552" sldId="1699"/>
            <ac:spMk id="173" creationId="{7EFA76D6-3935-45AB-8EA4-81DE53A89295}"/>
          </ac:spMkLst>
        </pc:spChg>
        <pc:spChg chg="add mod">
          <ac:chgData name="Hamlet Markarian" userId="4926d2b407f31d77" providerId="LiveId" clId="{1C057F98-2CC4-49E3-A2E2-A804BE88845B}" dt="2021-05-06T09:32:25.047" v="3985"/>
          <ac:spMkLst>
            <pc:docMk/>
            <pc:sldMk cId="2789854552" sldId="1699"/>
            <ac:spMk id="174" creationId="{9255E855-2AE2-4092-A7F0-AC5F06E12307}"/>
          </ac:spMkLst>
        </pc:spChg>
        <pc:spChg chg="add mod">
          <ac:chgData name="Hamlet Markarian" userId="4926d2b407f31d77" providerId="LiveId" clId="{1C057F98-2CC4-49E3-A2E2-A804BE88845B}" dt="2021-05-06T09:32:25.047" v="3985"/>
          <ac:spMkLst>
            <pc:docMk/>
            <pc:sldMk cId="2789854552" sldId="1699"/>
            <ac:spMk id="175" creationId="{85DF9608-2DD7-4A21-A987-5183A52FA3F4}"/>
          </ac:spMkLst>
        </pc:spChg>
        <pc:grpChg chg="del">
          <ac:chgData name="Hamlet Markarian" userId="4926d2b407f31d77" providerId="LiveId" clId="{1C057F98-2CC4-49E3-A2E2-A804BE88845B}" dt="2021-05-05T20:25:08.914" v="1811" actId="478"/>
          <ac:grpSpMkLst>
            <pc:docMk/>
            <pc:sldMk cId="2789854552" sldId="1699"/>
            <ac:grpSpMk id="3" creationId="{40620B73-A191-4622-B4FD-93572CF44DFB}"/>
          </ac:grpSpMkLst>
        </pc:grpChg>
        <pc:grpChg chg="del">
          <ac:chgData name="Hamlet Markarian" userId="4926d2b407f31d77" providerId="LiveId" clId="{1C057F98-2CC4-49E3-A2E2-A804BE88845B}" dt="2021-05-05T20:25:08.914" v="1811" actId="478"/>
          <ac:grpSpMkLst>
            <pc:docMk/>
            <pc:sldMk cId="2789854552" sldId="1699"/>
            <ac:grpSpMk id="4" creationId="{039F2C68-D1BE-41B2-B9E9-96CE06DF60EC}"/>
          </ac:grpSpMkLst>
        </pc:grpChg>
        <pc:grpChg chg="del">
          <ac:chgData name="Hamlet Markarian" userId="4926d2b407f31d77" providerId="LiveId" clId="{1C057F98-2CC4-49E3-A2E2-A804BE88845B}" dt="2021-05-05T20:25:08.914" v="1811" actId="478"/>
          <ac:grpSpMkLst>
            <pc:docMk/>
            <pc:sldMk cId="2789854552" sldId="1699"/>
            <ac:grpSpMk id="6" creationId="{880720F1-E749-4105-8C15-7824F4453CD9}"/>
          </ac:grpSpMkLst>
        </pc:grpChg>
        <pc:grpChg chg="del">
          <ac:chgData name="Hamlet Markarian" userId="4926d2b407f31d77" providerId="LiveId" clId="{1C057F98-2CC4-49E3-A2E2-A804BE88845B}" dt="2021-05-05T20:25:08.914" v="1811" actId="478"/>
          <ac:grpSpMkLst>
            <pc:docMk/>
            <pc:sldMk cId="2789854552" sldId="1699"/>
            <ac:grpSpMk id="7" creationId="{C21E90C0-A217-4B9A-8907-D5AD57507F83}"/>
          </ac:grpSpMkLst>
        </pc:grpChg>
        <pc:grpChg chg="del">
          <ac:chgData name="Hamlet Markarian" userId="4926d2b407f31d77" providerId="LiveId" clId="{1C057F98-2CC4-49E3-A2E2-A804BE88845B}" dt="2021-05-05T20:25:08.914" v="1811" actId="478"/>
          <ac:grpSpMkLst>
            <pc:docMk/>
            <pc:sldMk cId="2789854552" sldId="1699"/>
            <ac:grpSpMk id="8" creationId="{196D7F9F-1B64-4323-A28F-23D5224D77D1}"/>
          </ac:grpSpMkLst>
        </pc:grpChg>
        <pc:grpChg chg="mod">
          <ac:chgData name="Hamlet Markarian" userId="4926d2b407f31d77" providerId="LiveId" clId="{1C057F98-2CC4-49E3-A2E2-A804BE88845B}" dt="2021-05-06T09:32:25.047" v="3985"/>
          <ac:grpSpMkLst>
            <pc:docMk/>
            <pc:sldMk cId="2789854552" sldId="1699"/>
            <ac:grpSpMk id="85" creationId="{2386B6A7-AA72-4C56-84B2-783D455833CA}"/>
          </ac:grpSpMkLst>
        </pc:grpChg>
        <pc:grpChg chg="del">
          <ac:chgData name="Hamlet Markarian" userId="4926d2b407f31d77" providerId="LiveId" clId="{1C057F98-2CC4-49E3-A2E2-A804BE88845B}" dt="2021-05-05T20:25:08.914" v="1811" actId="478"/>
          <ac:grpSpMkLst>
            <pc:docMk/>
            <pc:sldMk cId="2789854552" sldId="1699"/>
            <ac:grpSpMk id="102" creationId="{417B9186-0868-4BC2-AF4C-C3D2FD1B41E3}"/>
          </ac:grpSpMkLst>
        </pc:grpChg>
        <pc:grpChg chg="del">
          <ac:chgData name="Hamlet Markarian" userId="4926d2b407f31d77" providerId="LiveId" clId="{1C057F98-2CC4-49E3-A2E2-A804BE88845B}" dt="2021-05-05T20:25:08.914" v="1811" actId="478"/>
          <ac:grpSpMkLst>
            <pc:docMk/>
            <pc:sldMk cId="2789854552" sldId="1699"/>
            <ac:grpSpMk id="139" creationId="{C1B015CD-AE9E-487B-81FD-4F689959AA92}"/>
          </ac:grpSpMkLst>
        </pc:grpChg>
        <pc:grpChg chg="del">
          <ac:chgData name="Hamlet Markarian" userId="4926d2b407f31d77" providerId="LiveId" clId="{1C057F98-2CC4-49E3-A2E2-A804BE88845B}" dt="2021-05-05T20:25:08.914" v="1811" actId="478"/>
          <ac:grpSpMkLst>
            <pc:docMk/>
            <pc:sldMk cId="2789854552" sldId="1699"/>
            <ac:grpSpMk id="140" creationId="{CD034165-5CE0-405B-A533-7B3B29FF5052}"/>
          </ac:grpSpMkLst>
        </pc:grpChg>
        <pc:grpChg chg="del">
          <ac:chgData name="Hamlet Markarian" userId="4926d2b407f31d77" providerId="LiveId" clId="{1C057F98-2CC4-49E3-A2E2-A804BE88845B}" dt="2021-05-05T20:25:08.914" v="1811" actId="478"/>
          <ac:grpSpMkLst>
            <pc:docMk/>
            <pc:sldMk cId="2789854552" sldId="1699"/>
            <ac:grpSpMk id="146" creationId="{E670618E-0E40-47CB-B3F1-4639E7CB9D3F}"/>
          </ac:grpSpMkLst>
        </pc:grpChg>
        <pc:grpChg chg="del">
          <ac:chgData name="Hamlet Markarian" userId="4926d2b407f31d77" providerId="LiveId" clId="{1C057F98-2CC4-49E3-A2E2-A804BE88845B}" dt="2021-05-05T20:25:08.914" v="1811" actId="478"/>
          <ac:grpSpMkLst>
            <pc:docMk/>
            <pc:sldMk cId="2789854552" sldId="1699"/>
            <ac:grpSpMk id="149" creationId="{058E206E-E55D-462A-A663-0CA9FF5BC924}"/>
          </ac:grpSpMkLst>
        </pc:grpChg>
        <pc:grpChg chg="del">
          <ac:chgData name="Hamlet Markarian" userId="4926d2b407f31d77" providerId="LiveId" clId="{1C057F98-2CC4-49E3-A2E2-A804BE88845B}" dt="2021-05-05T20:25:08.914" v="1811" actId="478"/>
          <ac:grpSpMkLst>
            <pc:docMk/>
            <pc:sldMk cId="2789854552" sldId="1699"/>
            <ac:grpSpMk id="152" creationId="{E03AB6A7-A81F-465D-8D2C-761C0C659D8C}"/>
          </ac:grpSpMkLst>
        </pc:grpChg>
        <pc:picChg chg="del">
          <ac:chgData name="Hamlet Markarian" userId="4926d2b407f31d77" providerId="LiveId" clId="{1C057F98-2CC4-49E3-A2E2-A804BE88845B}" dt="2021-05-05T20:25:08.914" v="1811" actId="478"/>
          <ac:picMkLst>
            <pc:docMk/>
            <pc:sldMk cId="2789854552" sldId="1699"/>
            <ac:picMk id="18" creationId="{548DA348-8688-494F-B657-F099EE4CF0B0}"/>
          </ac:picMkLst>
        </pc:picChg>
        <pc:picChg chg="mod">
          <ac:chgData name="Hamlet Markarian" userId="4926d2b407f31d77" providerId="LiveId" clId="{1C057F98-2CC4-49E3-A2E2-A804BE88845B}" dt="2021-05-06T09:32:25.047" v="3985"/>
          <ac:picMkLst>
            <pc:docMk/>
            <pc:sldMk cId="2789854552" sldId="1699"/>
            <ac:picMk id="55" creationId="{8949BDD1-2918-4A15-97B5-46AA812BFC63}"/>
          </ac:picMkLst>
        </pc:picChg>
        <pc:picChg chg="mod">
          <ac:chgData name="Hamlet Markarian" userId="4926d2b407f31d77" providerId="LiveId" clId="{1C057F98-2CC4-49E3-A2E2-A804BE88845B}" dt="2021-05-06T09:32:25.047" v="3985"/>
          <ac:picMkLst>
            <pc:docMk/>
            <pc:sldMk cId="2789854552" sldId="1699"/>
            <ac:picMk id="59" creationId="{B9526696-E983-4EDA-8A8C-E710C71CB59C}"/>
          </ac:picMkLst>
        </pc:picChg>
        <pc:picChg chg="mod">
          <ac:chgData name="Hamlet Markarian" userId="4926d2b407f31d77" providerId="LiveId" clId="{1C057F98-2CC4-49E3-A2E2-A804BE88845B}" dt="2021-05-06T09:32:25.047" v="3985"/>
          <ac:picMkLst>
            <pc:docMk/>
            <pc:sldMk cId="2789854552" sldId="1699"/>
            <ac:picMk id="63" creationId="{42E5420B-3090-4C28-A5A9-60807EFF2A15}"/>
          </ac:picMkLst>
        </pc:picChg>
        <pc:picChg chg="del">
          <ac:chgData name="Hamlet Markarian" userId="4926d2b407f31d77" providerId="LiveId" clId="{1C057F98-2CC4-49E3-A2E2-A804BE88845B}" dt="2021-05-05T20:25:08.914" v="1811" actId="478"/>
          <ac:picMkLst>
            <pc:docMk/>
            <pc:sldMk cId="2789854552" sldId="1699"/>
            <ac:picMk id="115" creationId="{CB3FCF39-DC7E-4170-8EA3-FA78C69C24AB}"/>
          </ac:picMkLst>
        </pc:picChg>
        <pc:picChg chg="del">
          <ac:chgData name="Hamlet Markarian" userId="4926d2b407f31d77" providerId="LiveId" clId="{1C057F98-2CC4-49E3-A2E2-A804BE88845B}" dt="2021-05-05T20:25:08.914" v="1811" actId="478"/>
          <ac:picMkLst>
            <pc:docMk/>
            <pc:sldMk cId="2789854552" sldId="1699"/>
            <ac:picMk id="116" creationId="{871C71B0-B98A-4CA5-B4FB-0E7865891D6E}"/>
          </ac:picMkLst>
        </pc:picChg>
        <pc:picChg chg="del">
          <ac:chgData name="Hamlet Markarian" userId="4926d2b407f31d77" providerId="LiveId" clId="{1C057F98-2CC4-49E3-A2E2-A804BE88845B}" dt="2021-05-05T20:25:08.914" v="1811" actId="478"/>
          <ac:picMkLst>
            <pc:docMk/>
            <pc:sldMk cId="2789854552" sldId="1699"/>
            <ac:picMk id="117" creationId="{54FD41F8-CBBD-44B6-99D0-8E404C05DD9C}"/>
          </ac:picMkLst>
        </pc:picChg>
        <pc:picChg chg="del">
          <ac:chgData name="Hamlet Markarian" userId="4926d2b407f31d77" providerId="LiveId" clId="{1C057F98-2CC4-49E3-A2E2-A804BE88845B}" dt="2021-05-05T20:25:08.914" v="1811" actId="478"/>
          <ac:picMkLst>
            <pc:docMk/>
            <pc:sldMk cId="2789854552" sldId="1699"/>
            <ac:picMk id="118" creationId="{9DBE32B0-BBCB-4BA1-9F7D-943E8EEBBF20}"/>
          </ac:picMkLst>
        </pc:picChg>
        <pc:picChg chg="del">
          <ac:chgData name="Hamlet Markarian" userId="4926d2b407f31d77" providerId="LiveId" clId="{1C057F98-2CC4-49E3-A2E2-A804BE88845B}" dt="2021-05-05T20:25:08.914" v="1811" actId="478"/>
          <ac:picMkLst>
            <pc:docMk/>
            <pc:sldMk cId="2789854552" sldId="1699"/>
            <ac:picMk id="119" creationId="{4688567C-3B53-494B-81A3-1E5D63FECAD8}"/>
          </ac:picMkLst>
        </pc:picChg>
        <pc:picChg chg="del">
          <ac:chgData name="Hamlet Markarian" userId="4926d2b407f31d77" providerId="LiveId" clId="{1C057F98-2CC4-49E3-A2E2-A804BE88845B}" dt="2021-05-05T20:25:08.914" v="1811" actId="478"/>
          <ac:picMkLst>
            <pc:docMk/>
            <pc:sldMk cId="2789854552" sldId="1699"/>
            <ac:picMk id="120" creationId="{F85E8D26-162E-4DF9-A8EB-4961358BDF0A}"/>
          </ac:picMkLst>
        </pc:picChg>
        <pc:picChg chg="del">
          <ac:chgData name="Hamlet Markarian" userId="4926d2b407f31d77" providerId="LiveId" clId="{1C057F98-2CC4-49E3-A2E2-A804BE88845B}" dt="2021-05-05T20:25:08.914" v="1811" actId="478"/>
          <ac:picMkLst>
            <pc:docMk/>
            <pc:sldMk cId="2789854552" sldId="1699"/>
            <ac:picMk id="121" creationId="{25EC43AD-EC61-4DF0-8BA5-D52891C78AE8}"/>
          </ac:picMkLst>
        </pc:picChg>
        <pc:picChg chg="del">
          <ac:chgData name="Hamlet Markarian" userId="4926d2b407f31d77" providerId="LiveId" clId="{1C057F98-2CC4-49E3-A2E2-A804BE88845B}" dt="2021-05-05T20:25:08.914" v="1811" actId="478"/>
          <ac:picMkLst>
            <pc:docMk/>
            <pc:sldMk cId="2789854552" sldId="1699"/>
            <ac:picMk id="122" creationId="{78ED0861-33DC-4DDF-8A57-F214CB2ABA67}"/>
          </ac:picMkLst>
        </pc:picChg>
        <pc:picChg chg="add mod">
          <ac:chgData name="Hamlet Markarian" userId="4926d2b407f31d77" providerId="LiveId" clId="{1C057F98-2CC4-49E3-A2E2-A804BE88845B}" dt="2021-05-06T09:32:25.047" v="3985"/>
          <ac:picMkLst>
            <pc:docMk/>
            <pc:sldMk cId="2789854552" sldId="1699"/>
            <ac:picMk id="123" creationId="{DD16F253-4E2D-4746-932F-AFA31F5FADAC}"/>
          </ac:picMkLst>
        </pc:picChg>
        <pc:picChg chg="del">
          <ac:chgData name="Hamlet Markarian" userId="4926d2b407f31d77" providerId="LiveId" clId="{1C057F98-2CC4-49E3-A2E2-A804BE88845B}" dt="2021-05-05T20:25:08.914" v="1811" actId="478"/>
          <ac:picMkLst>
            <pc:docMk/>
            <pc:sldMk cId="2789854552" sldId="1699"/>
            <ac:picMk id="124" creationId="{729D6EF6-E436-4D0C-B6BC-1E29837F8191}"/>
          </ac:picMkLst>
        </pc:picChg>
        <pc:picChg chg="del">
          <ac:chgData name="Hamlet Markarian" userId="4926d2b407f31d77" providerId="LiveId" clId="{1C057F98-2CC4-49E3-A2E2-A804BE88845B}" dt="2021-05-05T20:25:08.914" v="1811" actId="478"/>
          <ac:picMkLst>
            <pc:docMk/>
            <pc:sldMk cId="2789854552" sldId="1699"/>
            <ac:picMk id="125" creationId="{E640546C-5D5E-4976-A5FE-EB0A4E62CA5C}"/>
          </ac:picMkLst>
        </pc:picChg>
        <pc:picChg chg="del">
          <ac:chgData name="Hamlet Markarian" userId="4926d2b407f31d77" providerId="LiveId" clId="{1C057F98-2CC4-49E3-A2E2-A804BE88845B}" dt="2021-05-05T20:25:08.914" v="1811" actId="478"/>
          <ac:picMkLst>
            <pc:docMk/>
            <pc:sldMk cId="2789854552" sldId="1699"/>
            <ac:picMk id="126" creationId="{59A2F9E6-4E3D-4C7A-A642-3159D7F15BA7}"/>
          </ac:picMkLst>
        </pc:picChg>
        <pc:picChg chg="del">
          <ac:chgData name="Hamlet Markarian" userId="4926d2b407f31d77" providerId="LiveId" clId="{1C057F98-2CC4-49E3-A2E2-A804BE88845B}" dt="2021-05-05T20:25:08.914" v="1811" actId="478"/>
          <ac:picMkLst>
            <pc:docMk/>
            <pc:sldMk cId="2789854552" sldId="1699"/>
            <ac:picMk id="130" creationId="{4F18796A-7C73-41F9-95F1-1DD099542FF3}"/>
          </ac:picMkLst>
        </pc:picChg>
        <pc:cxnChg chg="del">
          <ac:chgData name="Hamlet Markarian" userId="4926d2b407f31d77" providerId="LiveId" clId="{1C057F98-2CC4-49E3-A2E2-A804BE88845B}" dt="2021-05-05T20:25:08.914" v="1811" actId="478"/>
          <ac:cxnSpMkLst>
            <pc:docMk/>
            <pc:sldMk cId="2789854552" sldId="1699"/>
            <ac:cxnSpMk id="25" creationId="{E7BBB047-60A1-4773-935F-CC4F315D3C51}"/>
          </ac:cxnSpMkLst>
        </pc:cxnChg>
        <pc:cxnChg chg="add del mod">
          <ac:chgData name="Hamlet Markarian" userId="4926d2b407f31d77" providerId="LiveId" clId="{1C057F98-2CC4-49E3-A2E2-A804BE88845B}" dt="2021-05-05T20:45:54.753" v="1967" actId="478"/>
          <ac:cxnSpMkLst>
            <pc:docMk/>
            <pc:sldMk cId="2789854552" sldId="1699"/>
            <ac:cxnSpMk id="73" creationId="{7F945935-30A4-4984-A129-C8878C88B3C0}"/>
          </ac:cxnSpMkLst>
        </pc:cxnChg>
        <pc:cxnChg chg="add del mod">
          <ac:chgData name="Hamlet Markarian" userId="4926d2b407f31d77" providerId="LiveId" clId="{1C057F98-2CC4-49E3-A2E2-A804BE88845B}" dt="2021-05-05T20:47:12.816" v="1988" actId="478"/>
          <ac:cxnSpMkLst>
            <pc:docMk/>
            <pc:sldMk cId="2789854552" sldId="1699"/>
            <ac:cxnSpMk id="81" creationId="{551DB286-AED1-4EA4-A89A-2BD37B0257B2}"/>
          </ac:cxnSpMkLst>
        </pc:cxnChg>
        <pc:cxnChg chg="add mod">
          <ac:chgData name="Hamlet Markarian" userId="4926d2b407f31d77" providerId="LiveId" clId="{1C057F98-2CC4-49E3-A2E2-A804BE88845B}" dt="2021-05-06T09:32:25.047" v="3985"/>
          <ac:cxnSpMkLst>
            <pc:docMk/>
            <pc:sldMk cId="2789854552" sldId="1699"/>
            <ac:cxnSpMk id="94" creationId="{CB6AC9C3-1790-4A65-8337-DDF26B123AAE}"/>
          </ac:cxnSpMkLst>
        </pc:cxnChg>
        <pc:cxnChg chg="del">
          <ac:chgData name="Hamlet Markarian" userId="4926d2b407f31d77" providerId="LiveId" clId="{1C057F98-2CC4-49E3-A2E2-A804BE88845B}" dt="2021-05-05T20:25:08.914" v="1811" actId="478"/>
          <ac:cxnSpMkLst>
            <pc:docMk/>
            <pc:sldMk cId="2789854552" sldId="1699"/>
            <ac:cxnSpMk id="107" creationId="{C5DC182D-C914-45EA-BCD8-E525DCD17DA8}"/>
          </ac:cxnSpMkLst>
        </pc:cxnChg>
        <pc:cxnChg chg="del">
          <ac:chgData name="Hamlet Markarian" userId="4926d2b407f31d77" providerId="LiveId" clId="{1C057F98-2CC4-49E3-A2E2-A804BE88845B}" dt="2021-05-05T20:25:08.914" v="1811" actId="478"/>
          <ac:cxnSpMkLst>
            <pc:docMk/>
            <pc:sldMk cId="2789854552" sldId="1699"/>
            <ac:cxnSpMk id="108" creationId="{B35DBD03-541C-4EB2-BFB7-6C5A7EAACD21}"/>
          </ac:cxnSpMkLst>
        </pc:cxnChg>
        <pc:cxnChg chg="del">
          <ac:chgData name="Hamlet Markarian" userId="4926d2b407f31d77" providerId="LiveId" clId="{1C057F98-2CC4-49E3-A2E2-A804BE88845B}" dt="2021-05-05T20:25:08.914" v="1811" actId="478"/>
          <ac:cxnSpMkLst>
            <pc:docMk/>
            <pc:sldMk cId="2789854552" sldId="1699"/>
            <ac:cxnSpMk id="109" creationId="{3F97FC0A-D76E-4468-BB2C-16B5766134F6}"/>
          </ac:cxnSpMkLst>
        </pc:cxnChg>
        <pc:cxnChg chg="add del mod ord">
          <ac:chgData name="Hamlet Markarian" userId="4926d2b407f31d77" providerId="LiveId" clId="{1C057F98-2CC4-49E3-A2E2-A804BE88845B}" dt="2021-05-05T20:44:45.504" v="1948" actId="478"/>
          <ac:cxnSpMkLst>
            <pc:docMk/>
            <pc:sldMk cId="2789854552" sldId="1699"/>
            <ac:cxnSpMk id="129" creationId="{79CAD62D-921C-4F83-8785-213EE2D6FCE2}"/>
          </ac:cxnSpMkLst>
        </pc:cxnChg>
        <pc:cxnChg chg="add del mod">
          <ac:chgData name="Hamlet Markarian" userId="4926d2b407f31d77" providerId="LiveId" clId="{1C057F98-2CC4-49E3-A2E2-A804BE88845B}" dt="2021-05-05T20:45:59.665" v="1968" actId="478"/>
          <ac:cxnSpMkLst>
            <pc:docMk/>
            <pc:sldMk cId="2789854552" sldId="1699"/>
            <ac:cxnSpMk id="176" creationId="{35BD39AC-77C5-4A44-ACF6-4E27704C027C}"/>
          </ac:cxnSpMkLst>
        </pc:cxnChg>
        <pc:cxnChg chg="add del mod">
          <ac:chgData name="Hamlet Markarian" userId="4926d2b407f31d77" providerId="LiveId" clId="{1C057F98-2CC4-49E3-A2E2-A804BE88845B}" dt="2021-05-05T20:45:59.665" v="1968" actId="478"/>
          <ac:cxnSpMkLst>
            <pc:docMk/>
            <pc:sldMk cId="2789854552" sldId="1699"/>
            <ac:cxnSpMk id="177" creationId="{95D80D4D-3E28-4DA7-8783-2F416FDE174A}"/>
          </ac:cxnSpMkLst>
        </pc:cxnChg>
        <pc:cxnChg chg="add del mod">
          <ac:chgData name="Hamlet Markarian" userId="4926d2b407f31d77" providerId="LiveId" clId="{1C057F98-2CC4-49E3-A2E2-A804BE88845B}" dt="2021-05-05T20:45:59.665" v="1968" actId="478"/>
          <ac:cxnSpMkLst>
            <pc:docMk/>
            <pc:sldMk cId="2789854552" sldId="1699"/>
            <ac:cxnSpMk id="178" creationId="{3901852F-A59E-493B-9039-3EAEAA49C15A}"/>
          </ac:cxnSpMkLst>
        </pc:cxnChg>
        <pc:cxnChg chg="add del mod">
          <ac:chgData name="Hamlet Markarian" userId="4926d2b407f31d77" providerId="LiveId" clId="{1C057F98-2CC4-49E3-A2E2-A804BE88845B}" dt="2021-05-05T20:47:11.919" v="1987" actId="478"/>
          <ac:cxnSpMkLst>
            <pc:docMk/>
            <pc:sldMk cId="2789854552" sldId="1699"/>
            <ac:cxnSpMk id="179" creationId="{02BF8B25-291F-4D44-B94A-B0AD7DE190E8}"/>
          </ac:cxnSpMkLst>
        </pc:cxnChg>
        <pc:cxnChg chg="add del mod">
          <ac:chgData name="Hamlet Markarian" userId="4926d2b407f31d77" providerId="LiveId" clId="{1C057F98-2CC4-49E3-A2E2-A804BE88845B}" dt="2021-05-05T20:47:11.136" v="1986" actId="478"/>
          <ac:cxnSpMkLst>
            <pc:docMk/>
            <pc:sldMk cId="2789854552" sldId="1699"/>
            <ac:cxnSpMk id="180" creationId="{83BBCA87-5D86-4E94-A12D-1CA7E8F3A1F0}"/>
          </ac:cxnSpMkLst>
        </pc:cxnChg>
        <pc:cxnChg chg="add del mod">
          <ac:chgData name="Hamlet Markarian" userId="4926d2b407f31d77" providerId="LiveId" clId="{1C057F98-2CC4-49E3-A2E2-A804BE88845B}" dt="2021-05-05T20:47:10.225" v="1985" actId="478"/>
          <ac:cxnSpMkLst>
            <pc:docMk/>
            <pc:sldMk cId="2789854552" sldId="1699"/>
            <ac:cxnSpMk id="181" creationId="{96276AB2-7966-44AC-B74E-2BAAAFB1C9BB}"/>
          </ac:cxnSpMkLst>
        </pc:cxnChg>
      </pc:sldChg>
      <pc:sldChg chg="addSp delSp modSp add mod">
        <pc:chgData name="Hamlet Markarian" userId="4926d2b407f31d77" providerId="LiveId" clId="{1C057F98-2CC4-49E3-A2E2-A804BE88845B}" dt="2021-05-06T09:32:25.047" v="3985"/>
        <pc:sldMkLst>
          <pc:docMk/>
          <pc:sldMk cId="1511626636" sldId="1700"/>
        </pc:sldMkLst>
        <pc:spChg chg="mod">
          <ac:chgData name="Hamlet Markarian" userId="4926d2b407f31d77" providerId="LiveId" clId="{1C057F98-2CC4-49E3-A2E2-A804BE88845B}" dt="2021-05-06T09:32:25.047" v="3985"/>
          <ac:spMkLst>
            <pc:docMk/>
            <pc:sldMk cId="1511626636" sldId="1700"/>
            <ac:spMk id="5" creationId="{BC01E833-A438-4C2A-AF28-2B402D7F80E5}"/>
          </ac:spMkLst>
        </pc:spChg>
        <pc:spChg chg="add del mod">
          <ac:chgData name="Hamlet Markarian" userId="4926d2b407f31d77" providerId="LiveId" clId="{1C057F98-2CC4-49E3-A2E2-A804BE88845B}" dt="2021-05-05T20:57:10.241" v="2066" actId="478"/>
          <ac:spMkLst>
            <pc:docMk/>
            <pc:sldMk cId="1511626636" sldId="1700"/>
            <ac:spMk id="29" creationId="{F952C887-C17E-41D9-B659-51DBFDEC9DE9}"/>
          </ac:spMkLst>
        </pc:spChg>
        <pc:spChg chg="add mod">
          <ac:chgData name="Hamlet Markarian" userId="4926d2b407f31d77" providerId="LiveId" clId="{1C057F98-2CC4-49E3-A2E2-A804BE88845B}" dt="2021-05-06T09:32:25.047" v="3985"/>
          <ac:spMkLst>
            <pc:docMk/>
            <pc:sldMk cId="1511626636" sldId="1700"/>
            <ac:spMk id="30" creationId="{2CC2DCFF-02CE-4E93-91F7-6B4B32F58156}"/>
          </ac:spMkLst>
        </pc:spChg>
        <pc:spChg chg="add mod">
          <ac:chgData name="Hamlet Markarian" userId="4926d2b407f31d77" providerId="LiveId" clId="{1C057F98-2CC4-49E3-A2E2-A804BE88845B}" dt="2021-05-06T09:32:25.047" v="3985"/>
          <ac:spMkLst>
            <pc:docMk/>
            <pc:sldMk cId="1511626636" sldId="1700"/>
            <ac:spMk id="32" creationId="{1D4D680D-F523-4261-B179-3A1744BB9798}"/>
          </ac:spMkLst>
        </pc:spChg>
        <pc:spChg chg="add mod">
          <ac:chgData name="Hamlet Markarian" userId="4926d2b407f31d77" providerId="LiveId" clId="{1C057F98-2CC4-49E3-A2E2-A804BE88845B}" dt="2021-05-06T09:32:25.047" v="3985"/>
          <ac:spMkLst>
            <pc:docMk/>
            <pc:sldMk cId="1511626636" sldId="1700"/>
            <ac:spMk id="34" creationId="{8769253C-C7BE-4922-80B4-34C292A466D2}"/>
          </ac:spMkLst>
        </pc:spChg>
        <pc:spChg chg="add mod">
          <ac:chgData name="Hamlet Markarian" userId="4926d2b407f31d77" providerId="LiveId" clId="{1C057F98-2CC4-49E3-A2E2-A804BE88845B}" dt="2021-05-06T09:32:25.047" v="3985"/>
          <ac:spMkLst>
            <pc:docMk/>
            <pc:sldMk cId="1511626636" sldId="1700"/>
            <ac:spMk id="35" creationId="{C396739F-27F2-4CF0-A8FD-E9513FEE3FAF}"/>
          </ac:spMkLst>
        </pc:spChg>
        <pc:spChg chg="add mod">
          <ac:chgData name="Hamlet Markarian" userId="4926d2b407f31d77" providerId="LiveId" clId="{1C057F98-2CC4-49E3-A2E2-A804BE88845B}" dt="2021-05-06T09:32:25.047" v="3985"/>
          <ac:spMkLst>
            <pc:docMk/>
            <pc:sldMk cId="1511626636" sldId="1700"/>
            <ac:spMk id="36" creationId="{5605B5E5-7252-4245-90F7-994BE7891BAE}"/>
          </ac:spMkLst>
        </pc:spChg>
        <pc:spChg chg="add mod">
          <ac:chgData name="Hamlet Markarian" userId="4926d2b407f31d77" providerId="LiveId" clId="{1C057F98-2CC4-49E3-A2E2-A804BE88845B}" dt="2021-05-06T09:32:25.047" v="3985"/>
          <ac:spMkLst>
            <pc:docMk/>
            <pc:sldMk cId="1511626636" sldId="1700"/>
            <ac:spMk id="37" creationId="{5F807EED-C6D8-4314-B7F1-D4AB663F5188}"/>
          </ac:spMkLst>
        </pc:spChg>
        <pc:spChg chg="add mod">
          <ac:chgData name="Hamlet Markarian" userId="4926d2b407f31d77" providerId="LiveId" clId="{1C057F98-2CC4-49E3-A2E2-A804BE88845B}" dt="2021-05-06T09:32:25.047" v="3985"/>
          <ac:spMkLst>
            <pc:docMk/>
            <pc:sldMk cId="1511626636" sldId="1700"/>
            <ac:spMk id="38" creationId="{D5382074-70E9-424E-AD3A-9D69E4CEA678}"/>
          </ac:spMkLst>
        </pc:spChg>
        <pc:spChg chg="add mod">
          <ac:chgData name="Hamlet Markarian" userId="4926d2b407f31d77" providerId="LiveId" clId="{1C057F98-2CC4-49E3-A2E2-A804BE88845B}" dt="2021-05-06T09:32:25.047" v="3985"/>
          <ac:spMkLst>
            <pc:docMk/>
            <pc:sldMk cId="1511626636" sldId="1700"/>
            <ac:spMk id="39" creationId="{BFF8BFE2-FB87-437D-8E88-DD0DA9BA56A1}"/>
          </ac:spMkLst>
        </pc:spChg>
        <pc:spChg chg="add mod">
          <ac:chgData name="Hamlet Markarian" userId="4926d2b407f31d77" providerId="LiveId" clId="{1C057F98-2CC4-49E3-A2E2-A804BE88845B}" dt="2021-05-06T09:32:25.047" v="3985"/>
          <ac:spMkLst>
            <pc:docMk/>
            <pc:sldMk cId="1511626636" sldId="1700"/>
            <ac:spMk id="40" creationId="{85240A0F-E155-480C-A497-6B529754658F}"/>
          </ac:spMkLst>
        </pc:spChg>
        <pc:spChg chg="add mod">
          <ac:chgData name="Hamlet Markarian" userId="4926d2b407f31d77" providerId="LiveId" clId="{1C057F98-2CC4-49E3-A2E2-A804BE88845B}" dt="2021-05-06T09:32:25.047" v="3985"/>
          <ac:spMkLst>
            <pc:docMk/>
            <pc:sldMk cId="1511626636" sldId="1700"/>
            <ac:spMk id="41" creationId="{E53CCAA7-5811-4D24-9E12-E27A4380C95F}"/>
          </ac:spMkLst>
        </pc:spChg>
        <pc:spChg chg="add mod">
          <ac:chgData name="Hamlet Markarian" userId="4926d2b407f31d77" providerId="LiveId" clId="{1C057F98-2CC4-49E3-A2E2-A804BE88845B}" dt="2021-05-06T09:32:25.047" v="3985"/>
          <ac:spMkLst>
            <pc:docMk/>
            <pc:sldMk cId="1511626636" sldId="1700"/>
            <ac:spMk id="42" creationId="{4448F7E6-A206-42F8-A705-BB6A07937A6B}"/>
          </ac:spMkLst>
        </pc:spChg>
        <pc:spChg chg="add mod">
          <ac:chgData name="Hamlet Markarian" userId="4926d2b407f31d77" providerId="LiveId" clId="{1C057F98-2CC4-49E3-A2E2-A804BE88845B}" dt="2021-05-06T09:32:25.047" v="3985"/>
          <ac:spMkLst>
            <pc:docMk/>
            <pc:sldMk cId="1511626636" sldId="1700"/>
            <ac:spMk id="44" creationId="{F6F86A23-8FD7-4C96-AC8B-1CDCAFF149B2}"/>
          </ac:spMkLst>
        </pc:spChg>
        <pc:spChg chg="add mod">
          <ac:chgData name="Hamlet Markarian" userId="4926d2b407f31d77" providerId="LiveId" clId="{1C057F98-2CC4-49E3-A2E2-A804BE88845B}" dt="2021-05-06T09:32:25.047" v="3985"/>
          <ac:spMkLst>
            <pc:docMk/>
            <pc:sldMk cId="1511626636" sldId="1700"/>
            <ac:spMk id="45" creationId="{DAA393E8-725D-4113-A4B2-3484B6635E9A}"/>
          </ac:spMkLst>
        </pc:spChg>
        <pc:spChg chg="add mod">
          <ac:chgData name="Hamlet Markarian" userId="4926d2b407f31d77" providerId="LiveId" clId="{1C057F98-2CC4-49E3-A2E2-A804BE88845B}" dt="2021-05-06T09:32:25.047" v="3985"/>
          <ac:spMkLst>
            <pc:docMk/>
            <pc:sldMk cId="1511626636" sldId="1700"/>
            <ac:spMk id="46" creationId="{60C0223B-B99E-443F-BEC6-75B2414B815C}"/>
          </ac:spMkLst>
        </pc:spChg>
        <pc:spChg chg="add mod">
          <ac:chgData name="Hamlet Markarian" userId="4926d2b407f31d77" providerId="LiveId" clId="{1C057F98-2CC4-49E3-A2E2-A804BE88845B}" dt="2021-05-06T09:32:25.047" v="3985"/>
          <ac:spMkLst>
            <pc:docMk/>
            <pc:sldMk cId="1511626636" sldId="1700"/>
            <ac:spMk id="47" creationId="{BDEE0322-1218-49EF-8DF9-C39C39FD9B6D}"/>
          </ac:spMkLst>
        </pc:spChg>
        <pc:spChg chg="add mod">
          <ac:chgData name="Hamlet Markarian" userId="4926d2b407f31d77" providerId="LiveId" clId="{1C057F98-2CC4-49E3-A2E2-A804BE88845B}" dt="2021-05-06T09:32:25.047" v="3985"/>
          <ac:spMkLst>
            <pc:docMk/>
            <pc:sldMk cId="1511626636" sldId="1700"/>
            <ac:spMk id="48" creationId="{6A61C3CE-1E5E-4949-84F4-AAA326269D96}"/>
          </ac:spMkLst>
        </pc:spChg>
        <pc:spChg chg="add mod">
          <ac:chgData name="Hamlet Markarian" userId="4926d2b407f31d77" providerId="LiveId" clId="{1C057F98-2CC4-49E3-A2E2-A804BE88845B}" dt="2021-05-06T09:32:25.047" v="3985"/>
          <ac:spMkLst>
            <pc:docMk/>
            <pc:sldMk cId="1511626636" sldId="1700"/>
            <ac:spMk id="50" creationId="{93863FF3-BCA6-41F8-A32B-733E002D7E8F}"/>
          </ac:spMkLst>
        </pc:spChg>
        <pc:spChg chg="add mod">
          <ac:chgData name="Hamlet Markarian" userId="4926d2b407f31d77" providerId="LiveId" clId="{1C057F98-2CC4-49E3-A2E2-A804BE88845B}" dt="2021-05-06T09:32:25.047" v="3985"/>
          <ac:spMkLst>
            <pc:docMk/>
            <pc:sldMk cId="1511626636" sldId="1700"/>
            <ac:spMk id="51" creationId="{911BC4AA-E649-421A-BB33-C86EEA3221C6}"/>
          </ac:spMkLst>
        </pc:spChg>
        <pc:spChg chg="add mod">
          <ac:chgData name="Hamlet Markarian" userId="4926d2b407f31d77" providerId="LiveId" clId="{1C057F98-2CC4-49E3-A2E2-A804BE88845B}" dt="2021-05-06T09:32:25.047" v="3985"/>
          <ac:spMkLst>
            <pc:docMk/>
            <pc:sldMk cId="1511626636" sldId="1700"/>
            <ac:spMk id="52" creationId="{4F02B8AC-8169-483B-84D7-A46471B13013}"/>
          </ac:spMkLst>
        </pc:spChg>
        <pc:spChg chg="add mod">
          <ac:chgData name="Hamlet Markarian" userId="4926d2b407f31d77" providerId="LiveId" clId="{1C057F98-2CC4-49E3-A2E2-A804BE88845B}" dt="2021-05-06T09:32:25.047" v="3985"/>
          <ac:spMkLst>
            <pc:docMk/>
            <pc:sldMk cId="1511626636" sldId="1700"/>
            <ac:spMk id="53" creationId="{F9AC76F6-D3CB-47B4-AEB2-78DE1943211D}"/>
          </ac:spMkLst>
        </pc:spChg>
        <pc:spChg chg="add mod">
          <ac:chgData name="Hamlet Markarian" userId="4926d2b407f31d77" providerId="LiveId" clId="{1C057F98-2CC4-49E3-A2E2-A804BE88845B}" dt="2021-05-06T09:32:25.047" v="3985"/>
          <ac:spMkLst>
            <pc:docMk/>
            <pc:sldMk cId="1511626636" sldId="1700"/>
            <ac:spMk id="56" creationId="{42BC0F83-8DF4-46BD-A1BE-3560767EDB55}"/>
          </ac:spMkLst>
        </pc:spChg>
        <pc:spChg chg="mod">
          <ac:chgData name="Hamlet Markarian" userId="4926d2b407f31d77" providerId="LiveId" clId="{1C057F98-2CC4-49E3-A2E2-A804BE88845B}" dt="2021-05-06T09:32:25.047" v="3985"/>
          <ac:spMkLst>
            <pc:docMk/>
            <pc:sldMk cId="1511626636" sldId="1700"/>
            <ac:spMk id="57" creationId="{B79FE3FB-DDD9-4C52-A866-E3982D872286}"/>
          </ac:spMkLst>
        </pc:spChg>
        <pc:spChg chg="add mod">
          <ac:chgData name="Hamlet Markarian" userId="4926d2b407f31d77" providerId="LiveId" clId="{1C057F98-2CC4-49E3-A2E2-A804BE88845B}" dt="2021-05-06T09:32:25.047" v="3985"/>
          <ac:spMkLst>
            <pc:docMk/>
            <pc:sldMk cId="1511626636" sldId="1700"/>
            <ac:spMk id="58" creationId="{85EC1DFB-F9E5-4537-AD05-0F1B6671D876}"/>
          </ac:spMkLst>
        </pc:spChg>
        <pc:spChg chg="add mod">
          <ac:chgData name="Hamlet Markarian" userId="4926d2b407f31d77" providerId="LiveId" clId="{1C057F98-2CC4-49E3-A2E2-A804BE88845B}" dt="2021-05-06T09:32:25.047" v="3985"/>
          <ac:spMkLst>
            <pc:docMk/>
            <pc:sldMk cId="1511626636" sldId="1700"/>
            <ac:spMk id="60" creationId="{C293193D-D392-4A32-A3E8-65B82F889E56}"/>
          </ac:spMkLst>
        </pc:spChg>
        <pc:spChg chg="add mod">
          <ac:chgData name="Hamlet Markarian" userId="4926d2b407f31d77" providerId="LiveId" clId="{1C057F98-2CC4-49E3-A2E2-A804BE88845B}" dt="2021-05-06T09:32:25.047" v="3985"/>
          <ac:spMkLst>
            <pc:docMk/>
            <pc:sldMk cId="1511626636" sldId="1700"/>
            <ac:spMk id="61" creationId="{C2A4CF9D-A5AF-49D5-8BF8-C1FA265C1C5B}"/>
          </ac:spMkLst>
        </pc:spChg>
        <pc:spChg chg="add mod">
          <ac:chgData name="Hamlet Markarian" userId="4926d2b407f31d77" providerId="LiveId" clId="{1C057F98-2CC4-49E3-A2E2-A804BE88845B}" dt="2021-05-06T09:32:25.047" v="3985"/>
          <ac:spMkLst>
            <pc:docMk/>
            <pc:sldMk cId="1511626636" sldId="1700"/>
            <ac:spMk id="62" creationId="{9AEC0673-156A-43A1-B2B6-398CF6BBAD95}"/>
          </ac:spMkLst>
        </pc:spChg>
        <pc:spChg chg="add mod">
          <ac:chgData name="Hamlet Markarian" userId="4926d2b407f31d77" providerId="LiveId" clId="{1C057F98-2CC4-49E3-A2E2-A804BE88845B}" dt="2021-05-06T09:32:25.047" v="3985"/>
          <ac:spMkLst>
            <pc:docMk/>
            <pc:sldMk cId="1511626636" sldId="1700"/>
            <ac:spMk id="64" creationId="{2C2824E6-14DB-448D-BA2B-61BF53D3EF8F}"/>
          </ac:spMkLst>
        </pc:spChg>
        <pc:spChg chg="add mod">
          <ac:chgData name="Hamlet Markarian" userId="4926d2b407f31d77" providerId="LiveId" clId="{1C057F98-2CC4-49E3-A2E2-A804BE88845B}" dt="2021-05-06T09:32:25.047" v="3985"/>
          <ac:spMkLst>
            <pc:docMk/>
            <pc:sldMk cId="1511626636" sldId="1700"/>
            <ac:spMk id="66" creationId="{2E3A918D-3E50-4421-8DA9-6D36E5D0174D}"/>
          </ac:spMkLst>
        </pc:spChg>
        <pc:spChg chg="add mod">
          <ac:chgData name="Hamlet Markarian" userId="4926d2b407f31d77" providerId="LiveId" clId="{1C057F98-2CC4-49E3-A2E2-A804BE88845B}" dt="2021-05-06T09:32:25.047" v="3985"/>
          <ac:spMkLst>
            <pc:docMk/>
            <pc:sldMk cId="1511626636" sldId="1700"/>
            <ac:spMk id="67" creationId="{5DD2BC22-B727-4B33-8F13-1D2182F53BF8}"/>
          </ac:spMkLst>
        </pc:spChg>
        <pc:spChg chg="add mod">
          <ac:chgData name="Hamlet Markarian" userId="4926d2b407f31d77" providerId="LiveId" clId="{1C057F98-2CC4-49E3-A2E2-A804BE88845B}" dt="2021-05-06T09:32:25.047" v="3985"/>
          <ac:spMkLst>
            <pc:docMk/>
            <pc:sldMk cId="1511626636" sldId="1700"/>
            <ac:spMk id="68" creationId="{B0C008F6-F2F6-4F40-8CF8-A0B4D99ABA5B}"/>
          </ac:spMkLst>
        </pc:spChg>
        <pc:spChg chg="add mod">
          <ac:chgData name="Hamlet Markarian" userId="4926d2b407f31d77" providerId="LiveId" clId="{1C057F98-2CC4-49E3-A2E2-A804BE88845B}" dt="2021-05-06T09:32:25.047" v="3985"/>
          <ac:spMkLst>
            <pc:docMk/>
            <pc:sldMk cId="1511626636" sldId="1700"/>
            <ac:spMk id="69" creationId="{C36C2069-BD20-4A17-9BE1-38A4A3B1429D}"/>
          </ac:spMkLst>
        </pc:spChg>
        <pc:spChg chg="add mod">
          <ac:chgData name="Hamlet Markarian" userId="4926d2b407f31d77" providerId="LiveId" clId="{1C057F98-2CC4-49E3-A2E2-A804BE88845B}" dt="2021-05-06T09:32:25.047" v="3985"/>
          <ac:spMkLst>
            <pc:docMk/>
            <pc:sldMk cId="1511626636" sldId="1700"/>
            <ac:spMk id="70" creationId="{138F43F3-32F2-4AF0-A793-F5F18CF122FD}"/>
          </ac:spMkLst>
        </pc:spChg>
        <pc:spChg chg="mod">
          <ac:chgData name="Hamlet Markarian" userId="4926d2b407f31d77" providerId="LiveId" clId="{1C057F98-2CC4-49E3-A2E2-A804BE88845B}" dt="2021-05-06T09:32:25.047" v="3985"/>
          <ac:spMkLst>
            <pc:docMk/>
            <pc:sldMk cId="1511626636" sldId="1700"/>
            <ac:spMk id="73" creationId="{51E360E2-B9C9-4EC1-BCE4-6EF9C21065BB}"/>
          </ac:spMkLst>
        </pc:spChg>
        <pc:spChg chg="mod">
          <ac:chgData name="Hamlet Markarian" userId="4926d2b407f31d77" providerId="LiveId" clId="{1C057F98-2CC4-49E3-A2E2-A804BE88845B}" dt="2021-05-06T09:32:25.047" v="3985"/>
          <ac:spMkLst>
            <pc:docMk/>
            <pc:sldMk cId="1511626636" sldId="1700"/>
            <ac:spMk id="75" creationId="{07E60869-F9D5-45FC-914F-1E4B4DED3B52}"/>
          </ac:spMkLst>
        </pc:spChg>
        <pc:spChg chg="mod">
          <ac:chgData name="Hamlet Markarian" userId="4926d2b407f31d77" providerId="LiveId" clId="{1C057F98-2CC4-49E3-A2E2-A804BE88845B}" dt="2021-05-06T09:32:25.047" v="3985"/>
          <ac:spMkLst>
            <pc:docMk/>
            <pc:sldMk cId="1511626636" sldId="1700"/>
            <ac:spMk id="76" creationId="{1DF3AA32-62C3-461C-86F1-F94EC0FA6A49}"/>
          </ac:spMkLst>
        </pc:spChg>
        <pc:spChg chg="mod">
          <ac:chgData name="Hamlet Markarian" userId="4926d2b407f31d77" providerId="LiveId" clId="{1C057F98-2CC4-49E3-A2E2-A804BE88845B}" dt="2021-05-06T09:32:25.047" v="3985"/>
          <ac:spMkLst>
            <pc:docMk/>
            <pc:sldMk cId="1511626636" sldId="1700"/>
            <ac:spMk id="77" creationId="{AED99866-EBAB-47A3-AC84-08508DD8642F}"/>
          </ac:spMkLst>
        </pc:spChg>
        <pc:spChg chg="mod">
          <ac:chgData name="Hamlet Markarian" userId="4926d2b407f31d77" providerId="LiveId" clId="{1C057F98-2CC4-49E3-A2E2-A804BE88845B}" dt="2021-05-06T09:32:25.047" v="3985"/>
          <ac:spMkLst>
            <pc:docMk/>
            <pc:sldMk cId="1511626636" sldId="1700"/>
            <ac:spMk id="78" creationId="{6988E813-51C6-4E0F-99E0-89B12CBFF025}"/>
          </ac:spMkLst>
        </pc:spChg>
        <pc:spChg chg="mod">
          <ac:chgData name="Hamlet Markarian" userId="4926d2b407f31d77" providerId="LiveId" clId="{1C057F98-2CC4-49E3-A2E2-A804BE88845B}" dt="2021-05-06T09:32:25.047" v="3985"/>
          <ac:spMkLst>
            <pc:docMk/>
            <pc:sldMk cId="1511626636" sldId="1700"/>
            <ac:spMk id="80" creationId="{7D8B2C4F-EC3E-42CC-B1E1-2184946EAB0A}"/>
          </ac:spMkLst>
        </pc:spChg>
        <pc:spChg chg="add mod">
          <ac:chgData name="Hamlet Markarian" userId="4926d2b407f31d77" providerId="LiveId" clId="{1C057F98-2CC4-49E3-A2E2-A804BE88845B}" dt="2021-05-06T09:32:25.047" v="3985"/>
          <ac:spMkLst>
            <pc:docMk/>
            <pc:sldMk cId="1511626636" sldId="1700"/>
            <ac:spMk id="82" creationId="{4DD7C862-9050-46F5-9137-52D8C1BFCB20}"/>
          </ac:spMkLst>
        </pc:spChg>
        <pc:spChg chg="add mod">
          <ac:chgData name="Hamlet Markarian" userId="4926d2b407f31d77" providerId="LiveId" clId="{1C057F98-2CC4-49E3-A2E2-A804BE88845B}" dt="2021-05-06T09:32:25.047" v="3985"/>
          <ac:spMkLst>
            <pc:docMk/>
            <pc:sldMk cId="1511626636" sldId="1700"/>
            <ac:spMk id="83" creationId="{D3BA2C9A-EF89-4152-BBA3-BBE00EB81DFE}"/>
          </ac:spMkLst>
        </pc:spChg>
        <pc:spChg chg="add mod">
          <ac:chgData name="Hamlet Markarian" userId="4926d2b407f31d77" providerId="LiveId" clId="{1C057F98-2CC4-49E3-A2E2-A804BE88845B}" dt="2021-05-06T09:32:25.047" v="3985"/>
          <ac:spMkLst>
            <pc:docMk/>
            <pc:sldMk cId="1511626636" sldId="1700"/>
            <ac:spMk id="84" creationId="{04AFE009-6A40-4E04-B67F-C3529E887F80}"/>
          </ac:spMkLst>
        </pc:spChg>
        <pc:spChg chg="mod">
          <ac:chgData name="Hamlet Markarian" userId="4926d2b407f31d77" providerId="LiveId" clId="{1C057F98-2CC4-49E3-A2E2-A804BE88845B}" dt="2021-05-06T09:32:25.047" v="3985"/>
          <ac:spMkLst>
            <pc:docMk/>
            <pc:sldMk cId="1511626636" sldId="1700"/>
            <ac:spMk id="86" creationId="{FDE1ED42-320B-4BFA-8ACE-40BD3A7BF369}"/>
          </ac:spMkLst>
        </pc:spChg>
        <pc:spChg chg="mod">
          <ac:chgData name="Hamlet Markarian" userId="4926d2b407f31d77" providerId="LiveId" clId="{1C057F98-2CC4-49E3-A2E2-A804BE88845B}" dt="2021-05-06T09:32:25.047" v="3985"/>
          <ac:spMkLst>
            <pc:docMk/>
            <pc:sldMk cId="1511626636" sldId="1700"/>
            <ac:spMk id="87" creationId="{C92A7041-63AB-4579-B061-8A346F45FE89}"/>
          </ac:spMkLst>
        </pc:spChg>
        <pc:spChg chg="mod">
          <ac:chgData name="Hamlet Markarian" userId="4926d2b407f31d77" providerId="LiveId" clId="{1C057F98-2CC4-49E3-A2E2-A804BE88845B}" dt="2021-05-06T09:32:25.047" v="3985"/>
          <ac:spMkLst>
            <pc:docMk/>
            <pc:sldMk cId="1511626636" sldId="1700"/>
            <ac:spMk id="88" creationId="{A52498D4-8C84-436C-A629-BFD59B653407}"/>
          </ac:spMkLst>
        </pc:spChg>
        <pc:spChg chg="mod">
          <ac:chgData name="Hamlet Markarian" userId="4926d2b407f31d77" providerId="LiveId" clId="{1C057F98-2CC4-49E3-A2E2-A804BE88845B}" dt="2021-05-06T09:32:25.047" v="3985"/>
          <ac:spMkLst>
            <pc:docMk/>
            <pc:sldMk cId="1511626636" sldId="1700"/>
            <ac:spMk id="89" creationId="{3861B3D1-9F72-48F3-8F52-B469BA168883}"/>
          </ac:spMkLst>
        </pc:spChg>
        <pc:spChg chg="add mod">
          <ac:chgData name="Hamlet Markarian" userId="4926d2b407f31d77" providerId="LiveId" clId="{1C057F98-2CC4-49E3-A2E2-A804BE88845B}" dt="2021-05-06T09:32:25.047" v="3985"/>
          <ac:spMkLst>
            <pc:docMk/>
            <pc:sldMk cId="1511626636" sldId="1700"/>
            <ac:spMk id="90" creationId="{AA51990D-A5B8-431D-9CAD-780834362CEA}"/>
          </ac:spMkLst>
        </pc:spChg>
        <pc:spChg chg="add mod">
          <ac:chgData name="Hamlet Markarian" userId="4926d2b407f31d77" providerId="LiveId" clId="{1C057F98-2CC4-49E3-A2E2-A804BE88845B}" dt="2021-05-06T09:32:25.047" v="3985"/>
          <ac:spMkLst>
            <pc:docMk/>
            <pc:sldMk cId="1511626636" sldId="1700"/>
            <ac:spMk id="91" creationId="{EC55B707-69AC-4B94-AB46-5D5A3B4E0249}"/>
          </ac:spMkLst>
        </pc:spChg>
        <pc:spChg chg="mod">
          <ac:chgData name="Hamlet Markarian" userId="4926d2b407f31d77" providerId="LiveId" clId="{1C057F98-2CC4-49E3-A2E2-A804BE88845B}" dt="2021-05-06T09:32:25.047" v="3985"/>
          <ac:spMkLst>
            <pc:docMk/>
            <pc:sldMk cId="1511626636" sldId="1700"/>
            <ac:spMk id="96" creationId="{BB94E991-97B4-473C-8F94-83375346173E}"/>
          </ac:spMkLst>
        </pc:spChg>
        <pc:spChg chg="mod">
          <ac:chgData name="Hamlet Markarian" userId="4926d2b407f31d77" providerId="LiveId" clId="{1C057F98-2CC4-49E3-A2E2-A804BE88845B}" dt="2021-05-06T09:32:25.047" v="3985"/>
          <ac:spMkLst>
            <pc:docMk/>
            <pc:sldMk cId="1511626636" sldId="1700"/>
            <ac:spMk id="97" creationId="{384C1A49-53C6-49A3-9EFC-DAE87884C7E6}"/>
          </ac:spMkLst>
        </pc:spChg>
        <pc:spChg chg="add mod">
          <ac:chgData name="Hamlet Markarian" userId="4926d2b407f31d77" providerId="LiveId" clId="{1C057F98-2CC4-49E3-A2E2-A804BE88845B}" dt="2021-05-06T09:32:25.047" v="3985"/>
          <ac:spMkLst>
            <pc:docMk/>
            <pc:sldMk cId="1511626636" sldId="1700"/>
            <ac:spMk id="99" creationId="{6E20D00C-A6DE-42C5-87BB-DEF7B8069A7C}"/>
          </ac:spMkLst>
        </pc:spChg>
        <pc:spChg chg="add mod">
          <ac:chgData name="Hamlet Markarian" userId="4926d2b407f31d77" providerId="LiveId" clId="{1C057F98-2CC4-49E3-A2E2-A804BE88845B}" dt="2021-05-06T09:32:25.047" v="3985"/>
          <ac:spMkLst>
            <pc:docMk/>
            <pc:sldMk cId="1511626636" sldId="1700"/>
            <ac:spMk id="100" creationId="{6B5B5906-0F80-44FA-A0F8-3FC6904F18C3}"/>
          </ac:spMkLst>
        </pc:spChg>
        <pc:spChg chg="add mod">
          <ac:chgData name="Hamlet Markarian" userId="4926d2b407f31d77" providerId="LiveId" clId="{1C057F98-2CC4-49E3-A2E2-A804BE88845B}" dt="2021-05-06T09:32:25.047" v="3985"/>
          <ac:spMkLst>
            <pc:docMk/>
            <pc:sldMk cId="1511626636" sldId="1700"/>
            <ac:spMk id="101" creationId="{663DE620-1466-4183-961D-6FD4ED7DA1B8}"/>
          </ac:spMkLst>
        </pc:spChg>
        <pc:spChg chg="add mod">
          <ac:chgData name="Hamlet Markarian" userId="4926d2b407f31d77" providerId="LiveId" clId="{1C057F98-2CC4-49E3-A2E2-A804BE88845B}" dt="2021-05-06T09:32:25.047" v="3985"/>
          <ac:spMkLst>
            <pc:docMk/>
            <pc:sldMk cId="1511626636" sldId="1700"/>
            <ac:spMk id="102" creationId="{A6E59750-902F-43AE-B817-00BCD4414F91}"/>
          </ac:spMkLst>
        </pc:spChg>
        <pc:spChg chg="del">
          <ac:chgData name="Hamlet Markarian" userId="4926d2b407f31d77" providerId="LiveId" clId="{1C057F98-2CC4-49E3-A2E2-A804BE88845B}" dt="2021-05-05T20:54:58.705" v="2050" actId="478"/>
          <ac:spMkLst>
            <pc:docMk/>
            <pc:sldMk cId="1511626636" sldId="1700"/>
            <ac:spMk id="114" creationId="{29DA84BB-7FC7-4310-AD46-43915C927A51}"/>
          </ac:spMkLst>
        </pc:spChg>
        <pc:spChg chg="mod">
          <ac:chgData name="Hamlet Markarian" userId="4926d2b407f31d77" providerId="LiveId" clId="{1C057F98-2CC4-49E3-A2E2-A804BE88845B}" dt="2021-05-06T09:32:25.047" v="3985"/>
          <ac:spMkLst>
            <pc:docMk/>
            <pc:sldMk cId="1511626636" sldId="1700"/>
            <ac:spMk id="126" creationId="{FB6E0E24-6680-4011-950F-66E1035EEC72}"/>
          </ac:spMkLst>
        </pc:spChg>
        <pc:spChg chg="del">
          <ac:chgData name="Hamlet Markarian" userId="4926d2b407f31d77" providerId="LiveId" clId="{1C057F98-2CC4-49E3-A2E2-A804BE88845B}" dt="2021-05-05T20:54:56.529" v="2049" actId="478"/>
          <ac:spMkLst>
            <pc:docMk/>
            <pc:sldMk cId="1511626636" sldId="1700"/>
            <ac:spMk id="127" creationId="{B3F9A3AF-7038-4546-A40A-639F779184D7}"/>
          </ac:spMkLst>
        </pc:spChg>
        <pc:spChg chg="del">
          <ac:chgData name="Hamlet Markarian" userId="4926d2b407f31d77" providerId="LiveId" clId="{1C057F98-2CC4-49E3-A2E2-A804BE88845B}" dt="2021-05-05T20:54:56.529" v="2049" actId="478"/>
          <ac:spMkLst>
            <pc:docMk/>
            <pc:sldMk cId="1511626636" sldId="1700"/>
            <ac:spMk id="128" creationId="{4419470E-1D7C-46C1-9D33-670F9A46FB75}"/>
          </ac:spMkLst>
        </pc:spChg>
        <pc:spChg chg="mod">
          <ac:chgData name="Hamlet Markarian" userId="4926d2b407f31d77" providerId="LiveId" clId="{1C057F98-2CC4-49E3-A2E2-A804BE88845B}" dt="2021-05-06T09:32:25.047" v="3985"/>
          <ac:spMkLst>
            <pc:docMk/>
            <pc:sldMk cId="1511626636" sldId="1700"/>
            <ac:spMk id="129" creationId="{0B153E6F-0EBC-4E65-B0BD-B52B04E9214E}"/>
          </ac:spMkLst>
        </pc:spChg>
        <pc:spChg chg="mod">
          <ac:chgData name="Hamlet Markarian" userId="4926d2b407f31d77" providerId="LiveId" clId="{1C057F98-2CC4-49E3-A2E2-A804BE88845B}" dt="2021-05-06T09:32:25.047" v="3985"/>
          <ac:spMkLst>
            <pc:docMk/>
            <pc:sldMk cId="1511626636" sldId="1700"/>
            <ac:spMk id="130" creationId="{C13CDF70-E6F6-4D17-A3FB-3AB53EBA002C}"/>
          </ac:spMkLst>
        </pc:spChg>
        <pc:spChg chg="mod">
          <ac:chgData name="Hamlet Markarian" userId="4926d2b407f31d77" providerId="LiveId" clId="{1C057F98-2CC4-49E3-A2E2-A804BE88845B}" dt="2021-05-06T09:32:25.047" v="3985"/>
          <ac:spMkLst>
            <pc:docMk/>
            <pc:sldMk cId="1511626636" sldId="1700"/>
            <ac:spMk id="132" creationId="{8CECE14C-D95A-4847-BB37-997948DC35BD}"/>
          </ac:spMkLst>
        </pc:spChg>
        <pc:spChg chg="mod">
          <ac:chgData name="Hamlet Markarian" userId="4926d2b407f31d77" providerId="LiveId" clId="{1C057F98-2CC4-49E3-A2E2-A804BE88845B}" dt="2021-05-06T09:32:25.047" v="3985"/>
          <ac:spMkLst>
            <pc:docMk/>
            <pc:sldMk cId="1511626636" sldId="1700"/>
            <ac:spMk id="133" creationId="{BE15ECC4-6258-4C7E-8E86-8EFC69A1E30D}"/>
          </ac:spMkLst>
        </pc:spChg>
        <pc:spChg chg="del">
          <ac:chgData name="Hamlet Markarian" userId="4926d2b407f31d77" providerId="LiveId" clId="{1C057F98-2CC4-49E3-A2E2-A804BE88845B}" dt="2021-05-05T20:54:56.529" v="2049" actId="478"/>
          <ac:spMkLst>
            <pc:docMk/>
            <pc:sldMk cId="1511626636" sldId="1700"/>
            <ac:spMk id="145" creationId="{5C1441D4-DDA8-46F7-94F7-8DF194D97511}"/>
          </ac:spMkLst>
        </pc:spChg>
        <pc:spChg chg="mod">
          <ac:chgData name="Hamlet Markarian" userId="4926d2b407f31d77" providerId="LiveId" clId="{1C057F98-2CC4-49E3-A2E2-A804BE88845B}" dt="2021-05-06T09:32:25.047" v="3985"/>
          <ac:spMkLst>
            <pc:docMk/>
            <pc:sldMk cId="1511626636" sldId="1700"/>
            <ac:spMk id="146" creationId="{CD52AEFA-CF80-4CC3-A068-402146F85476}"/>
          </ac:spMkLst>
        </pc:spChg>
        <pc:spChg chg="mod">
          <ac:chgData name="Hamlet Markarian" userId="4926d2b407f31d77" providerId="LiveId" clId="{1C057F98-2CC4-49E3-A2E2-A804BE88845B}" dt="2021-05-06T09:32:25.047" v="3985"/>
          <ac:spMkLst>
            <pc:docMk/>
            <pc:sldMk cId="1511626636" sldId="1700"/>
            <ac:spMk id="147" creationId="{9A45CEB0-D672-456C-BC50-C424D8A26E6C}"/>
          </ac:spMkLst>
        </pc:spChg>
        <pc:spChg chg="mod">
          <ac:chgData name="Hamlet Markarian" userId="4926d2b407f31d77" providerId="LiveId" clId="{1C057F98-2CC4-49E3-A2E2-A804BE88845B}" dt="2021-05-06T09:32:25.047" v="3985"/>
          <ac:spMkLst>
            <pc:docMk/>
            <pc:sldMk cId="1511626636" sldId="1700"/>
            <ac:spMk id="148" creationId="{70FA247A-4BE5-4B7C-8EB7-16F63049E144}"/>
          </ac:spMkLst>
        </pc:spChg>
        <pc:spChg chg="mod">
          <ac:chgData name="Hamlet Markarian" userId="4926d2b407f31d77" providerId="LiveId" clId="{1C057F98-2CC4-49E3-A2E2-A804BE88845B}" dt="2021-05-06T09:32:25.047" v="3985"/>
          <ac:spMkLst>
            <pc:docMk/>
            <pc:sldMk cId="1511626636" sldId="1700"/>
            <ac:spMk id="150" creationId="{424C1E91-E230-4B5C-883F-B3D4B1941475}"/>
          </ac:spMkLst>
        </pc:spChg>
        <pc:spChg chg="mod">
          <ac:chgData name="Hamlet Markarian" userId="4926d2b407f31d77" providerId="LiveId" clId="{1C057F98-2CC4-49E3-A2E2-A804BE88845B}" dt="2021-05-06T09:32:25.047" v="3985"/>
          <ac:spMkLst>
            <pc:docMk/>
            <pc:sldMk cId="1511626636" sldId="1700"/>
            <ac:spMk id="151" creationId="{DC819484-DEE3-43ED-8FC0-F03A53F4EDFE}"/>
          </ac:spMkLst>
        </pc:spChg>
        <pc:spChg chg="add mod">
          <ac:chgData name="Hamlet Markarian" userId="4926d2b407f31d77" providerId="LiveId" clId="{1C057F98-2CC4-49E3-A2E2-A804BE88845B}" dt="2021-05-06T09:32:25.047" v="3985"/>
          <ac:spMkLst>
            <pc:docMk/>
            <pc:sldMk cId="1511626636" sldId="1700"/>
            <ac:spMk id="157" creationId="{B9F8B422-130A-4830-8134-E6370053207C}"/>
          </ac:spMkLst>
        </pc:spChg>
        <pc:spChg chg="add mod">
          <ac:chgData name="Hamlet Markarian" userId="4926d2b407f31d77" providerId="LiveId" clId="{1C057F98-2CC4-49E3-A2E2-A804BE88845B}" dt="2021-05-06T09:32:25.047" v="3985"/>
          <ac:spMkLst>
            <pc:docMk/>
            <pc:sldMk cId="1511626636" sldId="1700"/>
            <ac:spMk id="158" creationId="{868721EE-2B97-437E-9D47-7E986D37C711}"/>
          </ac:spMkLst>
        </pc:spChg>
        <pc:spChg chg="add mod">
          <ac:chgData name="Hamlet Markarian" userId="4926d2b407f31d77" providerId="LiveId" clId="{1C057F98-2CC4-49E3-A2E2-A804BE88845B}" dt="2021-05-06T09:32:25.047" v="3985"/>
          <ac:spMkLst>
            <pc:docMk/>
            <pc:sldMk cId="1511626636" sldId="1700"/>
            <ac:spMk id="159" creationId="{8CC584FF-83FC-40BD-8DD1-85AC369EB5F6}"/>
          </ac:spMkLst>
        </pc:spChg>
        <pc:spChg chg="add mod">
          <ac:chgData name="Hamlet Markarian" userId="4926d2b407f31d77" providerId="LiveId" clId="{1C057F98-2CC4-49E3-A2E2-A804BE88845B}" dt="2021-05-06T09:32:25.047" v="3985"/>
          <ac:spMkLst>
            <pc:docMk/>
            <pc:sldMk cId="1511626636" sldId="1700"/>
            <ac:spMk id="160" creationId="{54B10314-6C21-444B-A9AE-820712205BB7}"/>
          </ac:spMkLst>
        </pc:spChg>
        <pc:spChg chg="add mod">
          <ac:chgData name="Hamlet Markarian" userId="4926d2b407f31d77" providerId="LiveId" clId="{1C057F98-2CC4-49E3-A2E2-A804BE88845B}" dt="2021-05-06T09:32:25.047" v="3985"/>
          <ac:spMkLst>
            <pc:docMk/>
            <pc:sldMk cId="1511626636" sldId="1700"/>
            <ac:spMk id="161" creationId="{08D3FA42-BB06-4E64-9F68-F713122B9534}"/>
          </ac:spMkLst>
        </pc:spChg>
        <pc:spChg chg="add mod">
          <ac:chgData name="Hamlet Markarian" userId="4926d2b407f31d77" providerId="LiveId" clId="{1C057F98-2CC4-49E3-A2E2-A804BE88845B}" dt="2021-05-06T09:32:25.047" v="3985"/>
          <ac:spMkLst>
            <pc:docMk/>
            <pc:sldMk cId="1511626636" sldId="1700"/>
            <ac:spMk id="162" creationId="{9B9CDBD8-05E7-4471-A062-2DB7B4703938}"/>
          </ac:spMkLst>
        </pc:spChg>
        <pc:spChg chg="del">
          <ac:chgData name="Hamlet Markarian" userId="4926d2b407f31d77" providerId="LiveId" clId="{1C057F98-2CC4-49E3-A2E2-A804BE88845B}" dt="2021-05-05T20:54:56.529" v="2049" actId="478"/>
          <ac:spMkLst>
            <pc:docMk/>
            <pc:sldMk cId="1511626636" sldId="1700"/>
            <ac:spMk id="163" creationId="{9D6FCAE0-03AE-4F0A-AB2B-5FD8503C397D}"/>
          </ac:spMkLst>
        </pc:spChg>
        <pc:spChg chg="add mod">
          <ac:chgData name="Hamlet Markarian" userId="4926d2b407f31d77" providerId="LiveId" clId="{1C057F98-2CC4-49E3-A2E2-A804BE88845B}" dt="2021-05-06T09:32:25.047" v="3985"/>
          <ac:spMkLst>
            <pc:docMk/>
            <pc:sldMk cId="1511626636" sldId="1700"/>
            <ac:spMk id="164" creationId="{15332E1D-4A0F-40DD-9E0C-2CD5746DEEC9}"/>
          </ac:spMkLst>
        </pc:spChg>
        <pc:spChg chg="add mod">
          <ac:chgData name="Hamlet Markarian" userId="4926d2b407f31d77" providerId="LiveId" clId="{1C057F98-2CC4-49E3-A2E2-A804BE88845B}" dt="2021-05-06T09:32:25.047" v="3985"/>
          <ac:spMkLst>
            <pc:docMk/>
            <pc:sldMk cId="1511626636" sldId="1700"/>
            <ac:spMk id="166" creationId="{63DFB842-B368-4062-812A-CDE38F1D391A}"/>
          </ac:spMkLst>
        </pc:spChg>
        <pc:spChg chg="add mod">
          <ac:chgData name="Hamlet Markarian" userId="4926d2b407f31d77" providerId="LiveId" clId="{1C057F98-2CC4-49E3-A2E2-A804BE88845B}" dt="2021-05-06T09:32:25.047" v="3985"/>
          <ac:spMkLst>
            <pc:docMk/>
            <pc:sldMk cId="1511626636" sldId="1700"/>
            <ac:spMk id="167" creationId="{90857DC2-3A95-44CC-9A70-0FD705AC0365}"/>
          </ac:spMkLst>
        </pc:spChg>
        <pc:spChg chg="del">
          <ac:chgData name="Hamlet Markarian" userId="4926d2b407f31d77" providerId="LiveId" clId="{1C057F98-2CC4-49E3-A2E2-A804BE88845B}" dt="2021-05-05T20:54:56.529" v="2049" actId="478"/>
          <ac:spMkLst>
            <pc:docMk/>
            <pc:sldMk cId="1511626636" sldId="1700"/>
            <ac:spMk id="168" creationId="{37F152F7-0AFD-4C81-B068-CF327F187F58}"/>
          </ac:spMkLst>
        </pc:spChg>
        <pc:spChg chg="del">
          <ac:chgData name="Hamlet Markarian" userId="4926d2b407f31d77" providerId="LiveId" clId="{1C057F98-2CC4-49E3-A2E2-A804BE88845B}" dt="2021-05-05T20:54:56.529" v="2049" actId="478"/>
          <ac:spMkLst>
            <pc:docMk/>
            <pc:sldMk cId="1511626636" sldId="1700"/>
            <ac:spMk id="169" creationId="{65278BA3-AE12-4F86-8E66-67B31EA9658E}"/>
          </ac:spMkLst>
        </pc:spChg>
        <pc:spChg chg="del">
          <ac:chgData name="Hamlet Markarian" userId="4926d2b407f31d77" providerId="LiveId" clId="{1C057F98-2CC4-49E3-A2E2-A804BE88845B}" dt="2021-05-05T20:54:56.529" v="2049" actId="478"/>
          <ac:spMkLst>
            <pc:docMk/>
            <pc:sldMk cId="1511626636" sldId="1700"/>
            <ac:spMk id="170" creationId="{DD23B9C0-1D08-4DA2-8194-835EF66269C9}"/>
          </ac:spMkLst>
        </pc:spChg>
        <pc:spChg chg="del">
          <ac:chgData name="Hamlet Markarian" userId="4926d2b407f31d77" providerId="LiveId" clId="{1C057F98-2CC4-49E3-A2E2-A804BE88845B}" dt="2021-05-05T20:54:56.529" v="2049" actId="478"/>
          <ac:spMkLst>
            <pc:docMk/>
            <pc:sldMk cId="1511626636" sldId="1700"/>
            <ac:spMk id="171" creationId="{29C4DC7E-8DC4-41DF-A865-6918A15CA8FA}"/>
          </ac:spMkLst>
        </pc:spChg>
        <pc:spChg chg="del">
          <ac:chgData name="Hamlet Markarian" userId="4926d2b407f31d77" providerId="LiveId" clId="{1C057F98-2CC4-49E3-A2E2-A804BE88845B}" dt="2021-05-05T20:54:56.529" v="2049" actId="478"/>
          <ac:spMkLst>
            <pc:docMk/>
            <pc:sldMk cId="1511626636" sldId="1700"/>
            <ac:spMk id="172" creationId="{14CFEA16-1A8F-4D0C-9A4D-BF2DDAC925AA}"/>
          </ac:spMkLst>
        </pc:spChg>
        <pc:spChg chg="del">
          <ac:chgData name="Hamlet Markarian" userId="4926d2b407f31d77" providerId="LiveId" clId="{1C057F98-2CC4-49E3-A2E2-A804BE88845B}" dt="2021-05-05T20:54:56.529" v="2049" actId="478"/>
          <ac:spMkLst>
            <pc:docMk/>
            <pc:sldMk cId="1511626636" sldId="1700"/>
            <ac:spMk id="173" creationId="{7EFA76D6-3935-45AB-8EA4-81DE53A89295}"/>
          </ac:spMkLst>
        </pc:spChg>
        <pc:spChg chg="del">
          <ac:chgData name="Hamlet Markarian" userId="4926d2b407f31d77" providerId="LiveId" clId="{1C057F98-2CC4-49E3-A2E2-A804BE88845B}" dt="2021-05-05T20:54:56.529" v="2049" actId="478"/>
          <ac:spMkLst>
            <pc:docMk/>
            <pc:sldMk cId="1511626636" sldId="1700"/>
            <ac:spMk id="174" creationId="{9255E855-2AE2-4092-A7F0-AC5F06E12307}"/>
          </ac:spMkLst>
        </pc:spChg>
        <pc:spChg chg="del">
          <ac:chgData name="Hamlet Markarian" userId="4926d2b407f31d77" providerId="LiveId" clId="{1C057F98-2CC4-49E3-A2E2-A804BE88845B}" dt="2021-05-05T20:54:56.529" v="2049" actId="478"/>
          <ac:spMkLst>
            <pc:docMk/>
            <pc:sldMk cId="1511626636" sldId="1700"/>
            <ac:spMk id="175" creationId="{85DF9608-2DD7-4A21-A987-5183A52FA3F4}"/>
          </ac:spMkLst>
        </pc:spChg>
        <pc:spChg chg="add mod">
          <ac:chgData name="Hamlet Markarian" userId="4926d2b407f31d77" providerId="LiveId" clId="{1C057F98-2CC4-49E3-A2E2-A804BE88845B}" dt="2021-05-06T09:32:25.047" v="3985"/>
          <ac:spMkLst>
            <pc:docMk/>
            <pc:sldMk cId="1511626636" sldId="1700"/>
            <ac:spMk id="176" creationId="{ABDB66BD-ED39-4648-AC9B-E69376305254}"/>
          </ac:spMkLst>
        </pc:spChg>
        <pc:spChg chg="add mod">
          <ac:chgData name="Hamlet Markarian" userId="4926d2b407f31d77" providerId="LiveId" clId="{1C057F98-2CC4-49E3-A2E2-A804BE88845B}" dt="2021-05-06T09:32:25.047" v="3985"/>
          <ac:spMkLst>
            <pc:docMk/>
            <pc:sldMk cId="1511626636" sldId="1700"/>
            <ac:spMk id="177" creationId="{3A877332-226E-4A54-AA5C-9701A3729841}"/>
          </ac:spMkLst>
        </pc:spChg>
        <pc:spChg chg="add mod">
          <ac:chgData name="Hamlet Markarian" userId="4926d2b407f31d77" providerId="LiveId" clId="{1C057F98-2CC4-49E3-A2E2-A804BE88845B}" dt="2021-05-06T09:32:25.047" v="3985"/>
          <ac:spMkLst>
            <pc:docMk/>
            <pc:sldMk cId="1511626636" sldId="1700"/>
            <ac:spMk id="178" creationId="{8D416570-FC83-4C78-9CFA-486B6A00135D}"/>
          </ac:spMkLst>
        </pc:spChg>
        <pc:spChg chg="add mod">
          <ac:chgData name="Hamlet Markarian" userId="4926d2b407f31d77" providerId="LiveId" clId="{1C057F98-2CC4-49E3-A2E2-A804BE88845B}" dt="2021-05-06T09:32:25.047" v="3985"/>
          <ac:spMkLst>
            <pc:docMk/>
            <pc:sldMk cId="1511626636" sldId="1700"/>
            <ac:spMk id="179" creationId="{1BBACA1A-771D-45A7-BAEF-87A9D0C76EF9}"/>
          </ac:spMkLst>
        </pc:spChg>
        <pc:spChg chg="add mod ord">
          <ac:chgData name="Hamlet Markarian" userId="4926d2b407f31d77" providerId="LiveId" clId="{1C057F98-2CC4-49E3-A2E2-A804BE88845B}" dt="2021-05-06T09:32:25.047" v="3985"/>
          <ac:spMkLst>
            <pc:docMk/>
            <pc:sldMk cId="1511626636" sldId="1700"/>
            <ac:spMk id="181" creationId="{DDEF0C36-0218-44FF-80F9-3B4174B4770C}"/>
          </ac:spMkLst>
        </pc:spChg>
        <pc:grpChg chg="add mod">
          <ac:chgData name="Hamlet Markarian" userId="4926d2b407f31d77" providerId="LiveId" clId="{1C057F98-2CC4-49E3-A2E2-A804BE88845B}" dt="2021-05-06T09:32:25.047" v="3985"/>
          <ac:grpSpMkLst>
            <pc:docMk/>
            <pc:sldMk cId="1511626636" sldId="1700"/>
            <ac:grpSpMk id="72" creationId="{FD5F8DBB-5E18-4053-9708-07AE9F7BC6EB}"/>
          </ac:grpSpMkLst>
        </pc:grpChg>
        <pc:grpChg chg="mod">
          <ac:chgData name="Hamlet Markarian" userId="4926d2b407f31d77" providerId="LiveId" clId="{1C057F98-2CC4-49E3-A2E2-A804BE88845B}" dt="2021-05-06T09:32:25.047" v="3985"/>
          <ac:grpSpMkLst>
            <pc:docMk/>
            <pc:sldMk cId="1511626636" sldId="1700"/>
            <ac:grpSpMk id="85" creationId="{2386B6A7-AA72-4C56-84B2-783D455833CA}"/>
          </ac:grpSpMkLst>
        </pc:grpChg>
        <pc:grpChg chg="add mod">
          <ac:chgData name="Hamlet Markarian" userId="4926d2b407f31d77" providerId="LiveId" clId="{1C057F98-2CC4-49E3-A2E2-A804BE88845B}" dt="2021-05-06T09:32:25.047" v="3985"/>
          <ac:grpSpMkLst>
            <pc:docMk/>
            <pc:sldMk cId="1511626636" sldId="1700"/>
            <ac:grpSpMk id="125" creationId="{CFDBC9AF-F0D3-49B5-A4A1-52572A4F9963}"/>
          </ac:grpSpMkLst>
        </pc:grpChg>
        <pc:grpChg chg="mod">
          <ac:chgData name="Hamlet Markarian" userId="4926d2b407f31d77" providerId="LiveId" clId="{1C057F98-2CC4-49E3-A2E2-A804BE88845B}" dt="2021-05-06T09:32:25.047" v="3985"/>
          <ac:grpSpMkLst>
            <pc:docMk/>
            <pc:sldMk cId="1511626636" sldId="1700"/>
            <ac:grpSpMk id="131" creationId="{E3E9BA90-ED8D-4A22-8184-FB694069E0DA}"/>
          </ac:grpSpMkLst>
        </pc:grpChg>
        <pc:grpChg chg="add mod">
          <ac:chgData name="Hamlet Markarian" userId="4926d2b407f31d77" providerId="LiveId" clId="{1C057F98-2CC4-49E3-A2E2-A804BE88845B}" dt="2021-05-06T09:32:25.047" v="3985"/>
          <ac:grpSpMkLst>
            <pc:docMk/>
            <pc:sldMk cId="1511626636" sldId="1700"/>
            <ac:grpSpMk id="144" creationId="{21B79D6E-0BF3-4DC2-ADE9-11844A782BEA}"/>
          </ac:grpSpMkLst>
        </pc:grpChg>
        <pc:grpChg chg="mod">
          <ac:chgData name="Hamlet Markarian" userId="4926d2b407f31d77" providerId="LiveId" clId="{1C057F98-2CC4-49E3-A2E2-A804BE88845B}" dt="2021-05-06T09:32:25.047" v="3985"/>
          <ac:grpSpMkLst>
            <pc:docMk/>
            <pc:sldMk cId="1511626636" sldId="1700"/>
            <ac:grpSpMk id="149" creationId="{DD5682FD-AB09-4F9C-B45C-2D6FC48038AD}"/>
          </ac:grpSpMkLst>
        </pc:grpChg>
        <pc:picChg chg="add mod">
          <ac:chgData name="Hamlet Markarian" userId="4926d2b407f31d77" providerId="LiveId" clId="{1C057F98-2CC4-49E3-A2E2-A804BE88845B}" dt="2021-05-06T09:32:25.047" v="3985"/>
          <ac:picMkLst>
            <pc:docMk/>
            <pc:sldMk cId="1511626636" sldId="1700"/>
            <ac:picMk id="33" creationId="{8570737B-0A61-4332-922A-15F724E43B37}"/>
          </ac:picMkLst>
        </pc:picChg>
        <pc:picChg chg="mod">
          <ac:chgData name="Hamlet Markarian" userId="4926d2b407f31d77" providerId="LiveId" clId="{1C057F98-2CC4-49E3-A2E2-A804BE88845B}" dt="2021-05-06T09:32:25.047" v="3985"/>
          <ac:picMkLst>
            <pc:docMk/>
            <pc:sldMk cId="1511626636" sldId="1700"/>
            <ac:picMk id="55" creationId="{8949BDD1-2918-4A15-97B5-46AA812BFC63}"/>
          </ac:picMkLst>
        </pc:picChg>
        <pc:picChg chg="mod">
          <ac:chgData name="Hamlet Markarian" userId="4926d2b407f31d77" providerId="LiveId" clId="{1C057F98-2CC4-49E3-A2E2-A804BE88845B}" dt="2021-05-06T09:32:25.047" v="3985"/>
          <ac:picMkLst>
            <pc:docMk/>
            <pc:sldMk cId="1511626636" sldId="1700"/>
            <ac:picMk id="59" creationId="{B9526696-E983-4EDA-8A8C-E710C71CB59C}"/>
          </ac:picMkLst>
        </pc:picChg>
        <pc:picChg chg="mod">
          <ac:chgData name="Hamlet Markarian" userId="4926d2b407f31d77" providerId="LiveId" clId="{1C057F98-2CC4-49E3-A2E2-A804BE88845B}" dt="2021-05-06T09:32:25.047" v="3985"/>
          <ac:picMkLst>
            <pc:docMk/>
            <pc:sldMk cId="1511626636" sldId="1700"/>
            <ac:picMk id="63" creationId="{42E5420B-3090-4C28-A5A9-60807EFF2A15}"/>
          </ac:picMkLst>
        </pc:picChg>
        <pc:picChg chg="mod">
          <ac:chgData name="Hamlet Markarian" userId="4926d2b407f31d77" providerId="LiveId" clId="{1C057F98-2CC4-49E3-A2E2-A804BE88845B}" dt="2021-05-06T09:32:25.047" v="3985"/>
          <ac:picMkLst>
            <pc:docMk/>
            <pc:sldMk cId="1511626636" sldId="1700"/>
            <ac:picMk id="74" creationId="{62CCB18A-EED0-4923-8C32-B8C80845BD3B}"/>
          </ac:picMkLst>
        </pc:picChg>
        <pc:picChg chg="mod">
          <ac:chgData name="Hamlet Markarian" userId="4926d2b407f31d77" providerId="LiveId" clId="{1C057F98-2CC4-49E3-A2E2-A804BE88845B}" dt="2021-05-06T09:32:25.047" v="3985"/>
          <ac:picMkLst>
            <pc:docMk/>
            <pc:sldMk cId="1511626636" sldId="1700"/>
            <ac:picMk id="79" creationId="{BB60078B-C5A7-4857-A232-F450BA7AAB0E}"/>
          </ac:picMkLst>
        </pc:picChg>
        <pc:picChg chg="add mod">
          <ac:chgData name="Hamlet Markarian" userId="4926d2b407f31d77" providerId="LiveId" clId="{1C057F98-2CC4-49E3-A2E2-A804BE88845B}" dt="2021-05-06T09:32:25.047" v="3985"/>
          <ac:picMkLst>
            <pc:docMk/>
            <pc:sldMk cId="1511626636" sldId="1700"/>
            <ac:picMk id="103" creationId="{D6C3EE98-75DF-4D4F-94E6-86D728BCFD74}"/>
          </ac:picMkLst>
        </pc:picChg>
        <pc:picChg chg="add mod">
          <ac:chgData name="Hamlet Markarian" userId="4926d2b407f31d77" providerId="LiveId" clId="{1C057F98-2CC4-49E3-A2E2-A804BE88845B}" dt="2021-05-06T09:32:25.047" v="3985"/>
          <ac:picMkLst>
            <pc:docMk/>
            <pc:sldMk cId="1511626636" sldId="1700"/>
            <ac:picMk id="104" creationId="{AC2F4AFF-0B40-44C8-8D91-CD4975A7499E}"/>
          </ac:picMkLst>
        </pc:picChg>
        <pc:picChg chg="add mod">
          <ac:chgData name="Hamlet Markarian" userId="4926d2b407f31d77" providerId="LiveId" clId="{1C057F98-2CC4-49E3-A2E2-A804BE88845B}" dt="2021-05-06T09:32:25.047" v="3985"/>
          <ac:picMkLst>
            <pc:docMk/>
            <pc:sldMk cId="1511626636" sldId="1700"/>
            <ac:picMk id="105" creationId="{A2247F55-3743-4FFF-BB3A-5C77A26469F7}"/>
          </ac:picMkLst>
        </pc:picChg>
        <pc:picChg chg="add mod">
          <ac:chgData name="Hamlet Markarian" userId="4926d2b407f31d77" providerId="LiveId" clId="{1C057F98-2CC4-49E3-A2E2-A804BE88845B}" dt="2021-05-06T09:32:25.047" v="3985"/>
          <ac:picMkLst>
            <pc:docMk/>
            <pc:sldMk cId="1511626636" sldId="1700"/>
            <ac:picMk id="106" creationId="{6DF4C38E-2F4B-4C19-AFE2-DE20A99F726C}"/>
          </ac:picMkLst>
        </pc:picChg>
        <pc:picChg chg="add mod">
          <ac:chgData name="Hamlet Markarian" userId="4926d2b407f31d77" providerId="LiveId" clId="{1C057F98-2CC4-49E3-A2E2-A804BE88845B}" dt="2021-05-06T09:32:25.047" v="3985"/>
          <ac:picMkLst>
            <pc:docMk/>
            <pc:sldMk cId="1511626636" sldId="1700"/>
            <ac:picMk id="107" creationId="{092C2C4C-2ABD-460C-96DF-3FDA40632C39}"/>
          </ac:picMkLst>
        </pc:picChg>
        <pc:picChg chg="add mod">
          <ac:chgData name="Hamlet Markarian" userId="4926d2b407f31d77" providerId="LiveId" clId="{1C057F98-2CC4-49E3-A2E2-A804BE88845B}" dt="2021-05-06T09:32:25.047" v="3985"/>
          <ac:picMkLst>
            <pc:docMk/>
            <pc:sldMk cId="1511626636" sldId="1700"/>
            <ac:picMk id="108" creationId="{983FA481-7003-4A86-9CF5-2CFCD5D2DC38}"/>
          </ac:picMkLst>
        </pc:picChg>
        <pc:picChg chg="add mod">
          <ac:chgData name="Hamlet Markarian" userId="4926d2b407f31d77" providerId="LiveId" clId="{1C057F98-2CC4-49E3-A2E2-A804BE88845B}" dt="2021-05-06T09:32:25.047" v="3985"/>
          <ac:picMkLst>
            <pc:docMk/>
            <pc:sldMk cId="1511626636" sldId="1700"/>
            <ac:picMk id="109" creationId="{A7CA7EEA-233F-452D-B8F1-4CB984FD09ED}"/>
          </ac:picMkLst>
        </pc:picChg>
        <pc:picChg chg="add mod">
          <ac:chgData name="Hamlet Markarian" userId="4926d2b407f31d77" providerId="LiveId" clId="{1C057F98-2CC4-49E3-A2E2-A804BE88845B}" dt="2021-05-06T09:32:25.047" v="3985"/>
          <ac:picMkLst>
            <pc:docMk/>
            <pc:sldMk cId="1511626636" sldId="1700"/>
            <ac:picMk id="110" creationId="{38E5F061-4549-4028-9C98-2EC578C7B644}"/>
          </ac:picMkLst>
        </pc:picChg>
        <pc:picChg chg="add mod">
          <ac:chgData name="Hamlet Markarian" userId="4926d2b407f31d77" providerId="LiveId" clId="{1C057F98-2CC4-49E3-A2E2-A804BE88845B}" dt="2021-05-06T09:32:25.047" v="3985"/>
          <ac:picMkLst>
            <pc:docMk/>
            <pc:sldMk cId="1511626636" sldId="1700"/>
            <ac:picMk id="111" creationId="{24EB38DE-43C6-4EDA-98FA-0724CD6CCE80}"/>
          </ac:picMkLst>
        </pc:picChg>
        <pc:picChg chg="add mod">
          <ac:chgData name="Hamlet Markarian" userId="4926d2b407f31d77" providerId="LiveId" clId="{1C057F98-2CC4-49E3-A2E2-A804BE88845B}" dt="2021-05-06T09:32:25.047" v="3985"/>
          <ac:picMkLst>
            <pc:docMk/>
            <pc:sldMk cId="1511626636" sldId="1700"/>
            <ac:picMk id="112" creationId="{8E1769E8-24D9-4FDC-BFF4-E2E711A58C82}"/>
          </ac:picMkLst>
        </pc:picChg>
        <pc:picChg chg="add mod">
          <ac:chgData name="Hamlet Markarian" userId="4926d2b407f31d77" providerId="LiveId" clId="{1C057F98-2CC4-49E3-A2E2-A804BE88845B}" dt="2021-05-06T09:32:25.047" v="3985"/>
          <ac:picMkLst>
            <pc:docMk/>
            <pc:sldMk cId="1511626636" sldId="1700"/>
            <ac:picMk id="113" creationId="{D09ED68A-A903-440C-8B3D-138ADFA185F1}"/>
          </ac:picMkLst>
        </pc:picChg>
        <pc:picChg chg="add mod">
          <ac:chgData name="Hamlet Markarian" userId="4926d2b407f31d77" providerId="LiveId" clId="{1C057F98-2CC4-49E3-A2E2-A804BE88845B}" dt="2021-05-06T09:32:25.047" v="3985"/>
          <ac:picMkLst>
            <pc:docMk/>
            <pc:sldMk cId="1511626636" sldId="1700"/>
            <ac:picMk id="115" creationId="{CD1DC057-73AD-4A73-BBB6-C69D632660A4}"/>
          </ac:picMkLst>
        </pc:picChg>
        <pc:picChg chg="add mod">
          <ac:chgData name="Hamlet Markarian" userId="4926d2b407f31d77" providerId="LiveId" clId="{1C057F98-2CC4-49E3-A2E2-A804BE88845B}" dt="2021-05-06T09:32:25.047" v="3985"/>
          <ac:picMkLst>
            <pc:docMk/>
            <pc:sldMk cId="1511626636" sldId="1700"/>
            <ac:picMk id="116" creationId="{83C60732-2FDF-4F89-8768-13E6B47B0E1A}"/>
          </ac:picMkLst>
        </pc:picChg>
        <pc:picChg chg="add mod">
          <ac:chgData name="Hamlet Markarian" userId="4926d2b407f31d77" providerId="LiveId" clId="{1C057F98-2CC4-49E3-A2E2-A804BE88845B}" dt="2021-05-06T09:32:25.047" v="3985"/>
          <ac:picMkLst>
            <pc:docMk/>
            <pc:sldMk cId="1511626636" sldId="1700"/>
            <ac:picMk id="117" creationId="{EB58E370-65EE-4C4A-805E-4A59D8021957}"/>
          </ac:picMkLst>
        </pc:picChg>
        <pc:picChg chg="del">
          <ac:chgData name="Hamlet Markarian" userId="4926d2b407f31d77" providerId="LiveId" clId="{1C057F98-2CC4-49E3-A2E2-A804BE88845B}" dt="2021-05-05T20:54:56.529" v="2049" actId="478"/>
          <ac:picMkLst>
            <pc:docMk/>
            <pc:sldMk cId="1511626636" sldId="1700"/>
            <ac:picMk id="123" creationId="{DD16F253-4E2D-4746-932F-AFA31F5FADAC}"/>
          </ac:picMkLst>
        </pc:picChg>
        <pc:picChg chg="add mod">
          <ac:chgData name="Hamlet Markarian" userId="4926d2b407f31d77" providerId="LiveId" clId="{1C057F98-2CC4-49E3-A2E2-A804BE88845B}" dt="2021-05-06T09:32:25.047" v="3985"/>
          <ac:picMkLst>
            <pc:docMk/>
            <pc:sldMk cId="1511626636" sldId="1700"/>
            <ac:picMk id="139" creationId="{2495086B-F393-4F6A-AEB2-176AFF2BA62D}"/>
          </ac:picMkLst>
        </pc:picChg>
        <pc:picChg chg="add mod">
          <ac:chgData name="Hamlet Markarian" userId="4926d2b407f31d77" providerId="LiveId" clId="{1C057F98-2CC4-49E3-A2E2-A804BE88845B}" dt="2021-05-06T09:32:25.047" v="3985"/>
          <ac:picMkLst>
            <pc:docMk/>
            <pc:sldMk cId="1511626636" sldId="1700"/>
            <ac:picMk id="140" creationId="{B111F802-B56C-4826-BB13-9A9ED1CE6A8E}"/>
          </ac:picMkLst>
        </pc:picChg>
        <pc:picChg chg="add mod">
          <ac:chgData name="Hamlet Markarian" userId="4926d2b407f31d77" providerId="LiveId" clId="{1C057F98-2CC4-49E3-A2E2-A804BE88845B}" dt="2021-05-06T09:32:25.047" v="3985"/>
          <ac:picMkLst>
            <pc:docMk/>
            <pc:sldMk cId="1511626636" sldId="1700"/>
            <ac:picMk id="141" creationId="{62634184-E77E-47F3-B2DE-BC290C46F77B}"/>
          </ac:picMkLst>
        </pc:picChg>
        <pc:picChg chg="add mod">
          <ac:chgData name="Hamlet Markarian" userId="4926d2b407f31d77" providerId="LiveId" clId="{1C057F98-2CC4-49E3-A2E2-A804BE88845B}" dt="2021-05-06T09:32:25.047" v="3985"/>
          <ac:picMkLst>
            <pc:docMk/>
            <pc:sldMk cId="1511626636" sldId="1700"/>
            <ac:picMk id="142" creationId="{89E30948-8D1B-488C-93AA-BE6584B98D18}"/>
          </ac:picMkLst>
        </pc:picChg>
        <pc:picChg chg="add mod">
          <ac:chgData name="Hamlet Markarian" userId="4926d2b407f31d77" providerId="LiveId" clId="{1C057F98-2CC4-49E3-A2E2-A804BE88845B}" dt="2021-05-06T09:32:25.047" v="3985"/>
          <ac:picMkLst>
            <pc:docMk/>
            <pc:sldMk cId="1511626636" sldId="1700"/>
            <ac:picMk id="143" creationId="{12632301-897B-4470-9C83-0497A1C13890}"/>
          </ac:picMkLst>
        </pc:picChg>
        <pc:picChg chg="add mod">
          <ac:chgData name="Hamlet Markarian" userId="4926d2b407f31d77" providerId="LiveId" clId="{1C057F98-2CC4-49E3-A2E2-A804BE88845B}" dt="2021-05-06T09:32:25.047" v="3985"/>
          <ac:picMkLst>
            <pc:docMk/>
            <pc:sldMk cId="1511626636" sldId="1700"/>
            <ac:picMk id="180" creationId="{022E686B-1695-4FE9-BA94-D5A81F9E3E58}"/>
          </ac:picMkLst>
        </pc:picChg>
        <pc:cxnChg chg="add mod">
          <ac:chgData name="Hamlet Markarian" userId="4926d2b407f31d77" providerId="LiveId" clId="{1C057F98-2CC4-49E3-A2E2-A804BE88845B}" dt="2021-05-06T09:32:25.047" v="3985"/>
          <ac:cxnSpMkLst>
            <pc:docMk/>
            <pc:sldMk cId="1511626636" sldId="1700"/>
            <ac:cxnSpMk id="31" creationId="{BC4F666C-CAF4-48B5-80E8-51CDFFE8BDA4}"/>
          </ac:cxnSpMkLst>
        </pc:cxnChg>
        <pc:cxnChg chg="add mod">
          <ac:chgData name="Hamlet Markarian" userId="4926d2b407f31d77" providerId="LiveId" clId="{1C057F98-2CC4-49E3-A2E2-A804BE88845B}" dt="2021-05-06T09:32:25.047" v="3985"/>
          <ac:cxnSpMkLst>
            <pc:docMk/>
            <pc:sldMk cId="1511626636" sldId="1700"/>
            <ac:cxnSpMk id="43" creationId="{ED161E85-317C-4E14-BEAD-F523AE1D422C}"/>
          </ac:cxnSpMkLst>
        </pc:cxnChg>
        <pc:cxnChg chg="add mod">
          <ac:chgData name="Hamlet Markarian" userId="4926d2b407f31d77" providerId="LiveId" clId="{1C057F98-2CC4-49E3-A2E2-A804BE88845B}" dt="2021-05-06T09:32:25.047" v="3985"/>
          <ac:cxnSpMkLst>
            <pc:docMk/>
            <pc:sldMk cId="1511626636" sldId="1700"/>
            <ac:cxnSpMk id="49" creationId="{1F008DEB-BDD5-4DE7-8AE8-596253ED5938}"/>
          </ac:cxnSpMkLst>
        </pc:cxnChg>
        <pc:cxnChg chg="add mod">
          <ac:chgData name="Hamlet Markarian" userId="4926d2b407f31d77" providerId="LiveId" clId="{1C057F98-2CC4-49E3-A2E2-A804BE88845B}" dt="2021-05-06T09:32:25.047" v="3985"/>
          <ac:cxnSpMkLst>
            <pc:docMk/>
            <pc:sldMk cId="1511626636" sldId="1700"/>
            <ac:cxnSpMk id="54" creationId="{706058C6-29D3-4CAB-9460-FD31243A5AE7}"/>
          </ac:cxnSpMkLst>
        </pc:cxnChg>
        <pc:cxnChg chg="add mod">
          <ac:chgData name="Hamlet Markarian" userId="4926d2b407f31d77" providerId="LiveId" clId="{1C057F98-2CC4-49E3-A2E2-A804BE88845B}" dt="2021-05-06T09:32:25.047" v="3985"/>
          <ac:cxnSpMkLst>
            <pc:docMk/>
            <pc:sldMk cId="1511626636" sldId="1700"/>
            <ac:cxnSpMk id="65" creationId="{FBB4F64B-B660-4AB1-938F-36B5D83DABE1}"/>
          </ac:cxnSpMkLst>
        </pc:cxnChg>
        <pc:cxnChg chg="add mod">
          <ac:chgData name="Hamlet Markarian" userId="4926d2b407f31d77" providerId="LiveId" clId="{1C057F98-2CC4-49E3-A2E2-A804BE88845B}" dt="2021-05-06T09:32:25.047" v="3985"/>
          <ac:cxnSpMkLst>
            <pc:docMk/>
            <pc:sldMk cId="1511626636" sldId="1700"/>
            <ac:cxnSpMk id="71" creationId="{40897CC3-A52B-4AA4-AA31-B4D1E2ED879B}"/>
          </ac:cxnSpMkLst>
        </pc:cxnChg>
        <pc:cxnChg chg="add mod">
          <ac:chgData name="Hamlet Markarian" userId="4926d2b407f31d77" providerId="LiveId" clId="{1C057F98-2CC4-49E3-A2E2-A804BE88845B}" dt="2021-05-06T09:32:25.047" v="3985"/>
          <ac:cxnSpMkLst>
            <pc:docMk/>
            <pc:sldMk cId="1511626636" sldId="1700"/>
            <ac:cxnSpMk id="81" creationId="{70D84EA8-B7C0-4774-B697-CFE7FC6B0A89}"/>
          </ac:cxnSpMkLst>
        </pc:cxnChg>
        <pc:cxnChg chg="add mod">
          <ac:chgData name="Hamlet Markarian" userId="4926d2b407f31d77" providerId="LiveId" clId="{1C057F98-2CC4-49E3-A2E2-A804BE88845B}" dt="2021-05-06T09:32:25.047" v="3985"/>
          <ac:cxnSpMkLst>
            <pc:docMk/>
            <pc:sldMk cId="1511626636" sldId="1700"/>
            <ac:cxnSpMk id="92" creationId="{7ADD367A-FE74-436E-8EE5-BE579F53DA96}"/>
          </ac:cxnSpMkLst>
        </pc:cxnChg>
        <pc:cxnChg chg="add mod">
          <ac:chgData name="Hamlet Markarian" userId="4926d2b407f31d77" providerId="LiveId" clId="{1C057F98-2CC4-49E3-A2E2-A804BE88845B}" dt="2021-05-06T09:32:25.047" v="3985"/>
          <ac:cxnSpMkLst>
            <pc:docMk/>
            <pc:sldMk cId="1511626636" sldId="1700"/>
            <ac:cxnSpMk id="93" creationId="{EA526DBB-0576-446E-B3C0-4474FA8E1BFE}"/>
          </ac:cxnSpMkLst>
        </pc:cxnChg>
        <pc:cxnChg chg="del mod">
          <ac:chgData name="Hamlet Markarian" userId="4926d2b407f31d77" providerId="LiveId" clId="{1C057F98-2CC4-49E3-A2E2-A804BE88845B}" dt="2021-05-05T20:54:56.529" v="2049" actId="478"/>
          <ac:cxnSpMkLst>
            <pc:docMk/>
            <pc:sldMk cId="1511626636" sldId="1700"/>
            <ac:cxnSpMk id="94" creationId="{CB6AC9C3-1790-4A65-8337-DDF26B123AAE}"/>
          </ac:cxnSpMkLst>
        </pc:cxnChg>
        <pc:cxnChg chg="add mod">
          <ac:chgData name="Hamlet Markarian" userId="4926d2b407f31d77" providerId="LiveId" clId="{1C057F98-2CC4-49E3-A2E2-A804BE88845B}" dt="2021-05-06T09:32:25.047" v="3985"/>
          <ac:cxnSpMkLst>
            <pc:docMk/>
            <pc:sldMk cId="1511626636" sldId="1700"/>
            <ac:cxnSpMk id="95" creationId="{F22785A7-0EE6-44D9-A917-2B39F2237264}"/>
          </ac:cxnSpMkLst>
        </pc:cxnChg>
        <pc:cxnChg chg="add mod">
          <ac:chgData name="Hamlet Markarian" userId="4926d2b407f31d77" providerId="LiveId" clId="{1C057F98-2CC4-49E3-A2E2-A804BE88845B}" dt="2021-05-06T09:32:25.047" v="3985"/>
          <ac:cxnSpMkLst>
            <pc:docMk/>
            <pc:sldMk cId="1511626636" sldId="1700"/>
            <ac:cxnSpMk id="98" creationId="{A5236500-750F-49A9-A0C1-B8557F44A6FA}"/>
          </ac:cxnSpMkLst>
        </pc:cxnChg>
        <pc:cxnChg chg="add mod">
          <ac:chgData name="Hamlet Markarian" userId="4926d2b407f31d77" providerId="LiveId" clId="{1C057F98-2CC4-49E3-A2E2-A804BE88845B}" dt="2021-05-06T09:32:25.047" v="3985"/>
          <ac:cxnSpMkLst>
            <pc:docMk/>
            <pc:sldMk cId="1511626636" sldId="1700"/>
            <ac:cxnSpMk id="118" creationId="{5E45EEA4-D365-4022-A8C4-28B07D7AC29F}"/>
          </ac:cxnSpMkLst>
        </pc:cxnChg>
        <pc:cxnChg chg="add mod">
          <ac:chgData name="Hamlet Markarian" userId="4926d2b407f31d77" providerId="LiveId" clId="{1C057F98-2CC4-49E3-A2E2-A804BE88845B}" dt="2021-05-06T09:32:25.047" v="3985"/>
          <ac:cxnSpMkLst>
            <pc:docMk/>
            <pc:sldMk cId="1511626636" sldId="1700"/>
            <ac:cxnSpMk id="119" creationId="{0062DB83-FC77-4BDF-9A50-E12501BF6211}"/>
          </ac:cxnSpMkLst>
        </pc:cxnChg>
        <pc:cxnChg chg="add mod">
          <ac:chgData name="Hamlet Markarian" userId="4926d2b407f31d77" providerId="LiveId" clId="{1C057F98-2CC4-49E3-A2E2-A804BE88845B}" dt="2021-05-06T09:32:25.047" v="3985"/>
          <ac:cxnSpMkLst>
            <pc:docMk/>
            <pc:sldMk cId="1511626636" sldId="1700"/>
            <ac:cxnSpMk id="120" creationId="{20F0E167-A280-45DB-8BEA-3FB3398ED586}"/>
          </ac:cxnSpMkLst>
        </pc:cxnChg>
        <pc:cxnChg chg="add mod">
          <ac:chgData name="Hamlet Markarian" userId="4926d2b407f31d77" providerId="LiveId" clId="{1C057F98-2CC4-49E3-A2E2-A804BE88845B}" dt="2021-05-06T09:32:25.047" v="3985"/>
          <ac:cxnSpMkLst>
            <pc:docMk/>
            <pc:sldMk cId="1511626636" sldId="1700"/>
            <ac:cxnSpMk id="121" creationId="{82950FD9-7BF7-4122-996A-33FDB105C132}"/>
          </ac:cxnSpMkLst>
        </pc:cxnChg>
        <pc:cxnChg chg="add mod">
          <ac:chgData name="Hamlet Markarian" userId="4926d2b407f31d77" providerId="LiveId" clId="{1C057F98-2CC4-49E3-A2E2-A804BE88845B}" dt="2021-05-06T09:32:25.047" v="3985"/>
          <ac:cxnSpMkLst>
            <pc:docMk/>
            <pc:sldMk cId="1511626636" sldId="1700"/>
            <ac:cxnSpMk id="122" creationId="{40141FAC-FD96-4CFB-83D7-F16F17B5562F}"/>
          </ac:cxnSpMkLst>
        </pc:cxnChg>
        <pc:cxnChg chg="add mod">
          <ac:chgData name="Hamlet Markarian" userId="4926d2b407f31d77" providerId="LiveId" clId="{1C057F98-2CC4-49E3-A2E2-A804BE88845B}" dt="2021-05-06T09:32:25.047" v="3985"/>
          <ac:cxnSpMkLst>
            <pc:docMk/>
            <pc:sldMk cId="1511626636" sldId="1700"/>
            <ac:cxnSpMk id="124" creationId="{B30E15B6-D3D7-434A-B51A-036A42535F4D}"/>
          </ac:cxnSpMkLst>
        </pc:cxnChg>
        <pc:cxnChg chg="add mod">
          <ac:chgData name="Hamlet Markarian" userId="4926d2b407f31d77" providerId="LiveId" clId="{1C057F98-2CC4-49E3-A2E2-A804BE88845B}" dt="2021-05-06T09:32:25.047" v="3985"/>
          <ac:cxnSpMkLst>
            <pc:docMk/>
            <pc:sldMk cId="1511626636" sldId="1700"/>
            <ac:cxnSpMk id="134" creationId="{334B0905-17AD-4549-9127-0EEDD27AC6C6}"/>
          </ac:cxnSpMkLst>
        </pc:cxnChg>
        <pc:cxnChg chg="add mod">
          <ac:chgData name="Hamlet Markarian" userId="4926d2b407f31d77" providerId="LiveId" clId="{1C057F98-2CC4-49E3-A2E2-A804BE88845B}" dt="2021-05-06T09:32:25.047" v="3985"/>
          <ac:cxnSpMkLst>
            <pc:docMk/>
            <pc:sldMk cId="1511626636" sldId="1700"/>
            <ac:cxnSpMk id="135" creationId="{DD1E3484-054F-4089-BCFB-38F0977E053A}"/>
          </ac:cxnSpMkLst>
        </pc:cxnChg>
        <pc:cxnChg chg="add mod">
          <ac:chgData name="Hamlet Markarian" userId="4926d2b407f31d77" providerId="LiveId" clId="{1C057F98-2CC4-49E3-A2E2-A804BE88845B}" dt="2021-05-06T09:32:25.047" v="3985"/>
          <ac:cxnSpMkLst>
            <pc:docMk/>
            <pc:sldMk cId="1511626636" sldId="1700"/>
            <ac:cxnSpMk id="136" creationId="{23417FE5-592D-4329-9208-B6FCC2C62969}"/>
          </ac:cxnSpMkLst>
        </pc:cxnChg>
        <pc:cxnChg chg="add mod">
          <ac:chgData name="Hamlet Markarian" userId="4926d2b407f31d77" providerId="LiveId" clId="{1C057F98-2CC4-49E3-A2E2-A804BE88845B}" dt="2021-05-06T09:32:25.047" v="3985"/>
          <ac:cxnSpMkLst>
            <pc:docMk/>
            <pc:sldMk cId="1511626636" sldId="1700"/>
            <ac:cxnSpMk id="137" creationId="{3A884ECF-8C5C-46F2-B8AB-648260061B37}"/>
          </ac:cxnSpMkLst>
        </pc:cxnChg>
        <pc:cxnChg chg="add mod">
          <ac:chgData name="Hamlet Markarian" userId="4926d2b407f31d77" providerId="LiveId" clId="{1C057F98-2CC4-49E3-A2E2-A804BE88845B}" dt="2021-05-06T09:32:25.047" v="3985"/>
          <ac:cxnSpMkLst>
            <pc:docMk/>
            <pc:sldMk cId="1511626636" sldId="1700"/>
            <ac:cxnSpMk id="138" creationId="{1027DCC6-69E5-4DC7-8860-98DB8219A2E3}"/>
          </ac:cxnSpMkLst>
        </pc:cxnChg>
        <pc:cxnChg chg="add mod">
          <ac:chgData name="Hamlet Markarian" userId="4926d2b407f31d77" providerId="LiveId" clId="{1C057F98-2CC4-49E3-A2E2-A804BE88845B}" dt="2021-05-06T09:32:25.047" v="3985"/>
          <ac:cxnSpMkLst>
            <pc:docMk/>
            <pc:sldMk cId="1511626636" sldId="1700"/>
            <ac:cxnSpMk id="152" creationId="{531FC918-069B-4165-81D8-2A772815CDF7}"/>
          </ac:cxnSpMkLst>
        </pc:cxnChg>
        <pc:cxnChg chg="add mod">
          <ac:chgData name="Hamlet Markarian" userId="4926d2b407f31d77" providerId="LiveId" clId="{1C057F98-2CC4-49E3-A2E2-A804BE88845B}" dt="2021-05-06T09:32:25.047" v="3985"/>
          <ac:cxnSpMkLst>
            <pc:docMk/>
            <pc:sldMk cId="1511626636" sldId="1700"/>
            <ac:cxnSpMk id="153" creationId="{835006B2-F669-4654-80C6-D55F13BD05E5}"/>
          </ac:cxnSpMkLst>
        </pc:cxnChg>
        <pc:cxnChg chg="add mod">
          <ac:chgData name="Hamlet Markarian" userId="4926d2b407f31d77" providerId="LiveId" clId="{1C057F98-2CC4-49E3-A2E2-A804BE88845B}" dt="2021-05-06T09:32:25.047" v="3985"/>
          <ac:cxnSpMkLst>
            <pc:docMk/>
            <pc:sldMk cId="1511626636" sldId="1700"/>
            <ac:cxnSpMk id="154" creationId="{6B005FF3-CC9F-4B50-BE88-A4ABFF1EFE00}"/>
          </ac:cxnSpMkLst>
        </pc:cxnChg>
        <pc:cxnChg chg="add mod">
          <ac:chgData name="Hamlet Markarian" userId="4926d2b407f31d77" providerId="LiveId" clId="{1C057F98-2CC4-49E3-A2E2-A804BE88845B}" dt="2021-05-06T09:32:25.047" v="3985"/>
          <ac:cxnSpMkLst>
            <pc:docMk/>
            <pc:sldMk cId="1511626636" sldId="1700"/>
            <ac:cxnSpMk id="155" creationId="{903BB8D3-94D7-4802-8056-E7209F797BA4}"/>
          </ac:cxnSpMkLst>
        </pc:cxnChg>
        <pc:cxnChg chg="add mod">
          <ac:chgData name="Hamlet Markarian" userId="4926d2b407f31d77" providerId="LiveId" clId="{1C057F98-2CC4-49E3-A2E2-A804BE88845B}" dt="2021-05-06T09:32:25.047" v="3985"/>
          <ac:cxnSpMkLst>
            <pc:docMk/>
            <pc:sldMk cId="1511626636" sldId="1700"/>
            <ac:cxnSpMk id="156" creationId="{A60DEADE-EC53-49F1-AEF1-A3BEC6FA035C}"/>
          </ac:cxnSpMkLst>
        </pc:cxnChg>
        <pc:cxnChg chg="add mod">
          <ac:chgData name="Hamlet Markarian" userId="4926d2b407f31d77" providerId="LiveId" clId="{1C057F98-2CC4-49E3-A2E2-A804BE88845B}" dt="2021-05-06T09:32:25.047" v="3985"/>
          <ac:cxnSpMkLst>
            <pc:docMk/>
            <pc:sldMk cId="1511626636" sldId="1700"/>
            <ac:cxnSpMk id="165" creationId="{E22FB0BA-EE50-498E-805C-C5E9B5432309}"/>
          </ac:cxnSpMkLst>
        </pc:cxnChg>
      </pc:sldChg>
      <pc:sldChg chg="addSp delSp modSp add mod">
        <pc:chgData name="Hamlet Markarian" userId="4926d2b407f31d77" providerId="LiveId" clId="{1C057F98-2CC4-49E3-A2E2-A804BE88845B}" dt="2021-05-06T09:32:25.047" v="3985"/>
        <pc:sldMkLst>
          <pc:docMk/>
          <pc:sldMk cId="2236372644" sldId="1701"/>
        </pc:sldMkLst>
        <pc:spChg chg="mod">
          <ac:chgData name="Hamlet Markarian" userId="4926d2b407f31d77" providerId="LiveId" clId="{1C057F98-2CC4-49E3-A2E2-A804BE88845B}" dt="2021-05-06T09:32:25.047" v="3985"/>
          <ac:spMkLst>
            <pc:docMk/>
            <pc:sldMk cId="2236372644" sldId="1701"/>
            <ac:spMk id="5" creationId="{BC01E833-A438-4C2A-AF28-2B402D7F80E5}"/>
          </ac:spMkLst>
        </pc:spChg>
        <pc:spChg chg="del">
          <ac:chgData name="Hamlet Markarian" userId="4926d2b407f31d77" providerId="LiveId" clId="{1C057F98-2CC4-49E3-A2E2-A804BE88845B}" dt="2021-05-05T20:58:10.373" v="2077" actId="478"/>
          <ac:spMkLst>
            <pc:docMk/>
            <pc:sldMk cId="2236372644" sldId="1701"/>
            <ac:spMk id="30" creationId="{2CC2DCFF-02CE-4E93-91F7-6B4B32F58156}"/>
          </ac:spMkLst>
        </pc:spChg>
        <pc:spChg chg="del">
          <ac:chgData name="Hamlet Markarian" userId="4926d2b407f31d77" providerId="LiveId" clId="{1C057F98-2CC4-49E3-A2E2-A804BE88845B}" dt="2021-05-05T20:58:10.373" v="2077" actId="478"/>
          <ac:spMkLst>
            <pc:docMk/>
            <pc:sldMk cId="2236372644" sldId="1701"/>
            <ac:spMk id="32" creationId="{1D4D680D-F523-4261-B179-3A1744BB9798}"/>
          </ac:spMkLst>
        </pc:spChg>
        <pc:spChg chg="del">
          <ac:chgData name="Hamlet Markarian" userId="4926d2b407f31d77" providerId="LiveId" clId="{1C057F98-2CC4-49E3-A2E2-A804BE88845B}" dt="2021-05-05T20:58:10.373" v="2077" actId="478"/>
          <ac:spMkLst>
            <pc:docMk/>
            <pc:sldMk cId="2236372644" sldId="1701"/>
            <ac:spMk id="34" creationId="{8769253C-C7BE-4922-80B4-34C292A466D2}"/>
          </ac:spMkLst>
        </pc:spChg>
        <pc:spChg chg="del">
          <ac:chgData name="Hamlet Markarian" userId="4926d2b407f31d77" providerId="LiveId" clId="{1C057F98-2CC4-49E3-A2E2-A804BE88845B}" dt="2021-05-05T20:58:10.373" v="2077" actId="478"/>
          <ac:spMkLst>
            <pc:docMk/>
            <pc:sldMk cId="2236372644" sldId="1701"/>
            <ac:spMk id="35" creationId="{C396739F-27F2-4CF0-A8FD-E9513FEE3FAF}"/>
          </ac:spMkLst>
        </pc:spChg>
        <pc:spChg chg="del">
          <ac:chgData name="Hamlet Markarian" userId="4926d2b407f31d77" providerId="LiveId" clId="{1C057F98-2CC4-49E3-A2E2-A804BE88845B}" dt="2021-05-05T20:58:10.373" v="2077" actId="478"/>
          <ac:spMkLst>
            <pc:docMk/>
            <pc:sldMk cId="2236372644" sldId="1701"/>
            <ac:spMk id="36" creationId="{5605B5E5-7252-4245-90F7-994BE7891BAE}"/>
          </ac:spMkLst>
        </pc:spChg>
        <pc:spChg chg="del">
          <ac:chgData name="Hamlet Markarian" userId="4926d2b407f31d77" providerId="LiveId" clId="{1C057F98-2CC4-49E3-A2E2-A804BE88845B}" dt="2021-05-05T20:58:10.373" v="2077" actId="478"/>
          <ac:spMkLst>
            <pc:docMk/>
            <pc:sldMk cId="2236372644" sldId="1701"/>
            <ac:spMk id="37" creationId="{5F807EED-C6D8-4314-B7F1-D4AB663F5188}"/>
          </ac:spMkLst>
        </pc:spChg>
        <pc:spChg chg="del">
          <ac:chgData name="Hamlet Markarian" userId="4926d2b407f31d77" providerId="LiveId" clId="{1C057F98-2CC4-49E3-A2E2-A804BE88845B}" dt="2021-05-05T20:58:10.373" v="2077" actId="478"/>
          <ac:spMkLst>
            <pc:docMk/>
            <pc:sldMk cId="2236372644" sldId="1701"/>
            <ac:spMk id="38" creationId="{D5382074-70E9-424E-AD3A-9D69E4CEA678}"/>
          </ac:spMkLst>
        </pc:spChg>
        <pc:spChg chg="del">
          <ac:chgData name="Hamlet Markarian" userId="4926d2b407f31d77" providerId="LiveId" clId="{1C057F98-2CC4-49E3-A2E2-A804BE88845B}" dt="2021-05-05T20:58:10.373" v="2077" actId="478"/>
          <ac:spMkLst>
            <pc:docMk/>
            <pc:sldMk cId="2236372644" sldId="1701"/>
            <ac:spMk id="39" creationId="{BFF8BFE2-FB87-437D-8E88-DD0DA9BA56A1}"/>
          </ac:spMkLst>
        </pc:spChg>
        <pc:spChg chg="del">
          <ac:chgData name="Hamlet Markarian" userId="4926d2b407f31d77" providerId="LiveId" clId="{1C057F98-2CC4-49E3-A2E2-A804BE88845B}" dt="2021-05-05T20:58:10.373" v="2077" actId="478"/>
          <ac:spMkLst>
            <pc:docMk/>
            <pc:sldMk cId="2236372644" sldId="1701"/>
            <ac:spMk id="40" creationId="{85240A0F-E155-480C-A497-6B529754658F}"/>
          </ac:spMkLst>
        </pc:spChg>
        <pc:spChg chg="del">
          <ac:chgData name="Hamlet Markarian" userId="4926d2b407f31d77" providerId="LiveId" clId="{1C057F98-2CC4-49E3-A2E2-A804BE88845B}" dt="2021-05-05T20:58:10.373" v="2077" actId="478"/>
          <ac:spMkLst>
            <pc:docMk/>
            <pc:sldMk cId="2236372644" sldId="1701"/>
            <ac:spMk id="41" creationId="{E53CCAA7-5811-4D24-9E12-E27A4380C95F}"/>
          </ac:spMkLst>
        </pc:spChg>
        <pc:spChg chg="del">
          <ac:chgData name="Hamlet Markarian" userId="4926d2b407f31d77" providerId="LiveId" clId="{1C057F98-2CC4-49E3-A2E2-A804BE88845B}" dt="2021-05-05T20:58:10.373" v="2077" actId="478"/>
          <ac:spMkLst>
            <pc:docMk/>
            <pc:sldMk cId="2236372644" sldId="1701"/>
            <ac:spMk id="42" creationId="{4448F7E6-A206-42F8-A705-BB6A07937A6B}"/>
          </ac:spMkLst>
        </pc:spChg>
        <pc:spChg chg="del">
          <ac:chgData name="Hamlet Markarian" userId="4926d2b407f31d77" providerId="LiveId" clId="{1C057F98-2CC4-49E3-A2E2-A804BE88845B}" dt="2021-05-05T20:58:10.373" v="2077" actId="478"/>
          <ac:spMkLst>
            <pc:docMk/>
            <pc:sldMk cId="2236372644" sldId="1701"/>
            <ac:spMk id="44" creationId="{F6F86A23-8FD7-4C96-AC8B-1CDCAFF149B2}"/>
          </ac:spMkLst>
        </pc:spChg>
        <pc:spChg chg="del">
          <ac:chgData name="Hamlet Markarian" userId="4926d2b407f31d77" providerId="LiveId" clId="{1C057F98-2CC4-49E3-A2E2-A804BE88845B}" dt="2021-05-05T20:58:10.373" v="2077" actId="478"/>
          <ac:spMkLst>
            <pc:docMk/>
            <pc:sldMk cId="2236372644" sldId="1701"/>
            <ac:spMk id="45" creationId="{DAA393E8-725D-4113-A4B2-3484B6635E9A}"/>
          </ac:spMkLst>
        </pc:spChg>
        <pc:spChg chg="del">
          <ac:chgData name="Hamlet Markarian" userId="4926d2b407f31d77" providerId="LiveId" clId="{1C057F98-2CC4-49E3-A2E2-A804BE88845B}" dt="2021-05-05T20:58:10.373" v="2077" actId="478"/>
          <ac:spMkLst>
            <pc:docMk/>
            <pc:sldMk cId="2236372644" sldId="1701"/>
            <ac:spMk id="46" creationId="{60C0223B-B99E-443F-BEC6-75B2414B815C}"/>
          </ac:spMkLst>
        </pc:spChg>
        <pc:spChg chg="del">
          <ac:chgData name="Hamlet Markarian" userId="4926d2b407f31d77" providerId="LiveId" clId="{1C057F98-2CC4-49E3-A2E2-A804BE88845B}" dt="2021-05-05T20:58:10.373" v="2077" actId="478"/>
          <ac:spMkLst>
            <pc:docMk/>
            <pc:sldMk cId="2236372644" sldId="1701"/>
            <ac:spMk id="47" creationId="{BDEE0322-1218-49EF-8DF9-C39C39FD9B6D}"/>
          </ac:spMkLst>
        </pc:spChg>
        <pc:spChg chg="del">
          <ac:chgData name="Hamlet Markarian" userId="4926d2b407f31d77" providerId="LiveId" clId="{1C057F98-2CC4-49E3-A2E2-A804BE88845B}" dt="2021-05-05T20:58:10.373" v="2077" actId="478"/>
          <ac:spMkLst>
            <pc:docMk/>
            <pc:sldMk cId="2236372644" sldId="1701"/>
            <ac:spMk id="48" creationId="{6A61C3CE-1E5E-4949-84F4-AAA326269D96}"/>
          </ac:spMkLst>
        </pc:spChg>
        <pc:spChg chg="del">
          <ac:chgData name="Hamlet Markarian" userId="4926d2b407f31d77" providerId="LiveId" clId="{1C057F98-2CC4-49E3-A2E2-A804BE88845B}" dt="2021-05-05T20:58:10.373" v="2077" actId="478"/>
          <ac:spMkLst>
            <pc:docMk/>
            <pc:sldMk cId="2236372644" sldId="1701"/>
            <ac:spMk id="50" creationId="{93863FF3-BCA6-41F8-A32B-733E002D7E8F}"/>
          </ac:spMkLst>
        </pc:spChg>
        <pc:spChg chg="del">
          <ac:chgData name="Hamlet Markarian" userId="4926d2b407f31d77" providerId="LiveId" clId="{1C057F98-2CC4-49E3-A2E2-A804BE88845B}" dt="2021-05-05T20:58:10.373" v="2077" actId="478"/>
          <ac:spMkLst>
            <pc:docMk/>
            <pc:sldMk cId="2236372644" sldId="1701"/>
            <ac:spMk id="51" creationId="{911BC4AA-E649-421A-BB33-C86EEA3221C6}"/>
          </ac:spMkLst>
        </pc:spChg>
        <pc:spChg chg="del">
          <ac:chgData name="Hamlet Markarian" userId="4926d2b407f31d77" providerId="LiveId" clId="{1C057F98-2CC4-49E3-A2E2-A804BE88845B}" dt="2021-05-05T20:58:10.373" v="2077" actId="478"/>
          <ac:spMkLst>
            <pc:docMk/>
            <pc:sldMk cId="2236372644" sldId="1701"/>
            <ac:spMk id="52" creationId="{4F02B8AC-8169-483B-84D7-A46471B13013}"/>
          </ac:spMkLst>
        </pc:spChg>
        <pc:spChg chg="del">
          <ac:chgData name="Hamlet Markarian" userId="4926d2b407f31d77" providerId="LiveId" clId="{1C057F98-2CC4-49E3-A2E2-A804BE88845B}" dt="2021-05-05T20:58:10.373" v="2077" actId="478"/>
          <ac:spMkLst>
            <pc:docMk/>
            <pc:sldMk cId="2236372644" sldId="1701"/>
            <ac:spMk id="53" creationId="{F9AC76F6-D3CB-47B4-AEB2-78DE1943211D}"/>
          </ac:spMkLst>
        </pc:spChg>
        <pc:spChg chg="del">
          <ac:chgData name="Hamlet Markarian" userId="4926d2b407f31d77" providerId="LiveId" clId="{1C057F98-2CC4-49E3-A2E2-A804BE88845B}" dt="2021-05-05T20:58:10.373" v="2077" actId="478"/>
          <ac:spMkLst>
            <pc:docMk/>
            <pc:sldMk cId="2236372644" sldId="1701"/>
            <ac:spMk id="56" creationId="{42BC0F83-8DF4-46BD-A1BE-3560767EDB55}"/>
          </ac:spMkLst>
        </pc:spChg>
        <pc:spChg chg="mod">
          <ac:chgData name="Hamlet Markarian" userId="4926d2b407f31d77" providerId="LiveId" clId="{1C057F98-2CC4-49E3-A2E2-A804BE88845B}" dt="2021-05-06T09:32:25.047" v="3985"/>
          <ac:spMkLst>
            <pc:docMk/>
            <pc:sldMk cId="2236372644" sldId="1701"/>
            <ac:spMk id="57" creationId="{B79FE3FB-DDD9-4C52-A866-E3982D872286}"/>
          </ac:spMkLst>
        </pc:spChg>
        <pc:spChg chg="del">
          <ac:chgData name="Hamlet Markarian" userId="4926d2b407f31d77" providerId="LiveId" clId="{1C057F98-2CC4-49E3-A2E2-A804BE88845B}" dt="2021-05-05T20:58:10.373" v="2077" actId="478"/>
          <ac:spMkLst>
            <pc:docMk/>
            <pc:sldMk cId="2236372644" sldId="1701"/>
            <ac:spMk id="58" creationId="{85EC1DFB-F9E5-4537-AD05-0F1B6671D876}"/>
          </ac:spMkLst>
        </pc:spChg>
        <pc:spChg chg="del">
          <ac:chgData name="Hamlet Markarian" userId="4926d2b407f31d77" providerId="LiveId" clId="{1C057F98-2CC4-49E3-A2E2-A804BE88845B}" dt="2021-05-05T20:58:10.373" v="2077" actId="478"/>
          <ac:spMkLst>
            <pc:docMk/>
            <pc:sldMk cId="2236372644" sldId="1701"/>
            <ac:spMk id="60" creationId="{C293193D-D392-4A32-A3E8-65B82F889E56}"/>
          </ac:spMkLst>
        </pc:spChg>
        <pc:spChg chg="del">
          <ac:chgData name="Hamlet Markarian" userId="4926d2b407f31d77" providerId="LiveId" clId="{1C057F98-2CC4-49E3-A2E2-A804BE88845B}" dt="2021-05-05T20:58:10.373" v="2077" actId="478"/>
          <ac:spMkLst>
            <pc:docMk/>
            <pc:sldMk cId="2236372644" sldId="1701"/>
            <ac:spMk id="61" creationId="{C2A4CF9D-A5AF-49D5-8BF8-C1FA265C1C5B}"/>
          </ac:spMkLst>
        </pc:spChg>
        <pc:spChg chg="del">
          <ac:chgData name="Hamlet Markarian" userId="4926d2b407f31d77" providerId="LiveId" clId="{1C057F98-2CC4-49E3-A2E2-A804BE88845B}" dt="2021-05-05T20:58:10.373" v="2077" actId="478"/>
          <ac:spMkLst>
            <pc:docMk/>
            <pc:sldMk cId="2236372644" sldId="1701"/>
            <ac:spMk id="62" creationId="{9AEC0673-156A-43A1-B2B6-398CF6BBAD95}"/>
          </ac:spMkLst>
        </pc:spChg>
        <pc:spChg chg="del">
          <ac:chgData name="Hamlet Markarian" userId="4926d2b407f31d77" providerId="LiveId" clId="{1C057F98-2CC4-49E3-A2E2-A804BE88845B}" dt="2021-05-05T20:58:10.373" v="2077" actId="478"/>
          <ac:spMkLst>
            <pc:docMk/>
            <pc:sldMk cId="2236372644" sldId="1701"/>
            <ac:spMk id="64" creationId="{2C2824E6-14DB-448D-BA2B-61BF53D3EF8F}"/>
          </ac:spMkLst>
        </pc:spChg>
        <pc:spChg chg="del">
          <ac:chgData name="Hamlet Markarian" userId="4926d2b407f31d77" providerId="LiveId" clId="{1C057F98-2CC4-49E3-A2E2-A804BE88845B}" dt="2021-05-05T20:58:10.373" v="2077" actId="478"/>
          <ac:spMkLst>
            <pc:docMk/>
            <pc:sldMk cId="2236372644" sldId="1701"/>
            <ac:spMk id="66" creationId="{2E3A918D-3E50-4421-8DA9-6D36E5D0174D}"/>
          </ac:spMkLst>
        </pc:spChg>
        <pc:spChg chg="del">
          <ac:chgData name="Hamlet Markarian" userId="4926d2b407f31d77" providerId="LiveId" clId="{1C057F98-2CC4-49E3-A2E2-A804BE88845B}" dt="2021-05-05T20:58:10.373" v="2077" actId="478"/>
          <ac:spMkLst>
            <pc:docMk/>
            <pc:sldMk cId="2236372644" sldId="1701"/>
            <ac:spMk id="67" creationId="{5DD2BC22-B727-4B33-8F13-1D2182F53BF8}"/>
          </ac:spMkLst>
        </pc:spChg>
        <pc:spChg chg="del">
          <ac:chgData name="Hamlet Markarian" userId="4926d2b407f31d77" providerId="LiveId" clId="{1C057F98-2CC4-49E3-A2E2-A804BE88845B}" dt="2021-05-05T20:58:10.373" v="2077" actId="478"/>
          <ac:spMkLst>
            <pc:docMk/>
            <pc:sldMk cId="2236372644" sldId="1701"/>
            <ac:spMk id="68" creationId="{B0C008F6-F2F6-4F40-8CF8-A0B4D99ABA5B}"/>
          </ac:spMkLst>
        </pc:spChg>
        <pc:spChg chg="del">
          <ac:chgData name="Hamlet Markarian" userId="4926d2b407f31d77" providerId="LiveId" clId="{1C057F98-2CC4-49E3-A2E2-A804BE88845B}" dt="2021-05-05T20:58:10.373" v="2077" actId="478"/>
          <ac:spMkLst>
            <pc:docMk/>
            <pc:sldMk cId="2236372644" sldId="1701"/>
            <ac:spMk id="69" creationId="{C36C2069-BD20-4A17-9BE1-38A4A3B1429D}"/>
          </ac:spMkLst>
        </pc:spChg>
        <pc:spChg chg="del">
          <ac:chgData name="Hamlet Markarian" userId="4926d2b407f31d77" providerId="LiveId" clId="{1C057F98-2CC4-49E3-A2E2-A804BE88845B}" dt="2021-05-05T20:58:10.373" v="2077" actId="478"/>
          <ac:spMkLst>
            <pc:docMk/>
            <pc:sldMk cId="2236372644" sldId="1701"/>
            <ac:spMk id="70" creationId="{138F43F3-32F2-4AF0-A793-F5F18CF122FD}"/>
          </ac:spMkLst>
        </pc:spChg>
        <pc:spChg chg="del">
          <ac:chgData name="Hamlet Markarian" userId="4926d2b407f31d77" providerId="LiveId" clId="{1C057F98-2CC4-49E3-A2E2-A804BE88845B}" dt="2021-05-05T20:58:10.373" v="2077" actId="478"/>
          <ac:spMkLst>
            <pc:docMk/>
            <pc:sldMk cId="2236372644" sldId="1701"/>
            <ac:spMk id="82" creationId="{4DD7C862-9050-46F5-9137-52D8C1BFCB20}"/>
          </ac:spMkLst>
        </pc:spChg>
        <pc:spChg chg="del">
          <ac:chgData name="Hamlet Markarian" userId="4926d2b407f31d77" providerId="LiveId" clId="{1C057F98-2CC4-49E3-A2E2-A804BE88845B}" dt="2021-05-05T20:58:10.373" v="2077" actId="478"/>
          <ac:spMkLst>
            <pc:docMk/>
            <pc:sldMk cId="2236372644" sldId="1701"/>
            <ac:spMk id="83" creationId="{D3BA2C9A-EF89-4152-BBA3-BBE00EB81DFE}"/>
          </ac:spMkLst>
        </pc:spChg>
        <pc:spChg chg="del">
          <ac:chgData name="Hamlet Markarian" userId="4926d2b407f31d77" providerId="LiveId" clId="{1C057F98-2CC4-49E3-A2E2-A804BE88845B}" dt="2021-05-05T20:58:10.373" v="2077" actId="478"/>
          <ac:spMkLst>
            <pc:docMk/>
            <pc:sldMk cId="2236372644" sldId="1701"/>
            <ac:spMk id="84" creationId="{04AFE009-6A40-4E04-B67F-C3529E887F80}"/>
          </ac:spMkLst>
        </pc:spChg>
        <pc:spChg chg="mod">
          <ac:chgData name="Hamlet Markarian" userId="4926d2b407f31d77" providerId="LiveId" clId="{1C057F98-2CC4-49E3-A2E2-A804BE88845B}" dt="2021-05-06T09:32:25.047" v="3985"/>
          <ac:spMkLst>
            <pc:docMk/>
            <pc:sldMk cId="2236372644" sldId="1701"/>
            <ac:spMk id="86" creationId="{FDE1ED42-320B-4BFA-8ACE-40BD3A7BF369}"/>
          </ac:spMkLst>
        </pc:spChg>
        <pc:spChg chg="mod">
          <ac:chgData name="Hamlet Markarian" userId="4926d2b407f31d77" providerId="LiveId" clId="{1C057F98-2CC4-49E3-A2E2-A804BE88845B}" dt="2021-05-06T09:32:25.047" v="3985"/>
          <ac:spMkLst>
            <pc:docMk/>
            <pc:sldMk cId="2236372644" sldId="1701"/>
            <ac:spMk id="87" creationId="{C92A7041-63AB-4579-B061-8A346F45FE89}"/>
          </ac:spMkLst>
        </pc:spChg>
        <pc:spChg chg="mod">
          <ac:chgData name="Hamlet Markarian" userId="4926d2b407f31d77" providerId="LiveId" clId="{1C057F98-2CC4-49E3-A2E2-A804BE88845B}" dt="2021-05-06T09:32:25.047" v="3985"/>
          <ac:spMkLst>
            <pc:docMk/>
            <pc:sldMk cId="2236372644" sldId="1701"/>
            <ac:spMk id="88" creationId="{A52498D4-8C84-436C-A629-BFD59B653407}"/>
          </ac:spMkLst>
        </pc:spChg>
        <pc:spChg chg="mod">
          <ac:chgData name="Hamlet Markarian" userId="4926d2b407f31d77" providerId="LiveId" clId="{1C057F98-2CC4-49E3-A2E2-A804BE88845B}" dt="2021-05-06T09:32:25.047" v="3985"/>
          <ac:spMkLst>
            <pc:docMk/>
            <pc:sldMk cId="2236372644" sldId="1701"/>
            <ac:spMk id="89" creationId="{3861B3D1-9F72-48F3-8F52-B469BA168883}"/>
          </ac:spMkLst>
        </pc:spChg>
        <pc:spChg chg="del">
          <ac:chgData name="Hamlet Markarian" userId="4926d2b407f31d77" providerId="LiveId" clId="{1C057F98-2CC4-49E3-A2E2-A804BE88845B}" dt="2021-05-05T20:58:10.373" v="2077" actId="478"/>
          <ac:spMkLst>
            <pc:docMk/>
            <pc:sldMk cId="2236372644" sldId="1701"/>
            <ac:spMk id="90" creationId="{AA51990D-A5B8-431D-9CAD-780834362CEA}"/>
          </ac:spMkLst>
        </pc:spChg>
        <pc:spChg chg="del">
          <ac:chgData name="Hamlet Markarian" userId="4926d2b407f31d77" providerId="LiveId" clId="{1C057F98-2CC4-49E3-A2E2-A804BE88845B}" dt="2021-05-05T20:58:10.373" v="2077" actId="478"/>
          <ac:spMkLst>
            <pc:docMk/>
            <pc:sldMk cId="2236372644" sldId="1701"/>
            <ac:spMk id="91" creationId="{EC55B707-69AC-4B94-AB46-5D5A3B4E0249}"/>
          </ac:spMkLst>
        </pc:spChg>
        <pc:spChg chg="mod">
          <ac:chgData name="Hamlet Markarian" userId="4926d2b407f31d77" providerId="LiveId" clId="{1C057F98-2CC4-49E3-A2E2-A804BE88845B}" dt="2021-05-06T09:32:25.047" v="3985"/>
          <ac:spMkLst>
            <pc:docMk/>
            <pc:sldMk cId="2236372644" sldId="1701"/>
            <ac:spMk id="96" creationId="{BB94E991-97B4-473C-8F94-83375346173E}"/>
          </ac:spMkLst>
        </pc:spChg>
        <pc:spChg chg="mod">
          <ac:chgData name="Hamlet Markarian" userId="4926d2b407f31d77" providerId="LiveId" clId="{1C057F98-2CC4-49E3-A2E2-A804BE88845B}" dt="2021-05-06T09:32:25.047" v="3985"/>
          <ac:spMkLst>
            <pc:docMk/>
            <pc:sldMk cId="2236372644" sldId="1701"/>
            <ac:spMk id="97" creationId="{384C1A49-53C6-49A3-9EFC-DAE87884C7E6}"/>
          </ac:spMkLst>
        </pc:spChg>
        <pc:spChg chg="del">
          <ac:chgData name="Hamlet Markarian" userId="4926d2b407f31d77" providerId="LiveId" clId="{1C057F98-2CC4-49E3-A2E2-A804BE88845B}" dt="2021-05-05T20:58:10.373" v="2077" actId="478"/>
          <ac:spMkLst>
            <pc:docMk/>
            <pc:sldMk cId="2236372644" sldId="1701"/>
            <ac:spMk id="99" creationId="{6E20D00C-A6DE-42C5-87BB-DEF7B8069A7C}"/>
          </ac:spMkLst>
        </pc:spChg>
        <pc:spChg chg="del">
          <ac:chgData name="Hamlet Markarian" userId="4926d2b407f31d77" providerId="LiveId" clId="{1C057F98-2CC4-49E3-A2E2-A804BE88845B}" dt="2021-05-05T20:58:10.373" v="2077" actId="478"/>
          <ac:spMkLst>
            <pc:docMk/>
            <pc:sldMk cId="2236372644" sldId="1701"/>
            <ac:spMk id="100" creationId="{6B5B5906-0F80-44FA-A0F8-3FC6904F18C3}"/>
          </ac:spMkLst>
        </pc:spChg>
        <pc:spChg chg="del">
          <ac:chgData name="Hamlet Markarian" userId="4926d2b407f31d77" providerId="LiveId" clId="{1C057F98-2CC4-49E3-A2E2-A804BE88845B}" dt="2021-05-05T20:58:10.373" v="2077" actId="478"/>
          <ac:spMkLst>
            <pc:docMk/>
            <pc:sldMk cId="2236372644" sldId="1701"/>
            <ac:spMk id="101" creationId="{663DE620-1466-4183-961D-6FD4ED7DA1B8}"/>
          </ac:spMkLst>
        </pc:spChg>
        <pc:spChg chg="del">
          <ac:chgData name="Hamlet Markarian" userId="4926d2b407f31d77" providerId="LiveId" clId="{1C057F98-2CC4-49E3-A2E2-A804BE88845B}" dt="2021-05-05T20:58:10.373" v="2077" actId="478"/>
          <ac:spMkLst>
            <pc:docMk/>
            <pc:sldMk cId="2236372644" sldId="1701"/>
            <ac:spMk id="102" creationId="{A6E59750-902F-43AE-B817-00BCD4414F91}"/>
          </ac:spMkLst>
        </pc:spChg>
        <pc:spChg chg="add mod ord">
          <ac:chgData name="Hamlet Markarian" userId="4926d2b407f31d77" providerId="LiveId" clId="{1C057F98-2CC4-49E3-A2E2-A804BE88845B}" dt="2021-05-06T09:32:25.047" v="3985"/>
          <ac:spMkLst>
            <pc:docMk/>
            <pc:sldMk cId="2236372644" sldId="1701"/>
            <ac:spMk id="145" creationId="{2BA3B059-81CA-41A0-9D58-501541DECF48}"/>
          </ac:spMkLst>
        </pc:spChg>
        <pc:spChg chg="del">
          <ac:chgData name="Hamlet Markarian" userId="4926d2b407f31d77" providerId="LiveId" clId="{1C057F98-2CC4-49E3-A2E2-A804BE88845B}" dt="2021-05-05T20:58:10.373" v="2077" actId="478"/>
          <ac:spMkLst>
            <pc:docMk/>
            <pc:sldMk cId="2236372644" sldId="1701"/>
            <ac:spMk id="157" creationId="{B9F8B422-130A-4830-8134-E6370053207C}"/>
          </ac:spMkLst>
        </pc:spChg>
        <pc:spChg chg="del">
          <ac:chgData name="Hamlet Markarian" userId="4926d2b407f31d77" providerId="LiveId" clId="{1C057F98-2CC4-49E3-A2E2-A804BE88845B}" dt="2021-05-05T20:58:10.373" v="2077" actId="478"/>
          <ac:spMkLst>
            <pc:docMk/>
            <pc:sldMk cId="2236372644" sldId="1701"/>
            <ac:spMk id="158" creationId="{868721EE-2B97-437E-9D47-7E986D37C711}"/>
          </ac:spMkLst>
        </pc:spChg>
        <pc:spChg chg="del">
          <ac:chgData name="Hamlet Markarian" userId="4926d2b407f31d77" providerId="LiveId" clId="{1C057F98-2CC4-49E3-A2E2-A804BE88845B}" dt="2021-05-05T20:58:10.373" v="2077" actId="478"/>
          <ac:spMkLst>
            <pc:docMk/>
            <pc:sldMk cId="2236372644" sldId="1701"/>
            <ac:spMk id="159" creationId="{8CC584FF-83FC-40BD-8DD1-85AC369EB5F6}"/>
          </ac:spMkLst>
        </pc:spChg>
        <pc:spChg chg="del">
          <ac:chgData name="Hamlet Markarian" userId="4926d2b407f31d77" providerId="LiveId" clId="{1C057F98-2CC4-49E3-A2E2-A804BE88845B}" dt="2021-05-05T20:58:10.373" v="2077" actId="478"/>
          <ac:spMkLst>
            <pc:docMk/>
            <pc:sldMk cId="2236372644" sldId="1701"/>
            <ac:spMk id="160" creationId="{54B10314-6C21-444B-A9AE-820712205BB7}"/>
          </ac:spMkLst>
        </pc:spChg>
        <pc:spChg chg="del">
          <ac:chgData name="Hamlet Markarian" userId="4926d2b407f31d77" providerId="LiveId" clId="{1C057F98-2CC4-49E3-A2E2-A804BE88845B}" dt="2021-05-05T20:58:10.373" v="2077" actId="478"/>
          <ac:spMkLst>
            <pc:docMk/>
            <pc:sldMk cId="2236372644" sldId="1701"/>
            <ac:spMk id="161" creationId="{08D3FA42-BB06-4E64-9F68-F713122B9534}"/>
          </ac:spMkLst>
        </pc:spChg>
        <pc:spChg chg="del">
          <ac:chgData name="Hamlet Markarian" userId="4926d2b407f31d77" providerId="LiveId" clId="{1C057F98-2CC4-49E3-A2E2-A804BE88845B}" dt="2021-05-05T20:58:10.373" v="2077" actId="478"/>
          <ac:spMkLst>
            <pc:docMk/>
            <pc:sldMk cId="2236372644" sldId="1701"/>
            <ac:spMk id="162" creationId="{9B9CDBD8-05E7-4471-A062-2DB7B4703938}"/>
          </ac:spMkLst>
        </pc:spChg>
        <pc:spChg chg="add mod ord">
          <ac:chgData name="Hamlet Markarian" userId="4926d2b407f31d77" providerId="LiveId" clId="{1C057F98-2CC4-49E3-A2E2-A804BE88845B}" dt="2021-05-06T09:32:25.047" v="3985"/>
          <ac:spMkLst>
            <pc:docMk/>
            <pc:sldMk cId="2236372644" sldId="1701"/>
            <ac:spMk id="163" creationId="{321E6463-84DC-4B2A-967E-58AC6610C8F3}"/>
          </ac:spMkLst>
        </pc:spChg>
        <pc:spChg chg="del">
          <ac:chgData name="Hamlet Markarian" userId="4926d2b407f31d77" providerId="LiveId" clId="{1C057F98-2CC4-49E3-A2E2-A804BE88845B}" dt="2021-05-05T20:58:10.373" v="2077" actId="478"/>
          <ac:spMkLst>
            <pc:docMk/>
            <pc:sldMk cId="2236372644" sldId="1701"/>
            <ac:spMk id="164" creationId="{15332E1D-4A0F-40DD-9E0C-2CD5746DEEC9}"/>
          </ac:spMkLst>
        </pc:spChg>
        <pc:spChg chg="del">
          <ac:chgData name="Hamlet Markarian" userId="4926d2b407f31d77" providerId="LiveId" clId="{1C057F98-2CC4-49E3-A2E2-A804BE88845B}" dt="2021-05-05T20:58:10.373" v="2077" actId="478"/>
          <ac:spMkLst>
            <pc:docMk/>
            <pc:sldMk cId="2236372644" sldId="1701"/>
            <ac:spMk id="166" creationId="{63DFB842-B368-4062-812A-CDE38F1D391A}"/>
          </ac:spMkLst>
        </pc:spChg>
        <pc:spChg chg="del">
          <ac:chgData name="Hamlet Markarian" userId="4926d2b407f31d77" providerId="LiveId" clId="{1C057F98-2CC4-49E3-A2E2-A804BE88845B}" dt="2021-05-05T20:58:10.373" v="2077" actId="478"/>
          <ac:spMkLst>
            <pc:docMk/>
            <pc:sldMk cId="2236372644" sldId="1701"/>
            <ac:spMk id="167" creationId="{90857DC2-3A95-44CC-9A70-0FD705AC0365}"/>
          </ac:spMkLst>
        </pc:spChg>
        <pc:spChg chg="add mod ord">
          <ac:chgData name="Hamlet Markarian" userId="4926d2b407f31d77" providerId="LiveId" clId="{1C057F98-2CC4-49E3-A2E2-A804BE88845B}" dt="2021-05-06T09:32:25.047" v="3985"/>
          <ac:spMkLst>
            <pc:docMk/>
            <pc:sldMk cId="2236372644" sldId="1701"/>
            <ac:spMk id="168" creationId="{F496C8E1-3E9C-408E-A0C4-C179FB445C3B}"/>
          </ac:spMkLst>
        </pc:spChg>
        <pc:spChg chg="add mod">
          <ac:chgData name="Hamlet Markarian" userId="4926d2b407f31d77" providerId="LiveId" clId="{1C057F98-2CC4-49E3-A2E2-A804BE88845B}" dt="2021-05-06T09:32:25.047" v="3985"/>
          <ac:spMkLst>
            <pc:docMk/>
            <pc:sldMk cId="2236372644" sldId="1701"/>
            <ac:spMk id="169" creationId="{629E8E1E-217F-4657-BF70-C3913C464FB0}"/>
          </ac:spMkLst>
        </pc:spChg>
        <pc:spChg chg="add del mod">
          <ac:chgData name="Hamlet Markarian" userId="4926d2b407f31d77" providerId="LiveId" clId="{1C057F98-2CC4-49E3-A2E2-A804BE88845B}" dt="2021-05-05T21:00:11.729" v="2099" actId="478"/>
          <ac:spMkLst>
            <pc:docMk/>
            <pc:sldMk cId="2236372644" sldId="1701"/>
            <ac:spMk id="170" creationId="{24ECED61-AE23-428B-A281-27F4DFCA81CD}"/>
          </ac:spMkLst>
        </pc:spChg>
        <pc:spChg chg="add mod">
          <ac:chgData name="Hamlet Markarian" userId="4926d2b407f31d77" providerId="LiveId" clId="{1C057F98-2CC4-49E3-A2E2-A804BE88845B}" dt="2021-05-06T09:32:25.047" v="3985"/>
          <ac:spMkLst>
            <pc:docMk/>
            <pc:sldMk cId="2236372644" sldId="1701"/>
            <ac:spMk id="171" creationId="{662B6D9C-E320-4E4F-A7A5-89AF31730610}"/>
          </ac:spMkLst>
        </pc:spChg>
        <pc:spChg chg="add mod">
          <ac:chgData name="Hamlet Markarian" userId="4926d2b407f31d77" providerId="LiveId" clId="{1C057F98-2CC4-49E3-A2E2-A804BE88845B}" dt="2021-05-06T09:32:25.047" v="3985"/>
          <ac:spMkLst>
            <pc:docMk/>
            <pc:sldMk cId="2236372644" sldId="1701"/>
            <ac:spMk id="172" creationId="{D7C7FD0D-79B4-45D1-8075-72A5CC8C87E2}"/>
          </ac:spMkLst>
        </pc:spChg>
        <pc:spChg chg="add mod ord">
          <ac:chgData name="Hamlet Markarian" userId="4926d2b407f31d77" providerId="LiveId" clId="{1C057F98-2CC4-49E3-A2E2-A804BE88845B}" dt="2021-05-06T09:32:25.047" v="3985"/>
          <ac:spMkLst>
            <pc:docMk/>
            <pc:sldMk cId="2236372644" sldId="1701"/>
            <ac:spMk id="174" creationId="{37B702D2-EA35-4D41-A944-AD074328D4BE}"/>
          </ac:spMkLst>
        </pc:spChg>
        <pc:spChg chg="del">
          <ac:chgData name="Hamlet Markarian" userId="4926d2b407f31d77" providerId="LiveId" clId="{1C057F98-2CC4-49E3-A2E2-A804BE88845B}" dt="2021-05-05T20:58:10.373" v="2077" actId="478"/>
          <ac:spMkLst>
            <pc:docMk/>
            <pc:sldMk cId="2236372644" sldId="1701"/>
            <ac:spMk id="176" creationId="{ABDB66BD-ED39-4648-AC9B-E69376305254}"/>
          </ac:spMkLst>
        </pc:spChg>
        <pc:spChg chg="del">
          <ac:chgData name="Hamlet Markarian" userId="4926d2b407f31d77" providerId="LiveId" clId="{1C057F98-2CC4-49E3-A2E2-A804BE88845B}" dt="2021-05-05T20:58:10.373" v="2077" actId="478"/>
          <ac:spMkLst>
            <pc:docMk/>
            <pc:sldMk cId="2236372644" sldId="1701"/>
            <ac:spMk id="177" creationId="{3A877332-226E-4A54-AA5C-9701A3729841}"/>
          </ac:spMkLst>
        </pc:spChg>
        <pc:spChg chg="del">
          <ac:chgData name="Hamlet Markarian" userId="4926d2b407f31d77" providerId="LiveId" clId="{1C057F98-2CC4-49E3-A2E2-A804BE88845B}" dt="2021-05-05T20:58:10.373" v="2077" actId="478"/>
          <ac:spMkLst>
            <pc:docMk/>
            <pc:sldMk cId="2236372644" sldId="1701"/>
            <ac:spMk id="178" creationId="{8D416570-FC83-4C78-9CFA-486B6A00135D}"/>
          </ac:spMkLst>
        </pc:spChg>
        <pc:spChg chg="del">
          <ac:chgData name="Hamlet Markarian" userId="4926d2b407f31d77" providerId="LiveId" clId="{1C057F98-2CC4-49E3-A2E2-A804BE88845B}" dt="2021-05-05T20:58:10.373" v="2077" actId="478"/>
          <ac:spMkLst>
            <pc:docMk/>
            <pc:sldMk cId="2236372644" sldId="1701"/>
            <ac:spMk id="179" creationId="{1BBACA1A-771D-45A7-BAEF-87A9D0C76EF9}"/>
          </ac:spMkLst>
        </pc:spChg>
        <pc:spChg chg="del">
          <ac:chgData name="Hamlet Markarian" userId="4926d2b407f31d77" providerId="LiveId" clId="{1C057F98-2CC4-49E3-A2E2-A804BE88845B}" dt="2021-05-05T20:58:10.373" v="2077" actId="478"/>
          <ac:spMkLst>
            <pc:docMk/>
            <pc:sldMk cId="2236372644" sldId="1701"/>
            <ac:spMk id="181" creationId="{DDEF0C36-0218-44FF-80F9-3B4174B4770C}"/>
          </ac:spMkLst>
        </pc:spChg>
        <pc:spChg chg="add mod">
          <ac:chgData name="Hamlet Markarian" userId="4926d2b407f31d77" providerId="LiveId" clId="{1C057F98-2CC4-49E3-A2E2-A804BE88845B}" dt="2021-05-06T09:32:25.047" v="3985"/>
          <ac:spMkLst>
            <pc:docMk/>
            <pc:sldMk cId="2236372644" sldId="1701"/>
            <ac:spMk id="182" creationId="{F6AA3408-6EB4-489F-8C61-CC5EE4B41AB9}"/>
          </ac:spMkLst>
        </pc:spChg>
        <pc:spChg chg="add mod">
          <ac:chgData name="Hamlet Markarian" userId="4926d2b407f31d77" providerId="LiveId" clId="{1C057F98-2CC4-49E3-A2E2-A804BE88845B}" dt="2021-05-06T09:32:25.047" v="3985"/>
          <ac:spMkLst>
            <pc:docMk/>
            <pc:sldMk cId="2236372644" sldId="1701"/>
            <ac:spMk id="183" creationId="{DE8B8333-298B-4B04-8C31-449D6AF28727}"/>
          </ac:spMkLst>
        </pc:spChg>
        <pc:spChg chg="add mod">
          <ac:chgData name="Hamlet Markarian" userId="4926d2b407f31d77" providerId="LiveId" clId="{1C057F98-2CC4-49E3-A2E2-A804BE88845B}" dt="2021-05-06T09:32:25.047" v="3985"/>
          <ac:spMkLst>
            <pc:docMk/>
            <pc:sldMk cId="2236372644" sldId="1701"/>
            <ac:spMk id="184" creationId="{1A3D07D7-17D3-4807-9319-6892F5AD7622}"/>
          </ac:spMkLst>
        </pc:spChg>
        <pc:spChg chg="add mod">
          <ac:chgData name="Hamlet Markarian" userId="4926d2b407f31d77" providerId="LiveId" clId="{1C057F98-2CC4-49E3-A2E2-A804BE88845B}" dt="2021-05-06T09:32:25.047" v="3985"/>
          <ac:spMkLst>
            <pc:docMk/>
            <pc:sldMk cId="2236372644" sldId="1701"/>
            <ac:spMk id="185" creationId="{2C12436C-D153-41E8-B7E4-5C087559C697}"/>
          </ac:spMkLst>
        </pc:spChg>
        <pc:grpChg chg="del">
          <ac:chgData name="Hamlet Markarian" userId="4926d2b407f31d77" providerId="LiveId" clId="{1C057F98-2CC4-49E3-A2E2-A804BE88845B}" dt="2021-05-05T20:58:10.373" v="2077" actId="478"/>
          <ac:grpSpMkLst>
            <pc:docMk/>
            <pc:sldMk cId="2236372644" sldId="1701"/>
            <ac:grpSpMk id="72" creationId="{FD5F8DBB-5E18-4053-9708-07AE9F7BC6EB}"/>
          </ac:grpSpMkLst>
        </pc:grpChg>
        <pc:grpChg chg="mod">
          <ac:chgData name="Hamlet Markarian" userId="4926d2b407f31d77" providerId="LiveId" clId="{1C057F98-2CC4-49E3-A2E2-A804BE88845B}" dt="2021-05-06T09:32:25.047" v="3985"/>
          <ac:grpSpMkLst>
            <pc:docMk/>
            <pc:sldMk cId="2236372644" sldId="1701"/>
            <ac:grpSpMk id="85" creationId="{2386B6A7-AA72-4C56-84B2-783D455833CA}"/>
          </ac:grpSpMkLst>
        </pc:grpChg>
        <pc:grpChg chg="del">
          <ac:chgData name="Hamlet Markarian" userId="4926d2b407f31d77" providerId="LiveId" clId="{1C057F98-2CC4-49E3-A2E2-A804BE88845B}" dt="2021-05-05T20:58:10.373" v="2077" actId="478"/>
          <ac:grpSpMkLst>
            <pc:docMk/>
            <pc:sldMk cId="2236372644" sldId="1701"/>
            <ac:grpSpMk id="125" creationId="{CFDBC9AF-F0D3-49B5-A4A1-52572A4F9963}"/>
          </ac:grpSpMkLst>
        </pc:grpChg>
        <pc:grpChg chg="del">
          <ac:chgData name="Hamlet Markarian" userId="4926d2b407f31d77" providerId="LiveId" clId="{1C057F98-2CC4-49E3-A2E2-A804BE88845B}" dt="2021-05-05T20:58:10.373" v="2077" actId="478"/>
          <ac:grpSpMkLst>
            <pc:docMk/>
            <pc:sldMk cId="2236372644" sldId="1701"/>
            <ac:grpSpMk id="144" creationId="{21B79D6E-0BF3-4DC2-ADE9-11844A782BEA}"/>
          </ac:grpSpMkLst>
        </pc:grpChg>
        <pc:picChg chg="del">
          <ac:chgData name="Hamlet Markarian" userId="4926d2b407f31d77" providerId="LiveId" clId="{1C057F98-2CC4-49E3-A2E2-A804BE88845B}" dt="2021-05-05T20:58:12.129" v="2078" actId="478"/>
          <ac:picMkLst>
            <pc:docMk/>
            <pc:sldMk cId="2236372644" sldId="1701"/>
            <ac:picMk id="33" creationId="{8570737B-0A61-4332-922A-15F724E43B37}"/>
          </ac:picMkLst>
        </pc:picChg>
        <pc:picChg chg="mod">
          <ac:chgData name="Hamlet Markarian" userId="4926d2b407f31d77" providerId="LiveId" clId="{1C057F98-2CC4-49E3-A2E2-A804BE88845B}" dt="2021-05-06T09:32:25.047" v="3985"/>
          <ac:picMkLst>
            <pc:docMk/>
            <pc:sldMk cId="2236372644" sldId="1701"/>
            <ac:picMk id="55" creationId="{8949BDD1-2918-4A15-97B5-46AA812BFC63}"/>
          </ac:picMkLst>
        </pc:picChg>
        <pc:picChg chg="mod">
          <ac:chgData name="Hamlet Markarian" userId="4926d2b407f31d77" providerId="LiveId" clId="{1C057F98-2CC4-49E3-A2E2-A804BE88845B}" dt="2021-05-06T09:32:25.047" v="3985"/>
          <ac:picMkLst>
            <pc:docMk/>
            <pc:sldMk cId="2236372644" sldId="1701"/>
            <ac:picMk id="59" creationId="{B9526696-E983-4EDA-8A8C-E710C71CB59C}"/>
          </ac:picMkLst>
        </pc:picChg>
        <pc:picChg chg="mod">
          <ac:chgData name="Hamlet Markarian" userId="4926d2b407f31d77" providerId="LiveId" clId="{1C057F98-2CC4-49E3-A2E2-A804BE88845B}" dt="2021-05-06T09:32:25.047" v="3985"/>
          <ac:picMkLst>
            <pc:docMk/>
            <pc:sldMk cId="2236372644" sldId="1701"/>
            <ac:picMk id="63" creationId="{42E5420B-3090-4C28-A5A9-60807EFF2A15}"/>
          </ac:picMkLst>
        </pc:picChg>
        <pc:picChg chg="del">
          <ac:chgData name="Hamlet Markarian" userId="4926d2b407f31d77" providerId="LiveId" clId="{1C057F98-2CC4-49E3-A2E2-A804BE88845B}" dt="2021-05-05T20:58:10.373" v="2077" actId="478"/>
          <ac:picMkLst>
            <pc:docMk/>
            <pc:sldMk cId="2236372644" sldId="1701"/>
            <ac:picMk id="103" creationId="{D6C3EE98-75DF-4D4F-94E6-86D728BCFD74}"/>
          </ac:picMkLst>
        </pc:picChg>
        <pc:picChg chg="del">
          <ac:chgData name="Hamlet Markarian" userId="4926d2b407f31d77" providerId="LiveId" clId="{1C057F98-2CC4-49E3-A2E2-A804BE88845B}" dt="2021-05-05T20:58:10.373" v="2077" actId="478"/>
          <ac:picMkLst>
            <pc:docMk/>
            <pc:sldMk cId="2236372644" sldId="1701"/>
            <ac:picMk id="104" creationId="{AC2F4AFF-0B40-44C8-8D91-CD4975A7499E}"/>
          </ac:picMkLst>
        </pc:picChg>
        <pc:picChg chg="del">
          <ac:chgData name="Hamlet Markarian" userId="4926d2b407f31d77" providerId="LiveId" clId="{1C057F98-2CC4-49E3-A2E2-A804BE88845B}" dt="2021-05-05T20:58:10.373" v="2077" actId="478"/>
          <ac:picMkLst>
            <pc:docMk/>
            <pc:sldMk cId="2236372644" sldId="1701"/>
            <ac:picMk id="105" creationId="{A2247F55-3743-4FFF-BB3A-5C77A26469F7}"/>
          </ac:picMkLst>
        </pc:picChg>
        <pc:picChg chg="del">
          <ac:chgData name="Hamlet Markarian" userId="4926d2b407f31d77" providerId="LiveId" clId="{1C057F98-2CC4-49E3-A2E2-A804BE88845B}" dt="2021-05-05T20:58:10.373" v="2077" actId="478"/>
          <ac:picMkLst>
            <pc:docMk/>
            <pc:sldMk cId="2236372644" sldId="1701"/>
            <ac:picMk id="106" creationId="{6DF4C38E-2F4B-4C19-AFE2-DE20A99F726C}"/>
          </ac:picMkLst>
        </pc:picChg>
        <pc:picChg chg="del">
          <ac:chgData name="Hamlet Markarian" userId="4926d2b407f31d77" providerId="LiveId" clId="{1C057F98-2CC4-49E3-A2E2-A804BE88845B}" dt="2021-05-05T20:58:10.373" v="2077" actId="478"/>
          <ac:picMkLst>
            <pc:docMk/>
            <pc:sldMk cId="2236372644" sldId="1701"/>
            <ac:picMk id="107" creationId="{092C2C4C-2ABD-460C-96DF-3FDA40632C39}"/>
          </ac:picMkLst>
        </pc:picChg>
        <pc:picChg chg="del">
          <ac:chgData name="Hamlet Markarian" userId="4926d2b407f31d77" providerId="LiveId" clId="{1C057F98-2CC4-49E3-A2E2-A804BE88845B}" dt="2021-05-05T20:58:10.373" v="2077" actId="478"/>
          <ac:picMkLst>
            <pc:docMk/>
            <pc:sldMk cId="2236372644" sldId="1701"/>
            <ac:picMk id="108" creationId="{983FA481-7003-4A86-9CF5-2CFCD5D2DC38}"/>
          </ac:picMkLst>
        </pc:picChg>
        <pc:picChg chg="del">
          <ac:chgData name="Hamlet Markarian" userId="4926d2b407f31d77" providerId="LiveId" clId="{1C057F98-2CC4-49E3-A2E2-A804BE88845B}" dt="2021-05-05T20:58:10.373" v="2077" actId="478"/>
          <ac:picMkLst>
            <pc:docMk/>
            <pc:sldMk cId="2236372644" sldId="1701"/>
            <ac:picMk id="109" creationId="{A7CA7EEA-233F-452D-B8F1-4CB984FD09ED}"/>
          </ac:picMkLst>
        </pc:picChg>
        <pc:picChg chg="del">
          <ac:chgData name="Hamlet Markarian" userId="4926d2b407f31d77" providerId="LiveId" clId="{1C057F98-2CC4-49E3-A2E2-A804BE88845B}" dt="2021-05-05T20:58:10.373" v="2077" actId="478"/>
          <ac:picMkLst>
            <pc:docMk/>
            <pc:sldMk cId="2236372644" sldId="1701"/>
            <ac:picMk id="110" creationId="{38E5F061-4549-4028-9C98-2EC578C7B644}"/>
          </ac:picMkLst>
        </pc:picChg>
        <pc:picChg chg="del">
          <ac:chgData name="Hamlet Markarian" userId="4926d2b407f31d77" providerId="LiveId" clId="{1C057F98-2CC4-49E3-A2E2-A804BE88845B}" dt="2021-05-05T20:58:10.373" v="2077" actId="478"/>
          <ac:picMkLst>
            <pc:docMk/>
            <pc:sldMk cId="2236372644" sldId="1701"/>
            <ac:picMk id="111" creationId="{24EB38DE-43C6-4EDA-98FA-0724CD6CCE80}"/>
          </ac:picMkLst>
        </pc:picChg>
        <pc:picChg chg="del">
          <ac:chgData name="Hamlet Markarian" userId="4926d2b407f31d77" providerId="LiveId" clId="{1C057F98-2CC4-49E3-A2E2-A804BE88845B}" dt="2021-05-05T20:58:10.373" v="2077" actId="478"/>
          <ac:picMkLst>
            <pc:docMk/>
            <pc:sldMk cId="2236372644" sldId="1701"/>
            <ac:picMk id="112" creationId="{8E1769E8-24D9-4FDC-BFF4-E2E711A58C82}"/>
          </ac:picMkLst>
        </pc:picChg>
        <pc:picChg chg="del">
          <ac:chgData name="Hamlet Markarian" userId="4926d2b407f31d77" providerId="LiveId" clId="{1C057F98-2CC4-49E3-A2E2-A804BE88845B}" dt="2021-05-05T20:58:10.373" v="2077" actId="478"/>
          <ac:picMkLst>
            <pc:docMk/>
            <pc:sldMk cId="2236372644" sldId="1701"/>
            <ac:picMk id="113" creationId="{D09ED68A-A903-440C-8B3D-138ADFA185F1}"/>
          </ac:picMkLst>
        </pc:picChg>
        <pc:picChg chg="del">
          <ac:chgData name="Hamlet Markarian" userId="4926d2b407f31d77" providerId="LiveId" clId="{1C057F98-2CC4-49E3-A2E2-A804BE88845B}" dt="2021-05-05T20:58:10.373" v="2077" actId="478"/>
          <ac:picMkLst>
            <pc:docMk/>
            <pc:sldMk cId="2236372644" sldId="1701"/>
            <ac:picMk id="115" creationId="{CD1DC057-73AD-4A73-BBB6-C69D632660A4}"/>
          </ac:picMkLst>
        </pc:picChg>
        <pc:picChg chg="del">
          <ac:chgData name="Hamlet Markarian" userId="4926d2b407f31d77" providerId="LiveId" clId="{1C057F98-2CC4-49E3-A2E2-A804BE88845B}" dt="2021-05-05T20:58:10.373" v="2077" actId="478"/>
          <ac:picMkLst>
            <pc:docMk/>
            <pc:sldMk cId="2236372644" sldId="1701"/>
            <ac:picMk id="116" creationId="{83C60732-2FDF-4F89-8768-13E6B47B0E1A}"/>
          </ac:picMkLst>
        </pc:picChg>
        <pc:picChg chg="del">
          <ac:chgData name="Hamlet Markarian" userId="4926d2b407f31d77" providerId="LiveId" clId="{1C057F98-2CC4-49E3-A2E2-A804BE88845B}" dt="2021-05-05T20:58:10.373" v="2077" actId="478"/>
          <ac:picMkLst>
            <pc:docMk/>
            <pc:sldMk cId="2236372644" sldId="1701"/>
            <ac:picMk id="117" creationId="{EB58E370-65EE-4C4A-805E-4A59D8021957}"/>
          </ac:picMkLst>
        </pc:picChg>
        <pc:picChg chg="del">
          <ac:chgData name="Hamlet Markarian" userId="4926d2b407f31d77" providerId="LiveId" clId="{1C057F98-2CC4-49E3-A2E2-A804BE88845B}" dt="2021-05-05T20:58:10.373" v="2077" actId="478"/>
          <ac:picMkLst>
            <pc:docMk/>
            <pc:sldMk cId="2236372644" sldId="1701"/>
            <ac:picMk id="139" creationId="{2495086B-F393-4F6A-AEB2-176AFF2BA62D}"/>
          </ac:picMkLst>
        </pc:picChg>
        <pc:picChg chg="del">
          <ac:chgData name="Hamlet Markarian" userId="4926d2b407f31d77" providerId="LiveId" clId="{1C057F98-2CC4-49E3-A2E2-A804BE88845B}" dt="2021-05-05T20:58:10.373" v="2077" actId="478"/>
          <ac:picMkLst>
            <pc:docMk/>
            <pc:sldMk cId="2236372644" sldId="1701"/>
            <ac:picMk id="140" creationId="{B111F802-B56C-4826-BB13-9A9ED1CE6A8E}"/>
          </ac:picMkLst>
        </pc:picChg>
        <pc:picChg chg="del">
          <ac:chgData name="Hamlet Markarian" userId="4926d2b407f31d77" providerId="LiveId" clId="{1C057F98-2CC4-49E3-A2E2-A804BE88845B}" dt="2021-05-05T20:58:10.373" v="2077" actId="478"/>
          <ac:picMkLst>
            <pc:docMk/>
            <pc:sldMk cId="2236372644" sldId="1701"/>
            <ac:picMk id="141" creationId="{62634184-E77E-47F3-B2DE-BC290C46F77B}"/>
          </ac:picMkLst>
        </pc:picChg>
        <pc:picChg chg="del">
          <ac:chgData name="Hamlet Markarian" userId="4926d2b407f31d77" providerId="LiveId" clId="{1C057F98-2CC4-49E3-A2E2-A804BE88845B}" dt="2021-05-05T20:58:10.373" v="2077" actId="478"/>
          <ac:picMkLst>
            <pc:docMk/>
            <pc:sldMk cId="2236372644" sldId="1701"/>
            <ac:picMk id="142" creationId="{89E30948-8D1B-488C-93AA-BE6584B98D18}"/>
          </ac:picMkLst>
        </pc:picChg>
        <pc:picChg chg="del">
          <ac:chgData name="Hamlet Markarian" userId="4926d2b407f31d77" providerId="LiveId" clId="{1C057F98-2CC4-49E3-A2E2-A804BE88845B}" dt="2021-05-05T20:58:10.373" v="2077" actId="478"/>
          <ac:picMkLst>
            <pc:docMk/>
            <pc:sldMk cId="2236372644" sldId="1701"/>
            <ac:picMk id="143" creationId="{12632301-897B-4470-9C83-0497A1C13890}"/>
          </ac:picMkLst>
        </pc:picChg>
        <pc:picChg chg="add mod">
          <ac:chgData name="Hamlet Markarian" userId="4926d2b407f31d77" providerId="LiveId" clId="{1C057F98-2CC4-49E3-A2E2-A804BE88845B}" dt="2021-05-06T09:32:25.047" v="3985"/>
          <ac:picMkLst>
            <pc:docMk/>
            <pc:sldMk cId="2236372644" sldId="1701"/>
            <ac:picMk id="175" creationId="{6CABA47E-4757-4117-B86D-97FE8AD2421F}"/>
          </ac:picMkLst>
        </pc:picChg>
        <pc:picChg chg="del">
          <ac:chgData name="Hamlet Markarian" userId="4926d2b407f31d77" providerId="LiveId" clId="{1C057F98-2CC4-49E3-A2E2-A804BE88845B}" dt="2021-05-05T20:58:10.373" v="2077" actId="478"/>
          <ac:picMkLst>
            <pc:docMk/>
            <pc:sldMk cId="2236372644" sldId="1701"/>
            <ac:picMk id="180" creationId="{022E686B-1695-4FE9-BA94-D5A81F9E3E58}"/>
          </ac:picMkLst>
        </pc:picChg>
        <pc:cxnChg chg="del">
          <ac:chgData name="Hamlet Markarian" userId="4926d2b407f31d77" providerId="LiveId" clId="{1C057F98-2CC4-49E3-A2E2-A804BE88845B}" dt="2021-05-05T20:58:10.373" v="2077" actId="478"/>
          <ac:cxnSpMkLst>
            <pc:docMk/>
            <pc:sldMk cId="2236372644" sldId="1701"/>
            <ac:cxnSpMk id="31" creationId="{BC4F666C-CAF4-48B5-80E8-51CDFFE8BDA4}"/>
          </ac:cxnSpMkLst>
        </pc:cxnChg>
        <pc:cxnChg chg="del">
          <ac:chgData name="Hamlet Markarian" userId="4926d2b407f31d77" providerId="LiveId" clId="{1C057F98-2CC4-49E3-A2E2-A804BE88845B}" dt="2021-05-05T20:58:10.373" v="2077" actId="478"/>
          <ac:cxnSpMkLst>
            <pc:docMk/>
            <pc:sldMk cId="2236372644" sldId="1701"/>
            <ac:cxnSpMk id="43" creationId="{ED161E85-317C-4E14-BEAD-F523AE1D422C}"/>
          </ac:cxnSpMkLst>
        </pc:cxnChg>
        <pc:cxnChg chg="del">
          <ac:chgData name="Hamlet Markarian" userId="4926d2b407f31d77" providerId="LiveId" clId="{1C057F98-2CC4-49E3-A2E2-A804BE88845B}" dt="2021-05-05T20:58:10.373" v="2077" actId="478"/>
          <ac:cxnSpMkLst>
            <pc:docMk/>
            <pc:sldMk cId="2236372644" sldId="1701"/>
            <ac:cxnSpMk id="49" creationId="{1F008DEB-BDD5-4DE7-8AE8-596253ED5938}"/>
          </ac:cxnSpMkLst>
        </pc:cxnChg>
        <pc:cxnChg chg="del">
          <ac:chgData name="Hamlet Markarian" userId="4926d2b407f31d77" providerId="LiveId" clId="{1C057F98-2CC4-49E3-A2E2-A804BE88845B}" dt="2021-05-05T20:58:10.373" v="2077" actId="478"/>
          <ac:cxnSpMkLst>
            <pc:docMk/>
            <pc:sldMk cId="2236372644" sldId="1701"/>
            <ac:cxnSpMk id="54" creationId="{706058C6-29D3-4CAB-9460-FD31243A5AE7}"/>
          </ac:cxnSpMkLst>
        </pc:cxnChg>
        <pc:cxnChg chg="del">
          <ac:chgData name="Hamlet Markarian" userId="4926d2b407f31d77" providerId="LiveId" clId="{1C057F98-2CC4-49E3-A2E2-A804BE88845B}" dt="2021-05-05T20:58:10.373" v="2077" actId="478"/>
          <ac:cxnSpMkLst>
            <pc:docMk/>
            <pc:sldMk cId="2236372644" sldId="1701"/>
            <ac:cxnSpMk id="65" creationId="{FBB4F64B-B660-4AB1-938F-36B5D83DABE1}"/>
          </ac:cxnSpMkLst>
        </pc:cxnChg>
        <pc:cxnChg chg="del">
          <ac:chgData name="Hamlet Markarian" userId="4926d2b407f31d77" providerId="LiveId" clId="{1C057F98-2CC4-49E3-A2E2-A804BE88845B}" dt="2021-05-05T20:58:10.373" v="2077" actId="478"/>
          <ac:cxnSpMkLst>
            <pc:docMk/>
            <pc:sldMk cId="2236372644" sldId="1701"/>
            <ac:cxnSpMk id="71" creationId="{40897CC3-A52B-4AA4-AA31-B4D1E2ED879B}"/>
          </ac:cxnSpMkLst>
        </pc:cxnChg>
        <pc:cxnChg chg="del mod">
          <ac:chgData name="Hamlet Markarian" userId="4926d2b407f31d77" providerId="LiveId" clId="{1C057F98-2CC4-49E3-A2E2-A804BE88845B}" dt="2021-05-05T20:58:10.373" v="2077" actId="478"/>
          <ac:cxnSpMkLst>
            <pc:docMk/>
            <pc:sldMk cId="2236372644" sldId="1701"/>
            <ac:cxnSpMk id="81" creationId="{70D84EA8-B7C0-4774-B697-CFE7FC6B0A89}"/>
          </ac:cxnSpMkLst>
        </pc:cxnChg>
        <pc:cxnChg chg="del">
          <ac:chgData name="Hamlet Markarian" userId="4926d2b407f31d77" providerId="LiveId" clId="{1C057F98-2CC4-49E3-A2E2-A804BE88845B}" dt="2021-05-05T20:58:10.373" v="2077" actId="478"/>
          <ac:cxnSpMkLst>
            <pc:docMk/>
            <pc:sldMk cId="2236372644" sldId="1701"/>
            <ac:cxnSpMk id="92" creationId="{7ADD367A-FE74-436E-8EE5-BE579F53DA96}"/>
          </ac:cxnSpMkLst>
        </pc:cxnChg>
        <pc:cxnChg chg="del mod">
          <ac:chgData name="Hamlet Markarian" userId="4926d2b407f31d77" providerId="LiveId" clId="{1C057F98-2CC4-49E3-A2E2-A804BE88845B}" dt="2021-05-05T20:58:10.373" v="2077" actId="478"/>
          <ac:cxnSpMkLst>
            <pc:docMk/>
            <pc:sldMk cId="2236372644" sldId="1701"/>
            <ac:cxnSpMk id="93" creationId="{EA526DBB-0576-446E-B3C0-4474FA8E1BFE}"/>
          </ac:cxnSpMkLst>
        </pc:cxnChg>
        <pc:cxnChg chg="del mod">
          <ac:chgData name="Hamlet Markarian" userId="4926d2b407f31d77" providerId="LiveId" clId="{1C057F98-2CC4-49E3-A2E2-A804BE88845B}" dt="2021-05-05T20:58:10.373" v="2077" actId="478"/>
          <ac:cxnSpMkLst>
            <pc:docMk/>
            <pc:sldMk cId="2236372644" sldId="1701"/>
            <ac:cxnSpMk id="95" creationId="{F22785A7-0EE6-44D9-A917-2B39F2237264}"/>
          </ac:cxnSpMkLst>
        </pc:cxnChg>
        <pc:cxnChg chg="del mod">
          <ac:chgData name="Hamlet Markarian" userId="4926d2b407f31d77" providerId="LiveId" clId="{1C057F98-2CC4-49E3-A2E2-A804BE88845B}" dt="2021-05-05T20:58:10.373" v="2077" actId="478"/>
          <ac:cxnSpMkLst>
            <pc:docMk/>
            <pc:sldMk cId="2236372644" sldId="1701"/>
            <ac:cxnSpMk id="98" creationId="{A5236500-750F-49A9-A0C1-B8557F44A6FA}"/>
          </ac:cxnSpMkLst>
        </pc:cxnChg>
        <pc:cxnChg chg="del mod">
          <ac:chgData name="Hamlet Markarian" userId="4926d2b407f31d77" providerId="LiveId" clId="{1C057F98-2CC4-49E3-A2E2-A804BE88845B}" dt="2021-05-05T20:58:10.373" v="2077" actId="478"/>
          <ac:cxnSpMkLst>
            <pc:docMk/>
            <pc:sldMk cId="2236372644" sldId="1701"/>
            <ac:cxnSpMk id="118" creationId="{5E45EEA4-D365-4022-A8C4-28B07D7AC29F}"/>
          </ac:cxnSpMkLst>
        </pc:cxnChg>
        <pc:cxnChg chg="del mod">
          <ac:chgData name="Hamlet Markarian" userId="4926d2b407f31d77" providerId="LiveId" clId="{1C057F98-2CC4-49E3-A2E2-A804BE88845B}" dt="2021-05-05T20:58:10.373" v="2077" actId="478"/>
          <ac:cxnSpMkLst>
            <pc:docMk/>
            <pc:sldMk cId="2236372644" sldId="1701"/>
            <ac:cxnSpMk id="119" creationId="{0062DB83-FC77-4BDF-9A50-E12501BF6211}"/>
          </ac:cxnSpMkLst>
        </pc:cxnChg>
        <pc:cxnChg chg="del mod">
          <ac:chgData name="Hamlet Markarian" userId="4926d2b407f31d77" providerId="LiveId" clId="{1C057F98-2CC4-49E3-A2E2-A804BE88845B}" dt="2021-05-05T20:58:10.373" v="2077" actId="478"/>
          <ac:cxnSpMkLst>
            <pc:docMk/>
            <pc:sldMk cId="2236372644" sldId="1701"/>
            <ac:cxnSpMk id="120" creationId="{20F0E167-A280-45DB-8BEA-3FB3398ED586}"/>
          </ac:cxnSpMkLst>
        </pc:cxnChg>
        <pc:cxnChg chg="del mod">
          <ac:chgData name="Hamlet Markarian" userId="4926d2b407f31d77" providerId="LiveId" clId="{1C057F98-2CC4-49E3-A2E2-A804BE88845B}" dt="2021-05-05T20:58:10.373" v="2077" actId="478"/>
          <ac:cxnSpMkLst>
            <pc:docMk/>
            <pc:sldMk cId="2236372644" sldId="1701"/>
            <ac:cxnSpMk id="121" creationId="{82950FD9-7BF7-4122-996A-33FDB105C132}"/>
          </ac:cxnSpMkLst>
        </pc:cxnChg>
        <pc:cxnChg chg="del mod">
          <ac:chgData name="Hamlet Markarian" userId="4926d2b407f31d77" providerId="LiveId" clId="{1C057F98-2CC4-49E3-A2E2-A804BE88845B}" dt="2021-05-05T20:58:10.373" v="2077" actId="478"/>
          <ac:cxnSpMkLst>
            <pc:docMk/>
            <pc:sldMk cId="2236372644" sldId="1701"/>
            <ac:cxnSpMk id="122" creationId="{40141FAC-FD96-4CFB-83D7-F16F17B5562F}"/>
          </ac:cxnSpMkLst>
        </pc:cxnChg>
        <pc:cxnChg chg="del mod">
          <ac:chgData name="Hamlet Markarian" userId="4926d2b407f31d77" providerId="LiveId" clId="{1C057F98-2CC4-49E3-A2E2-A804BE88845B}" dt="2021-05-05T20:58:10.373" v="2077" actId="478"/>
          <ac:cxnSpMkLst>
            <pc:docMk/>
            <pc:sldMk cId="2236372644" sldId="1701"/>
            <ac:cxnSpMk id="124" creationId="{B30E15B6-D3D7-434A-B51A-036A42535F4D}"/>
          </ac:cxnSpMkLst>
        </pc:cxnChg>
        <pc:cxnChg chg="del mod">
          <ac:chgData name="Hamlet Markarian" userId="4926d2b407f31d77" providerId="LiveId" clId="{1C057F98-2CC4-49E3-A2E2-A804BE88845B}" dt="2021-05-05T20:58:10.373" v="2077" actId="478"/>
          <ac:cxnSpMkLst>
            <pc:docMk/>
            <pc:sldMk cId="2236372644" sldId="1701"/>
            <ac:cxnSpMk id="134" creationId="{334B0905-17AD-4549-9127-0EEDD27AC6C6}"/>
          </ac:cxnSpMkLst>
        </pc:cxnChg>
        <pc:cxnChg chg="del mod">
          <ac:chgData name="Hamlet Markarian" userId="4926d2b407f31d77" providerId="LiveId" clId="{1C057F98-2CC4-49E3-A2E2-A804BE88845B}" dt="2021-05-05T20:58:10.373" v="2077" actId="478"/>
          <ac:cxnSpMkLst>
            <pc:docMk/>
            <pc:sldMk cId="2236372644" sldId="1701"/>
            <ac:cxnSpMk id="135" creationId="{DD1E3484-054F-4089-BCFB-38F0977E053A}"/>
          </ac:cxnSpMkLst>
        </pc:cxnChg>
        <pc:cxnChg chg="del mod">
          <ac:chgData name="Hamlet Markarian" userId="4926d2b407f31d77" providerId="LiveId" clId="{1C057F98-2CC4-49E3-A2E2-A804BE88845B}" dt="2021-05-05T20:58:10.373" v="2077" actId="478"/>
          <ac:cxnSpMkLst>
            <pc:docMk/>
            <pc:sldMk cId="2236372644" sldId="1701"/>
            <ac:cxnSpMk id="136" creationId="{23417FE5-592D-4329-9208-B6FCC2C62969}"/>
          </ac:cxnSpMkLst>
        </pc:cxnChg>
        <pc:cxnChg chg="del mod">
          <ac:chgData name="Hamlet Markarian" userId="4926d2b407f31d77" providerId="LiveId" clId="{1C057F98-2CC4-49E3-A2E2-A804BE88845B}" dt="2021-05-05T20:58:10.373" v="2077" actId="478"/>
          <ac:cxnSpMkLst>
            <pc:docMk/>
            <pc:sldMk cId="2236372644" sldId="1701"/>
            <ac:cxnSpMk id="137" creationId="{3A884ECF-8C5C-46F2-B8AB-648260061B37}"/>
          </ac:cxnSpMkLst>
        </pc:cxnChg>
        <pc:cxnChg chg="del mod">
          <ac:chgData name="Hamlet Markarian" userId="4926d2b407f31d77" providerId="LiveId" clId="{1C057F98-2CC4-49E3-A2E2-A804BE88845B}" dt="2021-05-05T20:58:10.373" v="2077" actId="478"/>
          <ac:cxnSpMkLst>
            <pc:docMk/>
            <pc:sldMk cId="2236372644" sldId="1701"/>
            <ac:cxnSpMk id="138" creationId="{1027DCC6-69E5-4DC7-8860-98DB8219A2E3}"/>
          </ac:cxnSpMkLst>
        </pc:cxnChg>
        <pc:cxnChg chg="del mod">
          <ac:chgData name="Hamlet Markarian" userId="4926d2b407f31d77" providerId="LiveId" clId="{1C057F98-2CC4-49E3-A2E2-A804BE88845B}" dt="2021-05-05T20:58:10.373" v="2077" actId="478"/>
          <ac:cxnSpMkLst>
            <pc:docMk/>
            <pc:sldMk cId="2236372644" sldId="1701"/>
            <ac:cxnSpMk id="152" creationId="{531FC918-069B-4165-81D8-2A772815CDF7}"/>
          </ac:cxnSpMkLst>
        </pc:cxnChg>
        <pc:cxnChg chg="del mod">
          <ac:chgData name="Hamlet Markarian" userId="4926d2b407f31d77" providerId="LiveId" clId="{1C057F98-2CC4-49E3-A2E2-A804BE88845B}" dt="2021-05-05T20:58:10.373" v="2077" actId="478"/>
          <ac:cxnSpMkLst>
            <pc:docMk/>
            <pc:sldMk cId="2236372644" sldId="1701"/>
            <ac:cxnSpMk id="153" creationId="{835006B2-F669-4654-80C6-D55F13BD05E5}"/>
          </ac:cxnSpMkLst>
        </pc:cxnChg>
        <pc:cxnChg chg="del mod">
          <ac:chgData name="Hamlet Markarian" userId="4926d2b407f31d77" providerId="LiveId" clId="{1C057F98-2CC4-49E3-A2E2-A804BE88845B}" dt="2021-05-05T20:58:10.373" v="2077" actId="478"/>
          <ac:cxnSpMkLst>
            <pc:docMk/>
            <pc:sldMk cId="2236372644" sldId="1701"/>
            <ac:cxnSpMk id="154" creationId="{6B005FF3-CC9F-4B50-BE88-A4ABFF1EFE00}"/>
          </ac:cxnSpMkLst>
        </pc:cxnChg>
        <pc:cxnChg chg="del mod">
          <ac:chgData name="Hamlet Markarian" userId="4926d2b407f31d77" providerId="LiveId" clId="{1C057F98-2CC4-49E3-A2E2-A804BE88845B}" dt="2021-05-05T20:58:10.373" v="2077" actId="478"/>
          <ac:cxnSpMkLst>
            <pc:docMk/>
            <pc:sldMk cId="2236372644" sldId="1701"/>
            <ac:cxnSpMk id="155" creationId="{903BB8D3-94D7-4802-8056-E7209F797BA4}"/>
          </ac:cxnSpMkLst>
        </pc:cxnChg>
        <pc:cxnChg chg="del mod">
          <ac:chgData name="Hamlet Markarian" userId="4926d2b407f31d77" providerId="LiveId" clId="{1C057F98-2CC4-49E3-A2E2-A804BE88845B}" dt="2021-05-05T20:58:10.373" v="2077" actId="478"/>
          <ac:cxnSpMkLst>
            <pc:docMk/>
            <pc:sldMk cId="2236372644" sldId="1701"/>
            <ac:cxnSpMk id="156" creationId="{A60DEADE-EC53-49F1-AEF1-A3BEC6FA035C}"/>
          </ac:cxnSpMkLst>
        </pc:cxnChg>
        <pc:cxnChg chg="del mod">
          <ac:chgData name="Hamlet Markarian" userId="4926d2b407f31d77" providerId="LiveId" clId="{1C057F98-2CC4-49E3-A2E2-A804BE88845B}" dt="2021-05-05T20:58:10.373" v="2077" actId="478"/>
          <ac:cxnSpMkLst>
            <pc:docMk/>
            <pc:sldMk cId="2236372644" sldId="1701"/>
            <ac:cxnSpMk id="165" creationId="{E22FB0BA-EE50-498E-805C-C5E9B5432309}"/>
          </ac:cxnSpMkLst>
        </pc:cxnChg>
        <pc:cxnChg chg="add mod">
          <ac:chgData name="Hamlet Markarian" userId="4926d2b407f31d77" providerId="LiveId" clId="{1C057F98-2CC4-49E3-A2E2-A804BE88845B}" dt="2021-05-06T09:32:25.047" v="3985"/>
          <ac:cxnSpMkLst>
            <pc:docMk/>
            <pc:sldMk cId="2236372644" sldId="1701"/>
            <ac:cxnSpMk id="173" creationId="{42674308-3854-4530-B2D8-C7E81FF2AC39}"/>
          </ac:cxnSpMkLst>
        </pc:cxnChg>
      </pc:sldChg>
      <pc:sldChg chg="addSp delSp modSp add mod">
        <pc:chgData name="Hamlet Markarian" userId="4926d2b407f31d77" providerId="LiveId" clId="{1C057F98-2CC4-49E3-A2E2-A804BE88845B}" dt="2021-05-06T09:32:25.047" v="3985"/>
        <pc:sldMkLst>
          <pc:docMk/>
          <pc:sldMk cId="1953556721" sldId="1702"/>
        </pc:sldMkLst>
        <pc:spChg chg="mod">
          <ac:chgData name="Hamlet Markarian" userId="4926d2b407f31d77" providerId="LiveId" clId="{1C057F98-2CC4-49E3-A2E2-A804BE88845B}" dt="2021-05-06T09:32:25.047" v="3985"/>
          <ac:spMkLst>
            <pc:docMk/>
            <pc:sldMk cId="1953556721" sldId="1702"/>
            <ac:spMk id="5" creationId="{BC01E833-A438-4C2A-AF28-2B402D7F80E5}"/>
          </ac:spMkLst>
        </pc:spChg>
        <pc:spChg chg="add mod">
          <ac:chgData name="Hamlet Markarian" userId="4926d2b407f31d77" providerId="LiveId" clId="{1C057F98-2CC4-49E3-A2E2-A804BE88845B}" dt="2021-05-06T09:32:25.047" v="3985"/>
          <ac:spMkLst>
            <pc:docMk/>
            <pc:sldMk cId="1953556721" sldId="1702"/>
            <ac:spMk id="27" creationId="{E7B4C57A-B71B-44B1-AE96-2CC501757672}"/>
          </ac:spMkLst>
        </pc:spChg>
        <pc:spChg chg="add mod">
          <ac:chgData name="Hamlet Markarian" userId="4926d2b407f31d77" providerId="LiveId" clId="{1C057F98-2CC4-49E3-A2E2-A804BE88845B}" dt="2021-05-06T09:32:25.047" v="3985"/>
          <ac:spMkLst>
            <pc:docMk/>
            <pc:sldMk cId="1953556721" sldId="1702"/>
            <ac:spMk id="28" creationId="{C9CC21C5-7C99-4AA9-B2C1-539A567AE377}"/>
          </ac:spMkLst>
        </pc:spChg>
        <pc:spChg chg="add mod">
          <ac:chgData name="Hamlet Markarian" userId="4926d2b407f31d77" providerId="LiveId" clId="{1C057F98-2CC4-49E3-A2E2-A804BE88845B}" dt="2021-05-06T09:32:25.047" v="3985"/>
          <ac:spMkLst>
            <pc:docMk/>
            <pc:sldMk cId="1953556721" sldId="1702"/>
            <ac:spMk id="29" creationId="{8661CC18-79B5-4371-BE63-87216DE7691B}"/>
          </ac:spMkLst>
        </pc:spChg>
        <pc:spChg chg="add mod">
          <ac:chgData name="Hamlet Markarian" userId="4926d2b407f31d77" providerId="LiveId" clId="{1C057F98-2CC4-49E3-A2E2-A804BE88845B}" dt="2021-05-06T09:32:25.047" v="3985"/>
          <ac:spMkLst>
            <pc:docMk/>
            <pc:sldMk cId="1953556721" sldId="1702"/>
            <ac:spMk id="30" creationId="{335405E4-E620-4025-9D81-AE4ED99B369C}"/>
          </ac:spMkLst>
        </pc:spChg>
        <pc:spChg chg="add mod">
          <ac:chgData name="Hamlet Markarian" userId="4926d2b407f31d77" providerId="LiveId" clId="{1C057F98-2CC4-49E3-A2E2-A804BE88845B}" dt="2021-05-06T09:32:25.047" v="3985"/>
          <ac:spMkLst>
            <pc:docMk/>
            <pc:sldMk cId="1953556721" sldId="1702"/>
            <ac:spMk id="31" creationId="{3CB1D69C-07BF-4A12-BDFB-9CE26153EEEE}"/>
          </ac:spMkLst>
        </pc:spChg>
        <pc:spChg chg="add mod">
          <ac:chgData name="Hamlet Markarian" userId="4926d2b407f31d77" providerId="LiveId" clId="{1C057F98-2CC4-49E3-A2E2-A804BE88845B}" dt="2021-05-06T09:32:25.047" v="3985"/>
          <ac:spMkLst>
            <pc:docMk/>
            <pc:sldMk cId="1953556721" sldId="1702"/>
            <ac:spMk id="32" creationId="{B508075D-3D8C-4981-8915-6B752D8C3984}"/>
          </ac:spMkLst>
        </pc:spChg>
        <pc:spChg chg="add mod">
          <ac:chgData name="Hamlet Markarian" userId="4926d2b407f31d77" providerId="LiveId" clId="{1C057F98-2CC4-49E3-A2E2-A804BE88845B}" dt="2021-05-06T09:32:25.047" v="3985"/>
          <ac:spMkLst>
            <pc:docMk/>
            <pc:sldMk cId="1953556721" sldId="1702"/>
            <ac:spMk id="33" creationId="{8F1C157E-0F68-47D3-9880-2BC9EEE90693}"/>
          </ac:spMkLst>
        </pc:spChg>
        <pc:spChg chg="mod">
          <ac:chgData name="Hamlet Markarian" userId="4926d2b407f31d77" providerId="LiveId" clId="{1C057F98-2CC4-49E3-A2E2-A804BE88845B}" dt="2021-05-06T09:32:25.047" v="3985"/>
          <ac:spMkLst>
            <pc:docMk/>
            <pc:sldMk cId="1953556721" sldId="1702"/>
            <ac:spMk id="35" creationId="{0F9A0D7E-7FCF-48DF-BAE9-C32DF98CD62E}"/>
          </ac:spMkLst>
        </pc:spChg>
        <pc:spChg chg="mod">
          <ac:chgData name="Hamlet Markarian" userId="4926d2b407f31d77" providerId="LiveId" clId="{1C057F98-2CC4-49E3-A2E2-A804BE88845B}" dt="2021-05-06T09:32:25.047" v="3985"/>
          <ac:spMkLst>
            <pc:docMk/>
            <pc:sldMk cId="1953556721" sldId="1702"/>
            <ac:spMk id="36" creationId="{1968768D-6339-4F5B-BEA1-B14758316542}"/>
          </ac:spMkLst>
        </pc:spChg>
        <pc:spChg chg="mod">
          <ac:chgData name="Hamlet Markarian" userId="4926d2b407f31d77" providerId="LiveId" clId="{1C057F98-2CC4-49E3-A2E2-A804BE88845B}" dt="2021-05-06T09:32:25.047" v="3985"/>
          <ac:spMkLst>
            <pc:docMk/>
            <pc:sldMk cId="1953556721" sldId="1702"/>
            <ac:spMk id="37" creationId="{D00EE6FC-9BEE-4094-AF77-930CBC86E46A}"/>
          </ac:spMkLst>
        </pc:spChg>
        <pc:spChg chg="mod">
          <ac:chgData name="Hamlet Markarian" userId="4926d2b407f31d77" providerId="LiveId" clId="{1C057F98-2CC4-49E3-A2E2-A804BE88845B}" dt="2021-05-06T09:32:25.047" v="3985"/>
          <ac:spMkLst>
            <pc:docMk/>
            <pc:sldMk cId="1953556721" sldId="1702"/>
            <ac:spMk id="38" creationId="{E3EDC7FE-AAA2-41C2-8108-57A0FA8ADF4A}"/>
          </ac:spMkLst>
        </pc:spChg>
        <pc:spChg chg="mod">
          <ac:chgData name="Hamlet Markarian" userId="4926d2b407f31d77" providerId="LiveId" clId="{1C057F98-2CC4-49E3-A2E2-A804BE88845B}" dt="2021-05-06T09:32:25.047" v="3985"/>
          <ac:spMkLst>
            <pc:docMk/>
            <pc:sldMk cId="1953556721" sldId="1702"/>
            <ac:spMk id="39" creationId="{3B13F559-20C8-4B24-A0FF-2A57318C2A51}"/>
          </ac:spMkLst>
        </pc:spChg>
        <pc:spChg chg="mod">
          <ac:chgData name="Hamlet Markarian" userId="4926d2b407f31d77" providerId="LiveId" clId="{1C057F98-2CC4-49E3-A2E2-A804BE88845B}" dt="2021-05-06T09:32:25.047" v="3985"/>
          <ac:spMkLst>
            <pc:docMk/>
            <pc:sldMk cId="1953556721" sldId="1702"/>
            <ac:spMk id="40" creationId="{0CC46578-DA7F-4BB8-9868-87C76AF7AD9E}"/>
          </ac:spMkLst>
        </pc:spChg>
        <pc:spChg chg="mod">
          <ac:chgData name="Hamlet Markarian" userId="4926d2b407f31d77" providerId="LiveId" clId="{1C057F98-2CC4-49E3-A2E2-A804BE88845B}" dt="2021-05-06T09:32:25.047" v="3985"/>
          <ac:spMkLst>
            <pc:docMk/>
            <pc:sldMk cId="1953556721" sldId="1702"/>
            <ac:spMk id="57" creationId="{B79FE3FB-DDD9-4C52-A866-E3982D872286}"/>
          </ac:spMkLst>
        </pc:spChg>
        <pc:spChg chg="del">
          <ac:chgData name="Hamlet Markarian" userId="4926d2b407f31d77" providerId="LiveId" clId="{1C057F98-2CC4-49E3-A2E2-A804BE88845B}" dt="2021-05-05T21:03:16.833" v="2127" actId="478"/>
          <ac:spMkLst>
            <pc:docMk/>
            <pc:sldMk cId="1953556721" sldId="1702"/>
            <ac:spMk id="145" creationId="{2BA3B059-81CA-41A0-9D58-501541DECF48}"/>
          </ac:spMkLst>
        </pc:spChg>
        <pc:spChg chg="del">
          <ac:chgData name="Hamlet Markarian" userId="4926d2b407f31d77" providerId="LiveId" clId="{1C057F98-2CC4-49E3-A2E2-A804BE88845B}" dt="2021-05-05T21:03:13.698" v="2126" actId="478"/>
          <ac:spMkLst>
            <pc:docMk/>
            <pc:sldMk cId="1953556721" sldId="1702"/>
            <ac:spMk id="163" creationId="{321E6463-84DC-4B2A-967E-58AC6610C8F3}"/>
          </ac:spMkLst>
        </pc:spChg>
        <pc:spChg chg="del">
          <ac:chgData name="Hamlet Markarian" userId="4926d2b407f31d77" providerId="LiveId" clId="{1C057F98-2CC4-49E3-A2E2-A804BE88845B}" dt="2021-05-05T21:03:16.833" v="2127" actId="478"/>
          <ac:spMkLst>
            <pc:docMk/>
            <pc:sldMk cId="1953556721" sldId="1702"/>
            <ac:spMk id="168" creationId="{F496C8E1-3E9C-408E-A0C4-C179FB445C3B}"/>
          </ac:spMkLst>
        </pc:spChg>
        <pc:spChg chg="del">
          <ac:chgData name="Hamlet Markarian" userId="4926d2b407f31d77" providerId="LiveId" clId="{1C057F98-2CC4-49E3-A2E2-A804BE88845B}" dt="2021-05-05T21:03:13.698" v="2126" actId="478"/>
          <ac:spMkLst>
            <pc:docMk/>
            <pc:sldMk cId="1953556721" sldId="1702"/>
            <ac:spMk id="169" creationId="{629E8E1E-217F-4657-BF70-C3913C464FB0}"/>
          </ac:spMkLst>
        </pc:spChg>
        <pc:spChg chg="del">
          <ac:chgData name="Hamlet Markarian" userId="4926d2b407f31d77" providerId="LiveId" clId="{1C057F98-2CC4-49E3-A2E2-A804BE88845B}" dt="2021-05-05T21:03:13.698" v="2126" actId="478"/>
          <ac:spMkLst>
            <pc:docMk/>
            <pc:sldMk cId="1953556721" sldId="1702"/>
            <ac:spMk id="171" creationId="{662B6D9C-E320-4E4F-A7A5-89AF31730610}"/>
          </ac:spMkLst>
        </pc:spChg>
        <pc:spChg chg="del">
          <ac:chgData name="Hamlet Markarian" userId="4926d2b407f31d77" providerId="LiveId" clId="{1C057F98-2CC4-49E3-A2E2-A804BE88845B}" dt="2021-05-05T21:03:13.698" v="2126" actId="478"/>
          <ac:spMkLst>
            <pc:docMk/>
            <pc:sldMk cId="1953556721" sldId="1702"/>
            <ac:spMk id="172" creationId="{D7C7FD0D-79B4-45D1-8075-72A5CC8C87E2}"/>
          </ac:spMkLst>
        </pc:spChg>
        <pc:spChg chg="del">
          <ac:chgData name="Hamlet Markarian" userId="4926d2b407f31d77" providerId="LiveId" clId="{1C057F98-2CC4-49E3-A2E2-A804BE88845B}" dt="2021-05-05T21:03:16.833" v="2127" actId="478"/>
          <ac:spMkLst>
            <pc:docMk/>
            <pc:sldMk cId="1953556721" sldId="1702"/>
            <ac:spMk id="174" creationId="{37B702D2-EA35-4D41-A944-AD074328D4BE}"/>
          </ac:spMkLst>
        </pc:spChg>
        <pc:spChg chg="del">
          <ac:chgData name="Hamlet Markarian" userId="4926d2b407f31d77" providerId="LiveId" clId="{1C057F98-2CC4-49E3-A2E2-A804BE88845B}" dt="2021-05-05T21:03:13.698" v="2126" actId="478"/>
          <ac:spMkLst>
            <pc:docMk/>
            <pc:sldMk cId="1953556721" sldId="1702"/>
            <ac:spMk id="182" creationId="{F6AA3408-6EB4-489F-8C61-CC5EE4B41AB9}"/>
          </ac:spMkLst>
        </pc:spChg>
        <pc:spChg chg="del">
          <ac:chgData name="Hamlet Markarian" userId="4926d2b407f31d77" providerId="LiveId" clId="{1C057F98-2CC4-49E3-A2E2-A804BE88845B}" dt="2021-05-05T21:03:13.698" v="2126" actId="478"/>
          <ac:spMkLst>
            <pc:docMk/>
            <pc:sldMk cId="1953556721" sldId="1702"/>
            <ac:spMk id="183" creationId="{DE8B8333-298B-4B04-8C31-449D6AF28727}"/>
          </ac:spMkLst>
        </pc:spChg>
        <pc:spChg chg="del">
          <ac:chgData name="Hamlet Markarian" userId="4926d2b407f31d77" providerId="LiveId" clId="{1C057F98-2CC4-49E3-A2E2-A804BE88845B}" dt="2021-05-05T21:03:13.698" v="2126" actId="478"/>
          <ac:spMkLst>
            <pc:docMk/>
            <pc:sldMk cId="1953556721" sldId="1702"/>
            <ac:spMk id="184" creationId="{1A3D07D7-17D3-4807-9319-6892F5AD7622}"/>
          </ac:spMkLst>
        </pc:spChg>
        <pc:spChg chg="del">
          <ac:chgData name="Hamlet Markarian" userId="4926d2b407f31d77" providerId="LiveId" clId="{1C057F98-2CC4-49E3-A2E2-A804BE88845B}" dt="2021-05-05T21:03:13.698" v="2126" actId="478"/>
          <ac:spMkLst>
            <pc:docMk/>
            <pc:sldMk cId="1953556721" sldId="1702"/>
            <ac:spMk id="185" creationId="{2C12436C-D153-41E8-B7E4-5C087559C697}"/>
          </ac:spMkLst>
        </pc:spChg>
        <pc:grpChg chg="add mod ord">
          <ac:chgData name="Hamlet Markarian" userId="4926d2b407f31d77" providerId="LiveId" clId="{1C057F98-2CC4-49E3-A2E2-A804BE88845B}" dt="2021-05-06T09:32:25.047" v="3985"/>
          <ac:grpSpMkLst>
            <pc:docMk/>
            <pc:sldMk cId="1953556721" sldId="1702"/>
            <ac:grpSpMk id="34" creationId="{3FAD39AD-7134-47BF-BA71-B931D44C32CA}"/>
          </ac:grpSpMkLst>
        </pc:grpChg>
        <pc:grpChg chg="del">
          <ac:chgData name="Hamlet Markarian" userId="4926d2b407f31d77" providerId="LiveId" clId="{1C057F98-2CC4-49E3-A2E2-A804BE88845B}" dt="2021-05-05T21:05:11.319" v="2140" actId="21"/>
          <ac:grpSpMkLst>
            <pc:docMk/>
            <pc:sldMk cId="1953556721" sldId="1702"/>
            <ac:grpSpMk id="85" creationId="{2386B6A7-AA72-4C56-84B2-783D455833CA}"/>
          </ac:grpSpMkLst>
        </pc:grpChg>
        <pc:picChg chg="mod">
          <ac:chgData name="Hamlet Markarian" userId="4926d2b407f31d77" providerId="LiveId" clId="{1C057F98-2CC4-49E3-A2E2-A804BE88845B}" dt="2021-05-06T09:32:25.047" v="3985"/>
          <ac:picMkLst>
            <pc:docMk/>
            <pc:sldMk cId="1953556721" sldId="1702"/>
            <ac:picMk id="55" creationId="{8949BDD1-2918-4A15-97B5-46AA812BFC63}"/>
          </ac:picMkLst>
        </pc:picChg>
        <pc:picChg chg="mod">
          <ac:chgData name="Hamlet Markarian" userId="4926d2b407f31d77" providerId="LiveId" clId="{1C057F98-2CC4-49E3-A2E2-A804BE88845B}" dt="2021-05-06T09:32:25.047" v="3985"/>
          <ac:picMkLst>
            <pc:docMk/>
            <pc:sldMk cId="1953556721" sldId="1702"/>
            <ac:picMk id="59" creationId="{B9526696-E983-4EDA-8A8C-E710C71CB59C}"/>
          </ac:picMkLst>
        </pc:picChg>
        <pc:picChg chg="mod">
          <ac:chgData name="Hamlet Markarian" userId="4926d2b407f31d77" providerId="LiveId" clId="{1C057F98-2CC4-49E3-A2E2-A804BE88845B}" dt="2021-05-06T09:32:25.047" v="3985"/>
          <ac:picMkLst>
            <pc:docMk/>
            <pc:sldMk cId="1953556721" sldId="1702"/>
            <ac:picMk id="63" creationId="{42E5420B-3090-4C28-A5A9-60807EFF2A15}"/>
          </ac:picMkLst>
        </pc:picChg>
        <pc:picChg chg="del">
          <ac:chgData name="Hamlet Markarian" userId="4926d2b407f31d77" providerId="LiveId" clId="{1C057F98-2CC4-49E3-A2E2-A804BE88845B}" dt="2021-05-05T21:03:13.698" v="2126" actId="478"/>
          <ac:picMkLst>
            <pc:docMk/>
            <pc:sldMk cId="1953556721" sldId="1702"/>
            <ac:picMk id="175" creationId="{6CABA47E-4757-4117-B86D-97FE8AD2421F}"/>
          </ac:picMkLst>
        </pc:picChg>
        <pc:cxnChg chg="del">
          <ac:chgData name="Hamlet Markarian" userId="4926d2b407f31d77" providerId="LiveId" clId="{1C057F98-2CC4-49E3-A2E2-A804BE88845B}" dt="2021-05-05T21:03:13.698" v="2126" actId="478"/>
          <ac:cxnSpMkLst>
            <pc:docMk/>
            <pc:sldMk cId="1953556721" sldId="1702"/>
            <ac:cxnSpMk id="173" creationId="{42674308-3854-4530-B2D8-C7E81FF2AC39}"/>
          </ac:cxnSpMkLst>
        </pc:cxnChg>
      </pc:sldChg>
      <pc:sldChg chg="addSp delSp modSp add mod">
        <pc:chgData name="Hamlet Markarian" userId="4926d2b407f31d77" providerId="LiveId" clId="{1C057F98-2CC4-49E3-A2E2-A804BE88845B}" dt="2021-05-06T09:32:25.047" v="3985"/>
        <pc:sldMkLst>
          <pc:docMk/>
          <pc:sldMk cId="3668388227" sldId="1703"/>
        </pc:sldMkLst>
        <pc:spChg chg="mod">
          <ac:chgData name="Hamlet Markarian" userId="4926d2b407f31d77" providerId="LiveId" clId="{1C057F98-2CC4-49E3-A2E2-A804BE88845B}" dt="2021-05-06T09:32:25.047" v="3985"/>
          <ac:spMkLst>
            <pc:docMk/>
            <pc:sldMk cId="3668388227" sldId="1703"/>
            <ac:spMk id="5" creationId="{BC01E833-A438-4C2A-AF28-2B402D7F80E5}"/>
          </ac:spMkLst>
        </pc:spChg>
        <pc:spChg chg="del">
          <ac:chgData name="Hamlet Markarian" userId="4926d2b407f31d77" providerId="LiveId" clId="{1C057F98-2CC4-49E3-A2E2-A804BE88845B}" dt="2021-05-05T21:07:37.249" v="2157" actId="478"/>
          <ac:spMkLst>
            <pc:docMk/>
            <pc:sldMk cId="3668388227" sldId="1703"/>
            <ac:spMk id="27" creationId="{E7B4C57A-B71B-44B1-AE96-2CC501757672}"/>
          </ac:spMkLst>
        </pc:spChg>
        <pc:spChg chg="del">
          <ac:chgData name="Hamlet Markarian" userId="4926d2b407f31d77" providerId="LiveId" clId="{1C057F98-2CC4-49E3-A2E2-A804BE88845B}" dt="2021-05-05T21:07:37.249" v="2157" actId="478"/>
          <ac:spMkLst>
            <pc:docMk/>
            <pc:sldMk cId="3668388227" sldId="1703"/>
            <ac:spMk id="28" creationId="{C9CC21C5-7C99-4AA9-B2C1-539A567AE377}"/>
          </ac:spMkLst>
        </pc:spChg>
        <pc:spChg chg="del">
          <ac:chgData name="Hamlet Markarian" userId="4926d2b407f31d77" providerId="LiveId" clId="{1C057F98-2CC4-49E3-A2E2-A804BE88845B}" dt="2021-05-05T21:07:37.249" v="2157" actId="478"/>
          <ac:spMkLst>
            <pc:docMk/>
            <pc:sldMk cId="3668388227" sldId="1703"/>
            <ac:spMk id="29" creationId="{8661CC18-79B5-4371-BE63-87216DE7691B}"/>
          </ac:spMkLst>
        </pc:spChg>
        <pc:spChg chg="del">
          <ac:chgData name="Hamlet Markarian" userId="4926d2b407f31d77" providerId="LiveId" clId="{1C057F98-2CC4-49E3-A2E2-A804BE88845B}" dt="2021-05-05T21:07:37.249" v="2157" actId="478"/>
          <ac:spMkLst>
            <pc:docMk/>
            <pc:sldMk cId="3668388227" sldId="1703"/>
            <ac:spMk id="30" creationId="{335405E4-E620-4025-9D81-AE4ED99B369C}"/>
          </ac:spMkLst>
        </pc:spChg>
        <pc:spChg chg="del">
          <ac:chgData name="Hamlet Markarian" userId="4926d2b407f31d77" providerId="LiveId" clId="{1C057F98-2CC4-49E3-A2E2-A804BE88845B}" dt="2021-05-05T21:07:37.249" v="2157" actId="478"/>
          <ac:spMkLst>
            <pc:docMk/>
            <pc:sldMk cId="3668388227" sldId="1703"/>
            <ac:spMk id="31" creationId="{3CB1D69C-07BF-4A12-BDFB-9CE26153EEEE}"/>
          </ac:spMkLst>
        </pc:spChg>
        <pc:spChg chg="del">
          <ac:chgData name="Hamlet Markarian" userId="4926d2b407f31d77" providerId="LiveId" clId="{1C057F98-2CC4-49E3-A2E2-A804BE88845B}" dt="2021-05-05T21:07:37.249" v="2157" actId="478"/>
          <ac:spMkLst>
            <pc:docMk/>
            <pc:sldMk cId="3668388227" sldId="1703"/>
            <ac:spMk id="32" creationId="{B508075D-3D8C-4981-8915-6B752D8C3984}"/>
          </ac:spMkLst>
        </pc:spChg>
        <pc:spChg chg="del">
          <ac:chgData name="Hamlet Markarian" userId="4926d2b407f31d77" providerId="LiveId" clId="{1C057F98-2CC4-49E3-A2E2-A804BE88845B}" dt="2021-05-05T21:07:37.249" v="2157" actId="478"/>
          <ac:spMkLst>
            <pc:docMk/>
            <pc:sldMk cId="3668388227" sldId="1703"/>
            <ac:spMk id="33" creationId="{8F1C157E-0F68-47D3-9880-2BC9EEE90693}"/>
          </ac:spMkLst>
        </pc:spChg>
        <pc:spChg chg="mod">
          <ac:chgData name="Hamlet Markarian" userId="4926d2b407f31d77" providerId="LiveId" clId="{1C057F98-2CC4-49E3-A2E2-A804BE88845B}" dt="2021-05-06T09:32:25.047" v="3985"/>
          <ac:spMkLst>
            <pc:docMk/>
            <pc:sldMk cId="3668388227" sldId="1703"/>
            <ac:spMk id="35" creationId="{0F9A0D7E-7FCF-48DF-BAE9-C32DF98CD62E}"/>
          </ac:spMkLst>
        </pc:spChg>
        <pc:spChg chg="mod">
          <ac:chgData name="Hamlet Markarian" userId="4926d2b407f31d77" providerId="LiveId" clId="{1C057F98-2CC4-49E3-A2E2-A804BE88845B}" dt="2021-05-06T09:32:25.047" v="3985"/>
          <ac:spMkLst>
            <pc:docMk/>
            <pc:sldMk cId="3668388227" sldId="1703"/>
            <ac:spMk id="36" creationId="{1968768D-6339-4F5B-BEA1-B14758316542}"/>
          </ac:spMkLst>
        </pc:spChg>
        <pc:spChg chg="mod">
          <ac:chgData name="Hamlet Markarian" userId="4926d2b407f31d77" providerId="LiveId" clId="{1C057F98-2CC4-49E3-A2E2-A804BE88845B}" dt="2021-05-06T09:32:25.047" v="3985"/>
          <ac:spMkLst>
            <pc:docMk/>
            <pc:sldMk cId="3668388227" sldId="1703"/>
            <ac:spMk id="37" creationId="{D00EE6FC-9BEE-4094-AF77-930CBC86E46A}"/>
          </ac:spMkLst>
        </pc:spChg>
        <pc:spChg chg="mod">
          <ac:chgData name="Hamlet Markarian" userId="4926d2b407f31d77" providerId="LiveId" clId="{1C057F98-2CC4-49E3-A2E2-A804BE88845B}" dt="2021-05-06T09:32:25.047" v="3985"/>
          <ac:spMkLst>
            <pc:docMk/>
            <pc:sldMk cId="3668388227" sldId="1703"/>
            <ac:spMk id="38" creationId="{E3EDC7FE-AAA2-41C2-8108-57A0FA8ADF4A}"/>
          </ac:spMkLst>
        </pc:spChg>
        <pc:spChg chg="mod">
          <ac:chgData name="Hamlet Markarian" userId="4926d2b407f31d77" providerId="LiveId" clId="{1C057F98-2CC4-49E3-A2E2-A804BE88845B}" dt="2021-05-06T09:32:25.047" v="3985"/>
          <ac:spMkLst>
            <pc:docMk/>
            <pc:sldMk cId="3668388227" sldId="1703"/>
            <ac:spMk id="39" creationId="{3B13F559-20C8-4B24-A0FF-2A57318C2A51}"/>
          </ac:spMkLst>
        </pc:spChg>
        <pc:spChg chg="mod">
          <ac:chgData name="Hamlet Markarian" userId="4926d2b407f31d77" providerId="LiveId" clId="{1C057F98-2CC4-49E3-A2E2-A804BE88845B}" dt="2021-05-06T09:32:25.047" v="3985"/>
          <ac:spMkLst>
            <pc:docMk/>
            <pc:sldMk cId="3668388227" sldId="1703"/>
            <ac:spMk id="40" creationId="{0CC46578-DA7F-4BB8-9868-87C76AF7AD9E}"/>
          </ac:spMkLst>
        </pc:spChg>
        <pc:spChg chg="mod">
          <ac:chgData name="Hamlet Markarian" userId="4926d2b407f31d77" providerId="LiveId" clId="{1C057F98-2CC4-49E3-A2E2-A804BE88845B}" dt="2021-05-06T09:32:25.047" v="3985"/>
          <ac:spMkLst>
            <pc:docMk/>
            <pc:sldMk cId="3668388227" sldId="1703"/>
            <ac:spMk id="49" creationId="{74510F08-A16C-40EB-8FF9-21964CE50921}"/>
          </ac:spMkLst>
        </pc:spChg>
        <pc:spChg chg="mod">
          <ac:chgData name="Hamlet Markarian" userId="4926d2b407f31d77" providerId="LiveId" clId="{1C057F98-2CC4-49E3-A2E2-A804BE88845B}" dt="2021-05-06T09:32:25.047" v="3985"/>
          <ac:spMkLst>
            <pc:docMk/>
            <pc:sldMk cId="3668388227" sldId="1703"/>
            <ac:spMk id="51" creationId="{073AC03E-D869-4479-9167-83C6A8789112}"/>
          </ac:spMkLst>
        </pc:spChg>
        <pc:spChg chg="add mod ord">
          <ac:chgData name="Hamlet Markarian" userId="4926d2b407f31d77" providerId="LiveId" clId="{1C057F98-2CC4-49E3-A2E2-A804BE88845B}" dt="2021-05-06T09:32:25.047" v="3985"/>
          <ac:spMkLst>
            <pc:docMk/>
            <pc:sldMk cId="3668388227" sldId="1703"/>
            <ac:spMk id="52" creationId="{4384D1D7-9804-4529-8700-5112949671CD}"/>
          </ac:spMkLst>
        </pc:spChg>
        <pc:spChg chg="add mod ord">
          <ac:chgData name="Hamlet Markarian" userId="4926d2b407f31d77" providerId="LiveId" clId="{1C057F98-2CC4-49E3-A2E2-A804BE88845B}" dt="2021-05-06T09:32:25.047" v="3985"/>
          <ac:spMkLst>
            <pc:docMk/>
            <pc:sldMk cId="3668388227" sldId="1703"/>
            <ac:spMk id="53" creationId="{F0B2F644-6EB7-41D0-9D6C-08EBBAD00A81}"/>
          </ac:spMkLst>
        </pc:spChg>
        <pc:spChg chg="add mod ord">
          <ac:chgData name="Hamlet Markarian" userId="4926d2b407f31d77" providerId="LiveId" clId="{1C057F98-2CC4-49E3-A2E2-A804BE88845B}" dt="2021-05-06T09:32:25.047" v="3985"/>
          <ac:spMkLst>
            <pc:docMk/>
            <pc:sldMk cId="3668388227" sldId="1703"/>
            <ac:spMk id="54" creationId="{D46295B3-12B5-4915-A5A8-441CAF2B852C}"/>
          </ac:spMkLst>
        </pc:spChg>
        <pc:spChg chg="add mod ord">
          <ac:chgData name="Hamlet Markarian" userId="4926d2b407f31d77" providerId="LiveId" clId="{1C057F98-2CC4-49E3-A2E2-A804BE88845B}" dt="2021-05-06T09:32:25.047" v="3985"/>
          <ac:spMkLst>
            <pc:docMk/>
            <pc:sldMk cId="3668388227" sldId="1703"/>
            <ac:spMk id="56" creationId="{94481C97-E92A-46C9-A35C-423CD5BDEFBF}"/>
          </ac:spMkLst>
        </pc:spChg>
        <pc:spChg chg="mod">
          <ac:chgData name="Hamlet Markarian" userId="4926d2b407f31d77" providerId="LiveId" clId="{1C057F98-2CC4-49E3-A2E2-A804BE88845B}" dt="2021-05-06T09:32:25.047" v="3985"/>
          <ac:spMkLst>
            <pc:docMk/>
            <pc:sldMk cId="3668388227" sldId="1703"/>
            <ac:spMk id="57" creationId="{B79FE3FB-DDD9-4C52-A866-E3982D872286}"/>
          </ac:spMkLst>
        </pc:spChg>
        <pc:spChg chg="add mod ord">
          <ac:chgData name="Hamlet Markarian" userId="4926d2b407f31d77" providerId="LiveId" clId="{1C057F98-2CC4-49E3-A2E2-A804BE88845B}" dt="2021-05-06T09:32:25.047" v="3985"/>
          <ac:spMkLst>
            <pc:docMk/>
            <pc:sldMk cId="3668388227" sldId="1703"/>
            <ac:spMk id="58" creationId="{CB45AC60-A602-4994-91F3-BF8790DE69AF}"/>
          </ac:spMkLst>
        </pc:spChg>
        <pc:spChg chg="add mod ord">
          <ac:chgData name="Hamlet Markarian" userId="4926d2b407f31d77" providerId="LiveId" clId="{1C057F98-2CC4-49E3-A2E2-A804BE88845B}" dt="2021-05-06T09:32:25.047" v="3985"/>
          <ac:spMkLst>
            <pc:docMk/>
            <pc:sldMk cId="3668388227" sldId="1703"/>
            <ac:spMk id="60" creationId="{92E4B4DD-846F-4B57-BE03-D73E23E91709}"/>
          </ac:spMkLst>
        </pc:spChg>
        <pc:spChg chg="add mod ord">
          <ac:chgData name="Hamlet Markarian" userId="4926d2b407f31d77" providerId="LiveId" clId="{1C057F98-2CC4-49E3-A2E2-A804BE88845B}" dt="2021-05-06T09:32:25.047" v="3985"/>
          <ac:spMkLst>
            <pc:docMk/>
            <pc:sldMk cId="3668388227" sldId="1703"/>
            <ac:spMk id="61" creationId="{A73ECF04-87C7-40F5-8CA7-E0D51E36F36F}"/>
          </ac:spMkLst>
        </pc:spChg>
        <pc:spChg chg="add mod ord">
          <ac:chgData name="Hamlet Markarian" userId="4926d2b407f31d77" providerId="LiveId" clId="{1C057F98-2CC4-49E3-A2E2-A804BE88845B}" dt="2021-05-06T09:32:25.047" v="3985"/>
          <ac:spMkLst>
            <pc:docMk/>
            <pc:sldMk cId="3668388227" sldId="1703"/>
            <ac:spMk id="62" creationId="{3F99AF0A-D336-47AA-8686-9A6EE07AD678}"/>
          </ac:spMkLst>
        </pc:spChg>
        <pc:spChg chg="add mod ord">
          <ac:chgData name="Hamlet Markarian" userId="4926d2b407f31d77" providerId="LiveId" clId="{1C057F98-2CC4-49E3-A2E2-A804BE88845B}" dt="2021-05-06T09:32:25.047" v="3985"/>
          <ac:spMkLst>
            <pc:docMk/>
            <pc:sldMk cId="3668388227" sldId="1703"/>
            <ac:spMk id="64" creationId="{575D86BB-F4A9-43B5-86AE-D4F727D07F81}"/>
          </ac:spMkLst>
        </pc:spChg>
        <pc:spChg chg="add mod ord">
          <ac:chgData name="Hamlet Markarian" userId="4926d2b407f31d77" providerId="LiveId" clId="{1C057F98-2CC4-49E3-A2E2-A804BE88845B}" dt="2021-05-06T09:32:25.047" v="3985"/>
          <ac:spMkLst>
            <pc:docMk/>
            <pc:sldMk cId="3668388227" sldId="1703"/>
            <ac:spMk id="65" creationId="{CAB33679-F6E9-4294-BA76-77F05F1C5CEA}"/>
          </ac:spMkLst>
        </pc:spChg>
        <pc:spChg chg="add mod ord">
          <ac:chgData name="Hamlet Markarian" userId="4926d2b407f31d77" providerId="LiveId" clId="{1C057F98-2CC4-49E3-A2E2-A804BE88845B}" dt="2021-05-06T09:32:25.047" v="3985"/>
          <ac:spMkLst>
            <pc:docMk/>
            <pc:sldMk cId="3668388227" sldId="1703"/>
            <ac:spMk id="66" creationId="{4B18E98F-C857-42B0-A3C5-7F5F6FC211BA}"/>
          </ac:spMkLst>
        </pc:spChg>
        <pc:spChg chg="add mod ord">
          <ac:chgData name="Hamlet Markarian" userId="4926d2b407f31d77" providerId="LiveId" clId="{1C057F98-2CC4-49E3-A2E2-A804BE88845B}" dt="2021-05-06T09:32:25.047" v="3985"/>
          <ac:spMkLst>
            <pc:docMk/>
            <pc:sldMk cId="3668388227" sldId="1703"/>
            <ac:spMk id="67" creationId="{CD6CE6ED-329E-4EEE-864D-949D170A2794}"/>
          </ac:spMkLst>
        </pc:spChg>
        <pc:spChg chg="add mod ord">
          <ac:chgData name="Hamlet Markarian" userId="4926d2b407f31d77" providerId="LiveId" clId="{1C057F98-2CC4-49E3-A2E2-A804BE88845B}" dt="2021-05-06T09:32:25.047" v="3985"/>
          <ac:spMkLst>
            <pc:docMk/>
            <pc:sldMk cId="3668388227" sldId="1703"/>
            <ac:spMk id="68" creationId="{9E258CD6-4473-4A24-A62B-CC356119D971}"/>
          </ac:spMkLst>
        </pc:spChg>
        <pc:spChg chg="add mod ord">
          <ac:chgData name="Hamlet Markarian" userId="4926d2b407f31d77" providerId="LiveId" clId="{1C057F98-2CC4-49E3-A2E2-A804BE88845B}" dt="2021-05-06T09:32:25.047" v="3985"/>
          <ac:spMkLst>
            <pc:docMk/>
            <pc:sldMk cId="3668388227" sldId="1703"/>
            <ac:spMk id="69" creationId="{C506CA6C-5DAA-4E34-B57A-4EA8355F3712}"/>
          </ac:spMkLst>
        </pc:spChg>
        <pc:spChg chg="add mod ord">
          <ac:chgData name="Hamlet Markarian" userId="4926d2b407f31d77" providerId="LiveId" clId="{1C057F98-2CC4-49E3-A2E2-A804BE88845B}" dt="2021-05-06T09:32:25.047" v="3985"/>
          <ac:spMkLst>
            <pc:docMk/>
            <pc:sldMk cId="3668388227" sldId="1703"/>
            <ac:spMk id="70" creationId="{2CA6FA41-7ED9-4E00-B95E-0B93C0B07EFA}"/>
          </ac:spMkLst>
        </pc:spChg>
        <pc:spChg chg="add mod ord">
          <ac:chgData name="Hamlet Markarian" userId="4926d2b407f31d77" providerId="LiveId" clId="{1C057F98-2CC4-49E3-A2E2-A804BE88845B}" dt="2021-05-06T09:32:25.047" v="3985"/>
          <ac:spMkLst>
            <pc:docMk/>
            <pc:sldMk cId="3668388227" sldId="1703"/>
            <ac:spMk id="71" creationId="{44900CF8-B7FB-42E5-911B-52610F33B7BA}"/>
          </ac:spMkLst>
        </pc:spChg>
        <pc:spChg chg="add mod ord">
          <ac:chgData name="Hamlet Markarian" userId="4926d2b407f31d77" providerId="LiveId" clId="{1C057F98-2CC4-49E3-A2E2-A804BE88845B}" dt="2021-05-06T09:32:25.047" v="3985"/>
          <ac:spMkLst>
            <pc:docMk/>
            <pc:sldMk cId="3668388227" sldId="1703"/>
            <ac:spMk id="72" creationId="{2DDCBD56-F231-4DF8-9E04-3EBF08460C55}"/>
          </ac:spMkLst>
        </pc:spChg>
        <pc:grpChg chg="add mod ord">
          <ac:chgData name="Hamlet Markarian" userId="4926d2b407f31d77" providerId="LiveId" clId="{1C057F98-2CC4-49E3-A2E2-A804BE88845B}" dt="2021-05-06T09:32:25.047" v="3985"/>
          <ac:grpSpMkLst>
            <pc:docMk/>
            <pc:sldMk cId="3668388227" sldId="1703"/>
            <ac:grpSpMk id="21" creationId="{94EF192B-7906-4612-921D-4EA230EB2A79}"/>
          </ac:grpSpMkLst>
        </pc:grpChg>
        <pc:grpChg chg="mod ord">
          <ac:chgData name="Hamlet Markarian" userId="4926d2b407f31d77" providerId="LiveId" clId="{1C057F98-2CC4-49E3-A2E2-A804BE88845B}" dt="2021-05-06T09:32:25.047" v="3985"/>
          <ac:grpSpMkLst>
            <pc:docMk/>
            <pc:sldMk cId="3668388227" sldId="1703"/>
            <ac:grpSpMk id="34" creationId="{3FAD39AD-7134-47BF-BA71-B931D44C32CA}"/>
          </ac:grpSpMkLst>
        </pc:grpChg>
        <pc:picChg chg="mod">
          <ac:chgData name="Hamlet Markarian" userId="4926d2b407f31d77" providerId="LiveId" clId="{1C057F98-2CC4-49E3-A2E2-A804BE88845B}" dt="2021-05-06T09:32:25.047" v="3985"/>
          <ac:picMkLst>
            <pc:docMk/>
            <pc:sldMk cId="3668388227" sldId="1703"/>
            <ac:picMk id="22" creationId="{82A517BA-69EF-464C-9203-2B9D16C0D104}"/>
          </ac:picMkLst>
        </pc:picChg>
        <pc:picChg chg="mod">
          <ac:chgData name="Hamlet Markarian" userId="4926d2b407f31d77" providerId="LiveId" clId="{1C057F98-2CC4-49E3-A2E2-A804BE88845B}" dt="2021-05-06T09:32:25.047" v="3985"/>
          <ac:picMkLst>
            <pc:docMk/>
            <pc:sldMk cId="3668388227" sldId="1703"/>
            <ac:picMk id="23" creationId="{6FDF9B61-931D-4C0D-82AE-DA1CEE927A01}"/>
          </ac:picMkLst>
        </pc:picChg>
        <pc:picChg chg="mod">
          <ac:chgData name="Hamlet Markarian" userId="4926d2b407f31d77" providerId="LiveId" clId="{1C057F98-2CC4-49E3-A2E2-A804BE88845B}" dt="2021-05-06T09:32:25.047" v="3985"/>
          <ac:picMkLst>
            <pc:docMk/>
            <pc:sldMk cId="3668388227" sldId="1703"/>
            <ac:picMk id="24" creationId="{A33050CE-E59D-4CD8-BCE2-3C951BC621CB}"/>
          </ac:picMkLst>
        </pc:picChg>
        <pc:picChg chg="mod">
          <ac:chgData name="Hamlet Markarian" userId="4926d2b407f31d77" providerId="LiveId" clId="{1C057F98-2CC4-49E3-A2E2-A804BE88845B}" dt="2021-05-06T09:32:25.047" v="3985"/>
          <ac:picMkLst>
            <pc:docMk/>
            <pc:sldMk cId="3668388227" sldId="1703"/>
            <ac:picMk id="25" creationId="{50910433-9040-4A6B-B6EE-869F37E6613F}"/>
          </ac:picMkLst>
        </pc:picChg>
        <pc:picChg chg="mod">
          <ac:chgData name="Hamlet Markarian" userId="4926d2b407f31d77" providerId="LiveId" clId="{1C057F98-2CC4-49E3-A2E2-A804BE88845B}" dt="2021-05-06T09:32:25.047" v="3985"/>
          <ac:picMkLst>
            <pc:docMk/>
            <pc:sldMk cId="3668388227" sldId="1703"/>
            <ac:picMk id="26" creationId="{FE710FA6-DE79-48BC-A30F-A58F2EFFC7E1}"/>
          </ac:picMkLst>
        </pc:picChg>
        <pc:picChg chg="mod">
          <ac:chgData name="Hamlet Markarian" userId="4926d2b407f31d77" providerId="LiveId" clId="{1C057F98-2CC4-49E3-A2E2-A804BE88845B}" dt="2021-05-06T09:32:25.047" v="3985"/>
          <ac:picMkLst>
            <pc:docMk/>
            <pc:sldMk cId="3668388227" sldId="1703"/>
            <ac:picMk id="41" creationId="{AD126700-1F27-4D5E-A7C1-03888560C4B5}"/>
          </ac:picMkLst>
        </pc:picChg>
        <pc:picChg chg="mod">
          <ac:chgData name="Hamlet Markarian" userId="4926d2b407f31d77" providerId="LiveId" clId="{1C057F98-2CC4-49E3-A2E2-A804BE88845B}" dt="2021-05-06T09:32:25.047" v="3985"/>
          <ac:picMkLst>
            <pc:docMk/>
            <pc:sldMk cId="3668388227" sldId="1703"/>
            <ac:picMk id="42" creationId="{3435E7A0-DB9A-4D13-9B5E-0F0A054562BE}"/>
          </ac:picMkLst>
        </pc:picChg>
        <pc:picChg chg="mod">
          <ac:chgData name="Hamlet Markarian" userId="4926d2b407f31d77" providerId="LiveId" clId="{1C057F98-2CC4-49E3-A2E2-A804BE88845B}" dt="2021-05-06T09:32:25.047" v="3985"/>
          <ac:picMkLst>
            <pc:docMk/>
            <pc:sldMk cId="3668388227" sldId="1703"/>
            <ac:picMk id="43" creationId="{BA178856-B7D4-4A46-AB1D-42A1C4E6395C}"/>
          </ac:picMkLst>
        </pc:picChg>
        <pc:picChg chg="mod">
          <ac:chgData name="Hamlet Markarian" userId="4926d2b407f31d77" providerId="LiveId" clId="{1C057F98-2CC4-49E3-A2E2-A804BE88845B}" dt="2021-05-06T09:32:25.047" v="3985"/>
          <ac:picMkLst>
            <pc:docMk/>
            <pc:sldMk cId="3668388227" sldId="1703"/>
            <ac:picMk id="44" creationId="{FB8D5F4E-94E4-4614-BD65-7954D1B66C49}"/>
          </ac:picMkLst>
        </pc:picChg>
        <pc:picChg chg="mod">
          <ac:chgData name="Hamlet Markarian" userId="4926d2b407f31d77" providerId="LiveId" clId="{1C057F98-2CC4-49E3-A2E2-A804BE88845B}" dt="2021-05-06T09:32:25.047" v="3985"/>
          <ac:picMkLst>
            <pc:docMk/>
            <pc:sldMk cId="3668388227" sldId="1703"/>
            <ac:picMk id="45" creationId="{2DEBCB7B-5213-4782-88A3-1C26D0C3A196}"/>
          </ac:picMkLst>
        </pc:picChg>
        <pc:picChg chg="mod">
          <ac:chgData name="Hamlet Markarian" userId="4926d2b407f31d77" providerId="LiveId" clId="{1C057F98-2CC4-49E3-A2E2-A804BE88845B}" dt="2021-05-06T09:32:25.047" v="3985"/>
          <ac:picMkLst>
            <pc:docMk/>
            <pc:sldMk cId="3668388227" sldId="1703"/>
            <ac:picMk id="46" creationId="{75339A15-29E5-4147-8779-8761FC825C36}"/>
          </ac:picMkLst>
        </pc:picChg>
        <pc:picChg chg="mod">
          <ac:chgData name="Hamlet Markarian" userId="4926d2b407f31d77" providerId="LiveId" clId="{1C057F98-2CC4-49E3-A2E2-A804BE88845B}" dt="2021-05-06T09:32:25.047" v="3985"/>
          <ac:picMkLst>
            <pc:docMk/>
            <pc:sldMk cId="3668388227" sldId="1703"/>
            <ac:picMk id="47" creationId="{D4E4EF23-4D7F-4D01-A957-BD6228EA55B9}"/>
          </ac:picMkLst>
        </pc:picChg>
        <pc:picChg chg="mod">
          <ac:chgData name="Hamlet Markarian" userId="4926d2b407f31d77" providerId="LiveId" clId="{1C057F98-2CC4-49E3-A2E2-A804BE88845B}" dt="2021-05-06T09:32:25.047" v="3985"/>
          <ac:picMkLst>
            <pc:docMk/>
            <pc:sldMk cId="3668388227" sldId="1703"/>
            <ac:picMk id="48" creationId="{4498CDAB-2526-42C5-A4FD-A7B77532ABE4}"/>
          </ac:picMkLst>
        </pc:picChg>
        <pc:picChg chg="mod">
          <ac:chgData name="Hamlet Markarian" userId="4926d2b407f31d77" providerId="LiveId" clId="{1C057F98-2CC4-49E3-A2E2-A804BE88845B}" dt="2021-05-06T09:32:25.047" v="3985"/>
          <ac:picMkLst>
            <pc:docMk/>
            <pc:sldMk cId="3668388227" sldId="1703"/>
            <ac:picMk id="50" creationId="{2231A8D7-8803-4A41-A5C7-08E0945ED867}"/>
          </ac:picMkLst>
        </pc:picChg>
        <pc:picChg chg="mod">
          <ac:chgData name="Hamlet Markarian" userId="4926d2b407f31d77" providerId="LiveId" clId="{1C057F98-2CC4-49E3-A2E2-A804BE88845B}" dt="2021-05-06T09:32:25.047" v="3985"/>
          <ac:picMkLst>
            <pc:docMk/>
            <pc:sldMk cId="3668388227" sldId="1703"/>
            <ac:picMk id="55" creationId="{8949BDD1-2918-4A15-97B5-46AA812BFC63}"/>
          </ac:picMkLst>
        </pc:picChg>
        <pc:picChg chg="mod">
          <ac:chgData name="Hamlet Markarian" userId="4926d2b407f31d77" providerId="LiveId" clId="{1C057F98-2CC4-49E3-A2E2-A804BE88845B}" dt="2021-05-06T09:32:25.047" v="3985"/>
          <ac:picMkLst>
            <pc:docMk/>
            <pc:sldMk cId="3668388227" sldId="1703"/>
            <ac:picMk id="59" creationId="{B9526696-E983-4EDA-8A8C-E710C71CB59C}"/>
          </ac:picMkLst>
        </pc:picChg>
        <pc:picChg chg="mod">
          <ac:chgData name="Hamlet Markarian" userId="4926d2b407f31d77" providerId="LiveId" clId="{1C057F98-2CC4-49E3-A2E2-A804BE88845B}" dt="2021-05-06T09:32:25.047" v="3985"/>
          <ac:picMkLst>
            <pc:docMk/>
            <pc:sldMk cId="3668388227" sldId="1703"/>
            <ac:picMk id="63" creationId="{42E5420B-3090-4C28-A5A9-60807EFF2A15}"/>
          </ac:picMkLst>
        </pc:picChg>
      </pc:sldChg>
      <pc:sldChg chg="addSp delSp modSp add mod">
        <pc:chgData name="Hamlet Markarian" userId="4926d2b407f31d77" providerId="LiveId" clId="{1C057F98-2CC4-49E3-A2E2-A804BE88845B}" dt="2021-05-06T09:32:25.047" v="3985"/>
        <pc:sldMkLst>
          <pc:docMk/>
          <pc:sldMk cId="2008391954" sldId="1704"/>
        </pc:sldMkLst>
        <pc:spChg chg="mod">
          <ac:chgData name="Hamlet Markarian" userId="4926d2b407f31d77" providerId="LiveId" clId="{1C057F98-2CC4-49E3-A2E2-A804BE88845B}" dt="2021-05-06T09:32:25.047" v="3985"/>
          <ac:spMkLst>
            <pc:docMk/>
            <pc:sldMk cId="2008391954" sldId="1704"/>
            <ac:spMk id="5" creationId="{BC01E833-A438-4C2A-AF28-2B402D7F80E5}"/>
          </ac:spMkLst>
        </pc:spChg>
        <pc:spChg chg="mod">
          <ac:chgData name="Hamlet Markarian" userId="4926d2b407f31d77" providerId="LiveId" clId="{1C057F98-2CC4-49E3-A2E2-A804BE88845B}" dt="2021-05-06T09:32:25.047" v="3985"/>
          <ac:spMkLst>
            <pc:docMk/>
            <pc:sldMk cId="2008391954" sldId="1704"/>
            <ac:spMk id="35" creationId="{0F9A0D7E-7FCF-48DF-BAE9-C32DF98CD62E}"/>
          </ac:spMkLst>
        </pc:spChg>
        <pc:spChg chg="mod">
          <ac:chgData name="Hamlet Markarian" userId="4926d2b407f31d77" providerId="LiveId" clId="{1C057F98-2CC4-49E3-A2E2-A804BE88845B}" dt="2021-05-06T09:32:25.047" v="3985"/>
          <ac:spMkLst>
            <pc:docMk/>
            <pc:sldMk cId="2008391954" sldId="1704"/>
            <ac:spMk id="36" creationId="{1968768D-6339-4F5B-BEA1-B14758316542}"/>
          </ac:spMkLst>
        </pc:spChg>
        <pc:spChg chg="mod">
          <ac:chgData name="Hamlet Markarian" userId="4926d2b407f31d77" providerId="LiveId" clId="{1C057F98-2CC4-49E3-A2E2-A804BE88845B}" dt="2021-05-06T09:32:25.047" v="3985"/>
          <ac:spMkLst>
            <pc:docMk/>
            <pc:sldMk cId="2008391954" sldId="1704"/>
            <ac:spMk id="37" creationId="{D00EE6FC-9BEE-4094-AF77-930CBC86E46A}"/>
          </ac:spMkLst>
        </pc:spChg>
        <pc:spChg chg="mod">
          <ac:chgData name="Hamlet Markarian" userId="4926d2b407f31d77" providerId="LiveId" clId="{1C057F98-2CC4-49E3-A2E2-A804BE88845B}" dt="2021-05-06T09:32:25.047" v="3985"/>
          <ac:spMkLst>
            <pc:docMk/>
            <pc:sldMk cId="2008391954" sldId="1704"/>
            <ac:spMk id="38" creationId="{E3EDC7FE-AAA2-41C2-8108-57A0FA8ADF4A}"/>
          </ac:spMkLst>
        </pc:spChg>
        <pc:spChg chg="mod">
          <ac:chgData name="Hamlet Markarian" userId="4926d2b407f31d77" providerId="LiveId" clId="{1C057F98-2CC4-49E3-A2E2-A804BE88845B}" dt="2021-05-06T09:32:25.047" v="3985"/>
          <ac:spMkLst>
            <pc:docMk/>
            <pc:sldMk cId="2008391954" sldId="1704"/>
            <ac:spMk id="39" creationId="{3B13F559-20C8-4B24-A0FF-2A57318C2A51}"/>
          </ac:spMkLst>
        </pc:spChg>
        <pc:spChg chg="mod">
          <ac:chgData name="Hamlet Markarian" userId="4926d2b407f31d77" providerId="LiveId" clId="{1C057F98-2CC4-49E3-A2E2-A804BE88845B}" dt="2021-05-06T09:32:25.047" v="3985"/>
          <ac:spMkLst>
            <pc:docMk/>
            <pc:sldMk cId="2008391954" sldId="1704"/>
            <ac:spMk id="40" creationId="{0CC46578-DA7F-4BB8-9868-87C76AF7AD9E}"/>
          </ac:spMkLst>
        </pc:spChg>
        <pc:spChg chg="del">
          <ac:chgData name="Hamlet Markarian" userId="4926d2b407f31d77" providerId="LiveId" clId="{1C057F98-2CC4-49E3-A2E2-A804BE88845B}" dt="2021-05-05T21:12:23.025" v="2186" actId="478"/>
          <ac:spMkLst>
            <pc:docMk/>
            <pc:sldMk cId="2008391954" sldId="1704"/>
            <ac:spMk id="52" creationId="{4384D1D7-9804-4529-8700-5112949671CD}"/>
          </ac:spMkLst>
        </pc:spChg>
        <pc:spChg chg="del">
          <ac:chgData name="Hamlet Markarian" userId="4926d2b407f31d77" providerId="LiveId" clId="{1C057F98-2CC4-49E3-A2E2-A804BE88845B}" dt="2021-05-05T21:12:23.025" v="2186" actId="478"/>
          <ac:spMkLst>
            <pc:docMk/>
            <pc:sldMk cId="2008391954" sldId="1704"/>
            <ac:spMk id="53" creationId="{F0B2F644-6EB7-41D0-9D6C-08EBBAD00A81}"/>
          </ac:spMkLst>
        </pc:spChg>
        <pc:spChg chg="del">
          <ac:chgData name="Hamlet Markarian" userId="4926d2b407f31d77" providerId="LiveId" clId="{1C057F98-2CC4-49E3-A2E2-A804BE88845B}" dt="2021-05-05T21:12:23.025" v="2186" actId="478"/>
          <ac:spMkLst>
            <pc:docMk/>
            <pc:sldMk cId="2008391954" sldId="1704"/>
            <ac:spMk id="54" creationId="{D46295B3-12B5-4915-A5A8-441CAF2B852C}"/>
          </ac:spMkLst>
        </pc:spChg>
        <pc:spChg chg="del">
          <ac:chgData name="Hamlet Markarian" userId="4926d2b407f31d77" providerId="LiveId" clId="{1C057F98-2CC4-49E3-A2E2-A804BE88845B}" dt="2021-05-05T21:12:23.025" v="2186" actId="478"/>
          <ac:spMkLst>
            <pc:docMk/>
            <pc:sldMk cId="2008391954" sldId="1704"/>
            <ac:spMk id="56" creationId="{94481C97-E92A-46C9-A35C-423CD5BDEFBF}"/>
          </ac:spMkLst>
        </pc:spChg>
        <pc:spChg chg="mod">
          <ac:chgData name="Hamlet Markarian" userId="4926d2b407f31d77" providerId="LiveId" clId="{1C057F98-2CC4-49E3-A2E2-A804BE88845B}" dt="2021-05-06T09:32:25.047" v="3985"/>
          <ac:spMkLst>
            <pc:docMk/>
            <pc:sldMk cId="2008391954" sldId="1704"/>
            <ac:spMk id="57" creationId="{B79FE3FB-DDD9-4C52-A866-E3982D872286}"/>
          </ac:spMkLst>
        </pc:spChg>
        <pc:spChg chg="del">
          <ac:chgData name="Hamlet Markarian" userId="4926d2b407f31d77" providerId="LiveId" clId="{1C057F98-2CC4-49E3-A2E2-A804BE88845B}" dt="2021-05-05T21:12:23.025" v="2186" actId="478"/>
          <ac:spMkLst>
            <pc:docMk/>
            <pc:sldMk cId="2008391954" sldId="1704"/>
            <ac:spMk id="58" creationId="{CB45AC60-A602-4994-91F3-BF8790DE69AF}"/>
          </ac:spMkLst>
        </pc:spChg>
        <pc:spChg chg="del">
          <ac:chgData name="Hamlet Markarian" userId="4926d2b407f31d77" providerId="LiveId" clId="{1C057F98-2CC4-49E3-A2E2-A804BE88845B}" dt="2021-05-05T21:12:23.025" v="2186" actId="478"/>
          <ac:spMkLst>
            <pc:docMk/>
            <pc:sldMk cId="2008391954" sldId="1704"/>
            <ac:spMk id="60" creationId="{92E4B4DD-846F-4B57-BE03-D73E23E91709}"/>
          </ac:spMkLst>
        </pc:spChg>
        <pc:spChg chg="del">
          <ac:chgData name="Hamlet Markarian" userId="4926d2b407f31d77" providerId="LiveId" clId="{1C057F98-2CC4-49E3-A2E2-A804BE88845B}" dt="2021-05-05T21:12:23.025" v="2186" actId="478"/>
          <ac:spMkLst>
            <pc:docMk/>
            <pc:sldMk cId="2008391954" sldId="1704"/>
            <ac:spMk id="61" creationId="{A73ECF04-87C7-40F5-8CA7-E0D51E36F36F}"/>
          </ac:spMkLst>
        </pc:spChg>
        <pc:spChg chg="del">
          <ac:chgData name="Hamlet Markarian" userId="4926d2b407f31d77" providerId="LiveId" clId="{1C057F98-2CC4-49E3-A2E2-A804BE88845B}" dt="2021-05-05T21:12:23.025" v="2186" actId="478"/>
          <ac:spMkLst>
            <pc:docMk/>
            <pc:sldMk cId="2008391954" sldId="1704"/>
            <ac:spMk id="62" creationId="{3F99AF0A-D336-47AA-8686-9A6EE07AD678}"/>
          </ac:spMkLst>
        </pc:spChg>
        <pc:spChg chg="del">
          <ac:chgData name="Hamlet Markarian" userId="4926d2b407f31d77" providerId="LiveId" clId="{1C057F98-2CC4-49E3-A2E2-A804BE88845B}" dt="2021-05-05T21:12:23.025" v="2186" actId="478"/>
          <ac:spMkLst>
            <pc:docMk/>
            <pc:sldMk cId="2008391954" sldId="1704"/>
            <ac:spMk id="64" creationId="{575D86BB-F4A9-43B5-86AE-D4F727D07F81}"/>
          </ac:spMkLst>
        </pc:spChg>
        <pc:spChg chg="del">
          <ac:chgData name="Hamlet Markarian" userId="4926d2b407f31d77" providerId="LiveId" clId="{1C057F98-2CC4-49E3-A2E2-A804BE88845B}" dt="2021-05-05T21:12:23.025" v="2186" actId="478"/>
          <ac:spMkLst>
            <pc:docMk/>
            <pc:sldMk cId="2008391954" sldId="1704"/>
            <ac:spMk id="65" creationId="{CAB33679-F6E9-4294-BA76-77F05F1C5CEA}"/>
          </ac:spMkLst>
        </pc:spChg>
        <pc:spChg chg="del">
          <ac:chgData name="Hamlet Markarian" userId="4926d2b407f31d77" providerId="LiveId" clId="{1C057F98-2CC4-49E3-A2E2-A804BE88845B}" dt="2021-05-05T21:12:23.025" v="2186" actId="478"/>
          <ac:spMkLst>
            <pc:docMk/>
            <pc:sldMk cId="2008391954" sldId="1704"/>
            <ac:spMk id="66" creationId="{4B18E98F-C857-42B0-A3C5-7F5F6FC211BA}"/>
          </ac:spMkLst>
        </pc:spChg>
        <pc:spChg chg="del">
          <ac:chgData name="Hamlet Markarian" userId="4926d2b407f31d77" providerId="LiveId" clId="{1C057F98-2CC4-49E3-A2E2-A804BE88845B}" dt="2021-05-05T21:12:23.025" v="2186" actId="478"/>
          <ac:spMkLst>
            <pc:docMk/>
            <pc:sldMk cId="2008391954" sldId="1704"/>
            <ac:spMk id="67" creationId="{CD6CE6ED-329E-4EEE-864D-949D170A2794}"/>
          </ac:spMkLst>
        </pc:spChg>
        <pc:spChg chg="del">
          <ac:chgData name="Hamlet Markarian" userId="4926d2b407f31d77" providerId="LiveId" clId="{1C057F98-2CC4-49E3-A2E2-A804BE88845B}" dt="2021-05-05T21:12:23.025" v="2186" actId="478"/>
          <ac:spMkLst>
            <pc:docMk/>
            <pc:sldMk cId="2008391954" sldId="1704"/>
            <ac:spMk id="68" creationId="{9E258CD6-4473-4A24-A62B-CC356119D971}"/>
          </ac:spMkLst>
        </pc:spChg>
        <pc:spChg chg="del">
          <ac:chgData name="Hamlet Markarian" userId="4926d2b407f31d77" providerId="LiveId" clId="{1C057F98-2CC4-49E3-A2E2-A804BE88845B}" dt="2021-05-05T21:12:23.025" v="2186" actId="478"/>
          <ac:spMkLst>
            <pc:docMk/>
            <pc:sldMk cId="2008391954" sldId="1704"/>
            <ac:spMk id="69" creationId="{C506CA6C-5DAA-4E34-B57A-4EA8355F3712}"/>
          </ac:spMkLst>
        </pc:spChg>
        <pc:spChg chg="del">
          <ac:chgData name="Hamlet Markarian" userId="4926d2b407f31d77" providerId="LiveId" clId="{1C057F98-2CC4-49E3-A2E2-A804BE88845B}" dt="2021-05-05T21:12:23.649" v="2187" actId="478"/>
          <ac:spMkLst>
            <pc:docMk/>
            <pc:sldMk cId="2008391954" sldId="1704"/>
            <ac:spMk id="70" creationId="{2CA6FA41-7ED9-4E00-B95E-0B93C0B07EFA}"/>
          </ac:spMkLst>
        </pc:spChg>
        <pc:spChg chg="del">
          <ac:chgData name="Hamlet Markarian" userId="4926d2b407f31d77" providerId="LiveId" clId="{1C057F98-2CC4-49E3-A2E2-A804BE88845B}" dt="2021-05-05T21:12:23.025" v="2186" actId="478"/>
          <ac:spMkLst>
            <pc:docMk/>
            <pc:sldMk cId="2008391954" sldId="1704"/>
            <ac:spMk id="71" creationId="{44900CF8-B7FB-42E5-911B-52610F33B7BA}"/>
          </ac:spMkLst>
        </pc:spChg>
        <pc:spChg chg="del">
          <ac:chgData name="Hamlet Markarian" userId="4926d2b407f31d77" providerId="LiveId" clId="{1C057F98-2CC4-49E3-A2E2-A804BE88845B}" dt="2021-05-05T21:12:23.025" v="2186" actId="478"/>
          <ac:spMkLst>
            <pc:docMk/>
            <pc:sldMk cId="2008391954" sldId="1704"/>
            <ac:spMk id="72" creationId="{2DDCBD56-F231-4DF8-9E04-3EBF08460C55}"/>
          </ac:spMkLst>
        </pc:spChg>
        <pc:spChg chg="add mod">
          <ac:chgData name="Hamlet Markarian" userId="4926d2b407f31d77" providerId="LiveId" clId="{1C057F98-2CC4-49E3-A2E2-A804BE88845B}" dt="2021-05-06T09:32:25.047" v="3985"/>
          <ac:spMkLst>
            <pc:docMk/>
            <pc:sldMk cId="2008391954" sldId="1704"/>
            <ac:spMk id="73" creationId="{10CB863B-8BC1-4157-AA03-ABAB400A2340}"/>
          </ac:spMkLst>
        </pc:spChg>
        <pc:spChg chg="add mod">
          <ac:chgData name="Hamlet Markarian" userId="4926d2b407f31d77" providerId="LiveId" clId="{1C057F98-2CC4-49E3-A2E2-A804BE88845B}" dt="2021-05-06T09:32:25.047" v="3985"/>
          <ac:spMkLst>
            <pc:docMk/>
            <pc:sldMk cId="2008391954" sldId="1704"/>
            <ac:spMk id="74" creationId="{23B46F8F-BAB5-40BE-9BCB-B6DF200D2139}"/>
          </ac:spMkLst>
        </pc:spChg>
        <pc:spChg chg="add mod">
          <ac:chgData name="Hamlet Markarian" userId="4926d2b407f31d77" providerId="LiveId" clId="{1C057F98-2CC4-49E3-A2E2-A804BE88845B}" dt="2021-05-06T09:32:25.047" v="3985"/>
          <ac:spMkLst>
            <pc:docMk/>
            <pc:sldMk cId="2008391954" sldId="1704"/>
            <ac:spMk id="75" creationId="{43905A9A-370C-473C-98FD-AE1BCEDE0A2D}"/>
          </ac:spMkLst>
        </pc:spChg>
        <pc:spChg chg="add mod">
          <ac:chgData name="Hamlet Markarian" userId="4926d2b407f31d77" providerId="LiveId" clId="{1C057F98-2CC4-49E3-A2E2-A804BE88845B}" dt="2021-05-06T09:32:25.047" v="3985"/>
          <ac:spMkLst>
            <pc:docMk/>
            <pc:sldMk cId="2008391954" sldId="1704"/>
            <ac:spMk id="76" creationId="{870EBEB6-6ACE-4816-B3F4-6E9F1EBCF06E}"/>
          </ac:spMkLst>
        </pc:spChg>
        <pc:spChg chg="add mod">
          <ac:chgData name="Hamlet Markarian" userId="4926d2b407f31d77" providerId="LiveId" clId="{1C057F98-2CC4-49E3-A2E2-A804BE88845B}" dt="2021-05-06T09:32:25.047" v="3985"/>
          <ac:spMkLst>
            <pc:docMk/>
            <pc:sldMk cId="2008391954" sldId="1704"/>
            <ac:spMk id="77" creationId="{6615B637-CC37-4BC7-A5C2-BFCA935BBDB3}"/>
          </ac:spMkLst>
        </pc:spChg>
        <pc:spChg chg="add mod">
          <ac:chgData name="Hamlet Markarian" userId="4926d2b407f31d77" providerId="LiveId" clId="{1C057F98-2CC4-49E3-A2E2-A804BE88845B}" dt="2021-05-06T09:32:25.047" v="3985"/>
          <ac:spMkLst>
            <pc:docMk/>
            <pc:sldMk cId="2008391954" sldId="1704"/>
            <ac:spMk id="78" creationId="{CE377642-A450-4F3E-AD07-14E7C3235885}"/>
          </ac:spMkLst>
        </pc:spChg>
        <pc:spChg chg="add mod">
          <ac:chgData name="Hamlet Markarian" userId="4926d2b407f31d77" providerId="LiveId" clId="{1C057F98-2CC4-49E3-A2E2-A804BE88845B}" dt="2021-05-06T09:32:25.047" v="3985"/>
          <ac:spMkLst>
            <pc:docMk/>
            <pc:sldMk cId="2008391954" sldId="1704"/>
            <ac:spMk id="79" creationId="{90C9EAB8-578F-4F00-BDAA-C15446DAB55C}"/>
          </ac:spMkLst>
        </pc:spChg>
        <pc:spChg chg="add mod">
          <ac:chgData name="Hamlet Markarian" userId="4926d2b407f31d77" providerId="LiveId" clId="{1C057F98-2CC4-49E3-A2E2-A804BE88845B}" dt="2021-05-06T09:32:25.047" v="3985"/>
          <ac:spMkLst>
            <pc:docMk/>
            <pc:sldMk cId="2008391954" sldId="1704"/>
            <ac:spMk id="80" creationId="{A24CB101-59C1-4CE9-A5E7-8B6DE973383D}"/>
          </ac:spMkLst>
        </pc:spChg>
        <pc:spChg chg="add mod">
          <ac:chgData name="Hamlet Markarian" userId="4926d2b407f31d77" providerId="LiveId" clId="{1C057F98-2CC4-49E3-A2E2-A804BE88845B}" dt="2021-05-06T09:32:25.047" v="3985"/>
          <ac:spMkLst>
            <pc:docMk/>
            <pc:sldMk cId="2008391954" sldId="1704"/>
            <ac:spMk id="81" creationId="{ECF72F2B-2BCD-44DA-9EA6-9CD668EF478A}"/>
          </ac:spMkLst>
        </pc:spChg>
        <pc:spChg chg="add mod">
          <ac:chgData name="Hamlet Markarian" userId="4926d2b407f31d77" providerId="LiveId" clId="{1C057F98-2CC4-49E3-A2E2-A804BE88845B}" dt="2021-05-06T09:32:25.047" v="3985"/>
          <ac:spMkLst>
            <pc:docMk/>
            <pc:sldMk cId="2008391954" sldId="1704"/>
            <ac:spMk id="82" creationId="{F8615038-5F15-4D01-A4C5-0F40B7BFF46A}"/>
          </ac:spMkLst>
        </pc:spChg>
        <pc:spChg chg="add mod">
          <ac:chgData name="Hamlet Markarian" userId="4926d2b407f31d77" providerId="LiveId" clId="{1C057F98-2CC4-49E3-A2E2-A804BE88845B}" dt="2021-05-06T09:32:25.047" v="3985"/>
          <ac:spMkLst>
            <pc:docMk/>
            <pc:sldMk cId="2008391954" sldId="1704"/>
            <ac:spMk id="84" creationId="{34458EC4-7BD2-45F7-BA21-7950FCDC4FA7}"/>
          </ac:spMkLst>
        </pc:spChg>
        <pc:spChg chg="add mod">
          <ac:chgData name="Hamlet Markarian" userId="4926d2b407f31d77" providerId="LiveId" clId="{1C057F98-2CC4-49E3-A2E2-A804BE88845B}" dt="2021-05-06T09:32:25.047" v="3985"/>
          <ac:spMkLst>
            <pc:docMk/>
            <pc:sldMk cId="2008391954" sldId="1704"/>
            <ac:spMk id="85" creationId="{A6C3BDD8-70DB-404C-9291-0E2884A1A8ED}"/>
          </ac:spMkLst>
        </pc:spChg>
        <pc:spChg chg="add mod">
          <ac:chgData name="Hamlet Markarian" userId="4926d2b407f31d77" providerId="LiveId" clId="{1C057F98-2CC4-49E3-A2E2-A804BE88845B}" dt="2021-05-06T09:32:25.047" v="3985"/>
          <ac:spMkLst>
            <pc:docMk/>
            <pc:sldMk cId="2008391954" sldId="1704"/>
            <ac:spMk id="86" creationId="{E0FE4408-5F96-43F8-8E16-F6B232C904EE}"/>
          </ac:spMkLst>
        </pc:spChg>
        <pc:spChg chg="add mod">
          <ac:chgData name="Hamlet Markarian" userId="4926d2b407f31d77" providerId="LiveId" clId="{1C057F98-2CC4-49E3-A2E2-A804BE88845B}" dt="2021-05-06T09:32:25.047" v="3985"/>
          <ac:spMkLst>
            <pc:docMk/>
            <pc:sldMk cId="2008391954" sldId="1704"/>
            <ac:spMk id="87" creationId="{109E0754-EF57-4209-AD69-03F85B91667E}"/>
          </ac:spMkLst>
        </pc:spChg>
        <pc:spChg chg="add mod">
          <ac:chgData name="Hamlet Markarian" userId="4926d2b407f31d77" providerId="LiveId" clId="{1C057F98-2CC4-49E3-A2E2-A804BE88845B}" dt="2021-05-06T09:32:25.047" v="3985"/>
          <ac:spMkLst>
            <pc:docMk/>
            <pc:sldMk cId="2008391954" sldId="1704"/>
            <ac:spMk id="92" creationId="{C3741F5A-02E5-4E64-B077-E1D164E73FEB}"/>
          </ac:spMkLst>
        </pc:spChg>
        <pc:spChg chg="add mod">
          <ac:chgData name="Hamlet Markarian" userId="4926d2b407f31d77" providerId="LiveId" clId="{1C057F98-2CC4-49E3-A2E2-A804BE88845B}" dt="2021-05-06T09:32:25.047" v="3985"/>
          <ac:spMkLst>
            <pc:docMk/>
            <pc:sldMk cId="2008391954" sldId="1704"/>
            <ac:spMk id="93" creationId="{70FD5D04-B988-4FB4-A7A0-BDA255A3979F}"/>
          </ac:spMkLst>
        </pc:spChg>
        <pc:spChg chg="add mod">
          <ac:chgData name="Hamlet Markarian" userId="4926d2b407f31d77" providerId="LiveId" clId="{1C057F98-2CC4-49E3-A2E2-A804BE88845B}" dt="2021-05-06T09:32:25.047" v="3985"/>
          <ac:spMkLst>
            <pc:docMk/>
            <pc:sldMk cId="2008391954" sldId="1704"/>
            <ac:spMk id="96" creationId="{1753B635-629B-4F29-9FB0-5730AF84010C}"/>
          </ac:spMkLst>
        </pc:spChg>
        <pc:spChg chg="add mod ord">
          <ac:chgData name="Hamlet Markarian" userId="4926d2b407f31d77" providerId="LiveId" clId="{1C057F98-2CC4-49E3-A2E2-A804BE88845B}" dt="2021-05-06T09:32:25.047" v="3985"/>
          <ac:spMkLst>
            <pc:docMk/>
            <pc:sldMk cId="2008391954" sldId="1704"/>
            <ac:spMk id="97" creationId="{1CC904BD-CB24-4BF2-9FFC-1E46D82085F7}"/>
          </ac:spMkLst>
        </pc:spChg>
        <pc:grpChg chg="del">
          <ac:chgData name="Hamlet Markarian" userId="4926d2b407f31d77" providerId="LiveId" clId="{1C057F98-2CC4-49E3-A2E2-A804BE88845B}" dt="2021-05-05T21:12:23.025" v="2186" actId="478"/>
          <ac:grpSpMkLst>
            <pc:docMk/>
            <pc:sldMk cId="2008391954" sldId="1704"/>
            <ac:grpSpMk id="21" creationId="{94EF192B-7906-4612-921D-4EA230EB2A79}"/>
          </ac:grpSpMkLst>
        </pc:grpChg>
        <pc:grpChg chg="mod ord">
          <ac:chgData name="Hamlet Markarian" userId="4926d2b407f31d77" providerId="LiveId" clId="{1C057F98-2CC4-49E3-A2E2-A804BE88845B}" dt="2021-05-06T09:32:25.047" v="3985"/>
          <ac:grpSpMkLst>
            <pc:docMk/>
            <pc:sldMk cId="2008391954" sldId="1704"/>
            <ac:grpSpMk id="34" creationId="{3FAD39AD-7134-47BF-BA71-B931D44C32CA}"/>
          </ac:grpSpMkLst>
        </pc:grpChg>
        <pc:picChg chg="mod">
          <ac:chgData name="Hamlet Markarian" userId="4926d2b407f31d77" providerId="LiveId" clId="{1C057F98-2CC4-49E3-A2E2-A804BE88845B}" dt="2021-05-06T09:32:25.047" v="3985"/>
          <ac:picMkLst>
            <pc:docMk/>
            <pc:sldMk cId="2008391954" sldId="1704"/>
            <ac:picMk id="55" creationId="{8949BDD1-2918-4A15-97B5-46AA812BFC63}"/>
          </ac:picMkLst>
        </pc:picChg>
        <pc:picChg chg="mod">
          <ac:chgData name="Hamlet Markarian" userId="4926d2b407f31d77" providerId="LiveId" clId="{1C057F98-2CC4-49E3-A2E2-A804BE88845B}" dt="2021-05-06T09:32:25.047" v="3985"/>
          <ac:picMkLst>
            <pc:docMk/>
            <pc:sldMk cId="2008391954" sldId="1704"/>
            <ac:picMk id="59" creationId="{B9526696-E983-4EDA-8A8C-E710C71CB59C}"/>
          </ac:picMkLst>
        </pc:picChg>
        <pc:picChg chg="mod">
          <ac:chgData name="Hamlet Markarian" userId="4926d2b407f31d77" providerId="LiveId" clId="{1C057F98-2CC4-49E3-A2E2-A804BE88845B}" dt="2021-05-06T09:32:25.047" v="3985"/>
          <ac:picMkLst>
            <pc:docMk/>
            <pc:sldMk cId="2008391954" sldId="1704"/>
            <ac:picMk id="63" creationId="{42E5420B-3090-4C28-A5A9-60807EFF2A15}"/>
          </ac:picMkLst>
        </pc:picChg>
        <pc:cxnChg chg="add mod">
          <ac:chgData name="Hamlet Markarian" userId="4926d2b407f31d77" providerId="LiveId" clId="{1C057F98-2CC4-49E3-A2E2-A804BE88845B}" dt="2021-05-06T09:32:25.047" v="3985"/>
          <ac:cxnSpMkLst>
            <pc:docMk/>
            <pc:sldMk cId="2008391954" sldId="1704"/>
            <ac:cxnSpMk id="83" creationId="{EC99FD69-59AD-4D04-8563-8C648E230CD2}"/>
          </ac:cxnSpMkLst>
        </pc:cxnChg>
        <pc:cxnChg chg="add mod">
          <ac:chgData name="Hamlet Markarian" userId="4926d2b407f31d77" providerId="LiveId" clId="{1C057F98-2CC4-49E3-A2E2-A804BE88845B}" dt="2021-05-06T09:32:25.047" v="3985"/>
          <ac:cxnSpMkLst>
            <pc:docMk/>
            <pc:sldMk cId="2008391954" sldId="1704"/>
            <ac:cxnSpMk id="88" creationId="{9558B814-D3AA-4707-92CE-432AA03F2FC5}"/>
          </ac:cxnSpMkLst>
        </pc:cxnChg>
        <pc:cxnChg chg="add mod">
          <ac:chgData name="Hamlet Markarian" userId="4926d2b407f31d77" providerId="LiveId" clId="{1C057F98-2CC4-49E3-A2E2-A804BE88845B}" dt="2021-05-06T09:32:25.047" v="3985"/>
          <ac:cxnSpMkLst>
            <pc:docMk/>
            <pc:sldMk cId="2008391954" sldId="1704"/>
            <ac:cxnSpMk id="89" creationId="{821536D4-091C-4476-A308-AB7D6D1F3D9F}"/>
          </ac:cxnSpMkLst>
        </pc:cxnChg>
        <pc:cxnChg chg="add mod">
          <ac:chgData name="Hamlet Markarian" userId="4926d2b407f31d77" providerId="LiveId" clId="{1C057F98-2CC4-49E3-A2E2-A804BE88845B}" dt="2021-05-06T09:32:25.047" v="3985"/>
          <ac:cxnSpMkLst>
            <pc:docMk/>
            <pc:sldMk cId="2008391954" sldId="1704"/>
            <ac:cxnSpMk id="90" creationId="{E27695D9-9C9A-45F3-B407-2FE75F5F67EA}"/>
          </ac:cxnSpMkLst>
        </pc:cxnChg>
        <pc:cxnChg chg="add mod">
          <ac:chgData name="Hamlet Markarian" userId="4926d2b407f31d77" providerId="LiveId" clId="{1C057F98-2CC4-49E3-A2E2-A804BE88845B}" dt="2021-05-06T09:32:25.047" v="3985"/>
          <ac:cxnSpMkLst>
            <pc:docMk/>
            <pc:sldMk cId="2008391954" sldId="1704"/>
            <ac:cxnSpMk id="91" creationId="{1E9159B7-E72B-4519-98B3-CD038046BCC2}"/>
          </ac:cxnSpMkLst>
        </pc:cxnChg>
        <pc:cxnChg chg="add mod">
          <ac:chgData name="Hamlet Markarian" userId="4926d2b407f31d77" providerId="LiveId" clId="{1C057F98-2CC4-49E3-A2E2-A804BE88845B}" dt="2021-05-06T09:32:25.047" v="3985"/>
          <ac:cxnSpMkLst>
            <pc:docMk/>
            <pc:sldMk cId="2008391954" sldId="1704"/>
            <ac:cxnSpMk id="94" creationId="{8A2646FE-B1D3-4486-A3BC-1D5DB44F7E52}"/>
          </ac:cxnSpMkLst>
        </pc:cxnChg>
        <pc:cxnChg chg="add mod">
          <ac:chgData name="Hamlet Markarian" userId="4926d2b407f31d77" providerId="LiveId" clId="{1C057F98-2CC4-49E3-A2E2-A804BE88845B}" dt="2021-05-06T09:32:25.047" v="3985"/>
          <ac:cxnSpMkLst>
            <pc:docMk/>
            <pc:sldMk cId="2008391954" sldId="1704"/>
            <ac:cxnSpMk id="95" creationId="{10E21BE7-9072-40D3-A140-BC03B140469A}"/>
          </ac:cxnSpMkLst>
        </pc:cxnChg>
      </pc:sldChg>
      <pc:sldChg chg="addSp delSp modSp add mod">
        <pc:chgData name="Hamlet Markarian" userId="4926d2b407f31d77" providerId="LiveId" clId="{1C057F98-2CC4-49E3-A2E2-A804BE88845B}" dt="2021-05-06T09:32:25.047" v="3985"/>
        <pc:sldMkLst>
          <pc:docMk/>
          <pc:sldMk cId="3322737892" sldId="1705"/>
        </pc:sldMkLst>
        <pc:spChg chg="mod">
          <ac:chgData name="Hamlet Markarian" userId="4926d2b407f31d77" providerId="LiveId" clId="{1C057F98-2CC4-49E3-A2E2-A804BE88845B}" dt="2021-05-06T09:32:25.047" v="3985"/>
          <ac:spMkLst>
            <pc:docMk/>
            <pc:sldMk cId="3322737892" sldId="1705"/>
            <ac:spMk id="5" creationId="{BC01E833-A438-4C2A-AF28-2B402D7F80E5}"/>
          </ac:spMkLst>
        </pc:spChg>
        <pc:spChg chg="mod">
          <ac:chgData name="Hamlet Markarian" userId="4926d2b407f31d77" providerId="LiveId" clId="{1C057F98-2CC4-49E3-A2E2-A804BE88845B}" dt="2021-05-06T09:32:25.047" v="3985"/>
          <ac:spMkLst>
            <pc:docMk/>
            <pc:sldMk cId="3322737892" sldId="1705"/>
            <ac:spMk id="35" creationId="{0F9A0D7E-7FCF-48DF-BAE9-C32DF98CD62E}"/>
          </ac:spMkLst>
        </pc:spChg>
        <pc:spChg chg="mod">
          <ac:chgData name="Hamlet Markarian" userId="4926d2b407f31d77" providerId="LiveId" clId="{1C057F98-2CC4-49E3-A2E2-A804BE88845B}" dt="2021-05-06T09:32:25.047" v="3985"/>
          <ac:spMkLst>
            <pc:docMk/>
            <pc:sldMk cId="3322737892" sldId="1705"/>
            <ac:spMk id="36" creationId="{1968768D-6339-4F5B-BEA1-B14758316542}"/>
          </ac:spMkLst>
        </pc:spChg>
        <pc:spChg chg="mod">
          <ac:chgData name="Hamlet Markarian" userId="4926d2b407f31d77" providerId="LiveId" clId="{1C057F98-2CC4-49E3-A2E2-A804BE88845B}" dt="2021-05-06T09:32:25.047" v="3985"/>
          <ac:spMkLst>
            <pc:docMk/>
            <pc:sldMk cId="3322737892" sldId="1705"/>
            <ac:spMk id="37" creationId="{D00EE6FC-9BEE-4094-AF77-930CBC86E46A}"/>
          </ac:spMkLst>
        </pc:spChg>
        <pc:spChg chg="mod">
          <ac:chgData name="Hamlet Markarian" userId="4926d2b407f31d77" providerId="LiveId" clId="{1C057F98-2CC4-49E3-A2E2-A804BE88845B}" dt="2021-05-06T09:32:25.047" v="3985"/>
          <ac:spMkLst>
            <pc:docMk/>
            <pc:sldMk cId="3322737892" sldId="1705"/>
            <ac:spMk id="38" creationId="{E3EDC7FE-AAA2-41C2-8108-57A0FA8ADF4A}"/>
          </ac:spMkLst>
        </pc:spChg>
        <pc:spChg chg="mod">
          <ac:chgData name="Hamlet Markarian" userId="4926d2b407f31d77" providerId="LiveId" clId="{1C057F98-2CC4-49E3-A2E2-A804BE88845B}" dt="2021-05-06T09:32:25.047" v="3985"/>
          <ac:spMkLst>
            <pc:docMk/>
            <pc:sldMk cId="3322737892" sldId="1705"/>
            <ac:spMk id="39" creationId="{3B13F559-20C8-4B24-A0FF-2A57318C2A51}"/>
          </ac:spMkLst>
        </pc:spChg>
        <pc:spChg chg="mod">
          <ac:chgData name="Hamlet Markarian" userId="4926d2b407f31d77" providerId="LiveId" clId="{1C057F98-2CC4-49E3-A2E2-A804BE88845B}" dt="2021-05-06T09:32:25.047" v="3985"/>
          <ac:spMkLst>
            <pc:docMk/>
            <pc:sldMk cId="3322737892" sldId="1705"/>
            <ac:spMk id="40" creationId="{0CC46578-DA7F-4BB8-9868-87C76AF7AD9E}"/>
          </ac:spMkLst>
        </pc:spChg>
        <pc:spChg chg="add mod">
          <ac:chgData name="Hamlet Markarian" userId="4926d2b407f31d77" providerId="LiveId" clId="{1C057F98-2CC4-49E3-A2E2-A804BE88845B}" dt="2021-05-06T09:32:25.047" v="3985"/>
          <ac:spMkLst>
            <pc:docMk/>
            <pc:sldMk cId="3322737892" sldId="1705"/>
            <ac:spMk id="41" creationId="{372F270A-64CD-4371-89FB-6A7A7EA416AB}"/>
          </ac:spMkLst>
        </pc:spChg>
        <pc:spChg chg="add del mod">
          <ac:chgData name="Hamlet Markarian" userId="4926d2b407f31d77" providerId="LiveId" clId="{1C057F98-2CC4-49E3-A2E2-A804BE88845B}" dt="2021-05-05T23:11:15.332" v="3091" actId="478"/>
          <ac:spMkLst>
            <pc:docMk/>
            <pc:sldMk cId="3322737892" sldId="1705"/>
            <ac:spMk id="42" creationId="{D278D744-CF31-456D-BD7D-CB9987B12316}"/>
          </ac:spMkLst>
        </pc:spChg>
        <pc:spChg chg="add mod ord">
          <ac:chgData name="Hamlet Markarian" userId="4926d2b407f31d77" providerId="LiveId" clId="{1C057F98-2CC4-49E3-A2E2-A804BE88845B}" dt="2021-05-06T09:32:25.047" v="3985"/>
          <ac:spMkLst>
            <pc:docMk/>
            <pc:sldMk cId="3322737892" sldId="1705"/>
            <ac:spMk id="48" creationId="{7D1C7429-C93C-4568-BE18-D4AB8A11A0B9}"/>
          </ac:spMkLst>
        </pc:spChg>
        <pc:spChg chg="add mod">
          <ac:chgData name="Hamlet Markarian" userId="4926d2b407f31d77" providerId="LiveId" clId="{1C057F98-2CC4-49E3-A2E2-A804BE88845B}" dt="2021-05-06T09:32:25.047" v="3985"/>
          <ac:spMkLst>
            <pc:docMk/>
            <pc:sldMk cId="3322737892" sldId="1705"/>
            <ac:spMk id="49" creationId="{0221FE8C-9D06-4F3E-8C16-89428BF0F601}"/>
          </ac:spMkLst>
        </pc:spChg>
        <pc:spChg chg="add mod">
          <ac:chgData name="Hamlet Markarian" userId="4926d2b407f31d77" providerId="LiveId" clId="{1C057F98-2CC4-49E3-A2E2-A804BE88845B}" dt="2021-05-06T09:32:25.047" v="3985"/>
          <ac:spMkLst>
            <pc:docMk/>
            <pc:sldMk cId="3322737892" sldId="1705"/>
            <ac:spMk id="50" creationId="{D44B92C9-C3C3-4200-AB80-DD31C52C98CA}"/>
          </ac:spMkLst>
        </pc:spChg>
        <pc:spChg chg="add mod">
          <ac:chgData name="Hamlet Markarian" userId="4926d2b407f31d77" providerId="LiveId" clId="{1C057F98-2CC4-49E3-A2E2-A804BE88845B}" dt="2021-05-06T09:32:25.047" v="3985"/>
          <ac:spMkLst>
            <pc:docMk/>
            <pc:sldMk cId="3322737892" sldId="1705"/>
            <ac:spMk id="51" creationId="{21CD3982-73C4-4613-A383-D481582CF7D9}"/>
          </ac:spMkLst>
        </pc:spChg>
        <pc:spChg chg="add mod">
          <ac:chgData name="Hamlet Markarian" userId="4926d2b407f31d77" providerId="LiveId" clId="{1C057F98-2CC4-49E3-A2E2-A804BE88845B}" dt="2021-05-06T09:32:25.047" v="3985"/>
          <ac:spMkLst>
            <pc:docMk/>
            <pc:sldMk cId="3322737892" sldId="1705"/>
            <ac:spMk id="52" creationId="{3CE6819C-CB1B-49B8-95AC-C2E9B0E03533}"/>
          </ac:spMkLst>
        </pc:spChg>
        <pc:spChg chg="add mod">
          <ac:chgData name="Hamlet Markarian" userId="4926d2b407f31d77" providerId="LiveId" clId="{1C057F98-2CC4-49E3-A2E2-A804BE88845B}" dt="2021-05-06T09:32:25.047" v="3985"/>
          <ac:spMkLst>
            <pc:docMk/>
            <pc:sldMk cId="3322737892" sldId="1705"/>
            <ac:spMk id="53" creationId="{9A57CF07-BE61-49EA-AE88-9E718C5F081E}"/>
          </ac:spMkLst>
        </pc:spChg>
        <pc:spChg chg="add mod">
          <ac:chgData name="Hamlet Markarian" userId="4926d2b407f31d77" providerId="LiveId" clId="{1C057F98-2CC4-49E3-A2E2-A804BE88845B}" dt="2021-05-06T09:32:25.047" v="3985"/>
          <ac:spMkLst>
            <pc:docMk/>
            <pc:sldMk cId="3322737892" sldId="1705"/>
            <ac:spMk id="54" creationId="{1482C43F-A3E8-47C1-8770-7DD6F477996A}"/>
          </ac:spMkLst>
        </pc:spChg>
        <pc:spChg chg="mod">
          <ac:chgData name="Hamlet Markarian" userId="4926d2b407f31d77" providerId="LiveId" clId="{1C057F98-2CC4-49E3-A2E2-A804BE88845B}" dt="2021-05-06T09:32:25.047" v="3985"/>
          <ac:spMkLst>
            <pc:docMk/>
            <pc:sldMk cId="3322737892" sldId="1705"/>
            <ac:spMk id="57" creationId="{B79FE3FB-DDD9-4C52-A866-E3982D872286}"/>
          </ac:spMkLst>
        </pc:spChg>
        <pc:spChg chg="mod">
          <ac:chgData name="Hamlet Markarian" userId="4926d2b407f31d77" providerId="LiveId" clId="{1C057F98-2CC4-49E3-A2E2-A804BE88845B}" dt="2021-05-06T09:32:25.047" v="3985"/>
          <ac:spMkLst>
            <pc:docMk/>
            <pc:sldMk cId="3322737892" sldId="1705"/>
            <ac:spMk id="58" creationId="{0BF5EC4D-7B33-452D-822D-5E80759B7204}"/>
          </ac:spMkLst>
        </pc:spChg>
        <pc:spChg chg="mod">
          <ac:chgData name="Hamlet Markarian" userId="4926d2b407f31d77" providerId="LiveId" clId="{1C057F98-2CC4-49E3-A2E2-A804BE88845B}" dt="2021-05-06T09:32:25.047" v="3985"/>
          <ac:spMkLst>
            <pc:docMk/>
            <pc:sldMk cId="3322737892" sldId="1705"/>
            <ac:spMk id="60" creationId="{E24EC8EE-F9F8-4CB5-BE66-3A032A8EB514}"/>
          </ac:spMkLst>
        </pc:spChg>
        <pc:spChg chg="mod">
          <ac:chgData name="Hamlet Markarian" userId="4926d2b407f31d77" providerId="LiveId" clId="{1C057F98-2CC4-49E3-A2E2-A804BE88845B}" dt="2021-05-06T09:32:25.047" v="3985"/>
          <ac:spMkLst>
            <pc:docMk/>
            <pc:sldMk cId="3322737892" sldId="1705"/>
            <ac:spMk id="61" creationId="{CA2292A0-5D85-452F-A329-7A1BD639E581}"/>
          </ac:spMkLst>
        </pc:spChg>
        <pc:spChg chg="add mod">
          <ac:chgData name="Hamlet Markarian" userId="4926d2b407f31d77" providerId="LiveId" clId="{1C057F98-2CC4-49E3-A2E2-A804BE88845B}" dt="2021-05-06T09:32:25.047" v="3985"/>
          <ac:spMkLst>
            <pc:docMk/>
            <pc:sldMk cId="3322737892" sldId="1705"/>
            <ac:spMk id="62" creationId="{49E84DB5-AE59-4193-9341-CC35311607AD}"/>
          </ac:spMkLst>
        </pc:spChg>
        <pc:spChg chg="add mod">
          <ac:chgData name="Hamlet Markarian" userId="4926d2b407f31d77" providerId="LiveId" clId="{1C057F98-2CC4-49E3-A2E2-A804BE88845B}" dt="2021-05-06T09:32:25.047" v="3985"/>
          <ac:spMkLst>
            <pc:docMk/>
            <pc:sldMk cId="3322737892" sldId="1705"/>
            <ac:spMk id="64" creationId="{BC85FE73-21C3-4391-82DF-3319DC1DF4F2}"/>
          </ac:spMkLst>
        </pc:spChg>
        <pc:spChg chg="add del mod">
          <ac:chgData name="Hamlet Markarian" userId="4926d2b407f31d77" providerId="LiveId" clId="{1C057F98-2CC4-49E3-A2E2-A804BE88845B}" dt="2021-05-05T23:11:05.876" v="3089" actId="478"/>
          <ac:spMkLst>
            <pc:docMk/>
            <pc:sldMk cId="3322737892" sldId="1705"/>
            <ac:spMk id="65" creationId="{1AB75882-9798-4E7A-AFEB-BDFC4A723132}"/>
          </ac:spMkLst>
        </pc:spChg>
        <pc:spChg chg="add del mod">
          <ac:chgData name="Hamlet Markarian" userId="4926d2b407f31d77" providerId="LiveId" clId="{1C057F98-2CC4-49E3-A2E2-A804BE88845B}" dt="2021-05-05T23:11:05.876" v="3089" actId="478"/>
          <ac:spMkLst>
            <pc:docMk/>
            <pc:sldMk cId="3322737892" sldId="1705"/>
            <ac:spMk id="66" creationId="{F0EACD3D-A203-446A-8A31-142047BF46B7}"/>
          </ac:spMkLst>
        </pc:spChg>
        <pc:spChg chg="add del mod">
          <ac:chgData name="Hamlet Markarian" userId="4926d2b407f31d77" providerId="LiveId" clId="{1C057F98-2CC4-49E3-A2E2-A804BE88845B}" dt="2021-05-05T23:11:05.876" v="3089" actId="478"/>
          <ac:spMkLst>
            <pc:docMk/>
            <pc:sldMk cId="3322737892" sldId="1705"/>
            <ac:spMk id="67" creationId="{CBB0C457-F3AA-4486-BC77-8F3D07040F69}"/>
          </ac:spMkLst>
        </pc:spChg>
        <pc:spChg chg="add del mod">
          <ac:chgData name="Hamlet Markarian" userId="4926d2b407f31d77" providerId="LiveId" clId="{1C057F98-2CC4-49E3-A2E2-A804BE88845B}" dt="2021-05-05T23:11:05.876" v="3089" actId="478"/>
          <ac:spMkLst>
            <pc:docMk/>
            <pc:sldMk cId="3322737892" sldId="1705"/>
            <ac:spMk id="68" creationId="{E9B553C0-0638-4C29-A397-52B2653A5089}"/>
          </ac:spMkLst>
        </pc:spChg>
        <pc:spChg chg="add mod">
          <ac:chgData name="Hamlet Markarian" userId="4926d2b407f31d77" providerId="LiveId" clId="{1C057F98-2CC4-49E3-A2E2-A804BE88845B}" dt="2021-05-06T09:32:25.047" v="3985"/>
          <ac:spMkLst>
            <pc:docMk/>
            <pc:sldMk cId="3322737892" sldId="1705"/>
            <ac:spMk id="69" creationId="{B9B6E91B-B394-4E80-91EA-641F07A05CD8}"/>
          </ac:spMkLst>
        </pc:spChg>
        <pc:spChg chg="add mod">
          <ac:chgData name="Hamlet Markarian" userId="4926d2b407f31d77" providerId="LiveId" clId="{1C057F98-2CC4-49E3-A2E2-A804BE88845B}" dt="2021-05-06T09:32:25.047" v="3985"/>
          <ac:spMkLst>
            <pc:docMk/>
            <pc:sldMk cId="3322737892" sldId="1705"/>
            <ac:spMk id="71" creationId="{B2F2A74C-5825-4332-868C-E780E4202335}"/>
          </ac:spMkLst>
        </pc:spChg>
        <pc:spChg chg="add mod">
          <ac:chgData name="Hamlet Markarian" userId="4926d2b407f31d77" providerId="LiveId" clId="{1C057F98-2CC4-49E3-A2E2-A804BE88845B}" dt="2021-05-06T09:32:25.047" v="3985"/>
          <ac:spMkLst>
            <pc:docMk/>
            <pc:sldMk cId="3322737892" sldId="1705"/>
            <ac:spMk id="72" creationId="{EB5EB99C-6B68-41A5-B863-D68F6B51FF9D}"/>
          </ac:spMkLst>
        </pc:spChg>
        <pc:spChg chg="del">
          <ac:chgData name="Hamlet Markarian" userId="4926d2b407f31d77" providerId="LiveId" clId="{1C057F98-2CC4-49E3-A2E2-A804BE88845B}" dt="2021-05-05T21:15:53.585" v="2223" actId="478"/>
          <ac:spMkLst>
            <pc:docMk/>
            <pc:sldMk cId="3322737892" sldId="1705"/>
            <ac:spMk id="73" creationId="{10CB863B-8BC1-4157-AA03-ABAB400A2340}"/>
          </ac:spMkLst>
        </pc:spChg>
        <pc:spChg chg="del">
          <ac:chgData name="Hamlet Markarian" userId="4926d2b407f31d77" providerId="LiveId" clId="{1C057F98-2CC4-49E3-A2E2-A804BE88845B}" dt="2021-05-05T21:15:53.585" v="2223" actId="478"/>
          <ac:spMkLst>
            <pc:docMk/>
            <pc:sldMk cId="3322737892" sldId="1705"/>
            <ac:spMk id="74" creationId="{23B46F8F-BAB5-40BE-9BCB-B6DF200D2139}"/>
          </ac:spMkLst>
        </pc:spChg>
        <pc:spChg chg="del">
          <ac:chgData name="Hamlet Markarian" userId="4926d2b407f31d77" providerId="LiveId" clId="{1C057F98-2CC4-49E3-A2E2-A804BE88845B}" dt="2021-05-05T21:15:53.585" v="2223" actId="478"/>
          <ac:spMkLst>
            <pc:docMk/>
            <pc:sldMk cId="3322737892" sldId="1705"/>
            <ac:spMk id="75" creationId="{43905A9A-370C-473C-98FD-AE1BCEDE0A2D}"/>
          </ac:spMkLst>
        </pc:spChg>
        <pc:spChg chg="del">
          <ac:chgData name="Hamlet Markarian" userId="4926d2b407f31d77" providerId="LiveId" clId="{1C057F98-2CC4-49E3-A2E2-A804BE88845B}" dt="2021-05-05T21:15:53.585" v="2223" actId="478"/>
          <ac:spMkLst>
            <pc:docMk/>
            <pc:sldMk cId="3322737892" sldId="1705"/>
            <ac:spMk id="76" creationId="{870EBEB6-6ACE-4816-B3F4-6E9F1EBCF06E}"/>
          </ac:spMkLst>
        </pc:spChg>
        <pc:spChg chg="del">
          <ac:chgData name="Hamlet Markarian" userId="4926d2b407f31d77" providerId="LiveId" clId="{1C057F98-2CC4-49E3-A2E2-A804BE88845B}" dt="2021-05-05T21:15:53.585" v="2223" actId="478"/>
          <ac:spMkLst>
            <pc:docMk/>
            <pc:sldMk cId="3322737892" sldId="1705"/>
            <ac:spMk id="77" creationId="{6615B637-CC37-4BC7-A5C2-BFCA935BBDB3}"/>
          </ac:spMkLst>
        </pc:spChg>
        <pc:spChg chg="del">
          <ac:chgData name="Hamlet Markarian" userId="4926d2b407f31d77" providerId="LiveId" clId="{1C057F98-2CC4-49E3-A2E2-A804BE88845B}" dt="2021-05-05T21:15:53.585" v="2223" actId="478"/>
          <ac:spMkLst>
            <pc:docMk/>
            <pc:sldMk cId="3322737892" sldId="1705"/>
            <ac:spMk id="78" creationId="{CE377642-A450-4F3E-AD07-14E7C3235885}"/>
          </ac:spMkLst>
        </pc:spChg>
        <pc:spChg chg="del">
          <ac:chgData name="Hamlet Markarian" userId="4926d2b407f31d77" providerId="LiveId" clId="{1C057F98-2CC4-49E3-A2E2-A804BE88845B}" dt="2021-05-05T21:15:53.585" v="2223" actId="478"/>
          <ac:spMkLst>
            <pc:docMk/>
            <pc:sldMk cId="3322737892" sldId="1705"/>
            <ac:spMk id="79" creationId="{90C9EAB8-578F-4F00-BDAA-C15446DAB55C}"/>
          </ac:spMkLst>
        </pc:spChg>
        <pc:spChg chg="del">
          <ac:chgData name="Hamlet Markarian" userId="4926d2b407f31d77" providerId="LiveId" clId="{1C057F98-2CC4-49E3-A2E2-A804BE88845B}" dt="2021-05-05T21:15:53.585" v="2223" actId="478"/>
          <ac:spMkLst>
            <pc:docMk/>
            <pc:sldMk cId="3322737892" sldId="1705"/>
            <ac:spMk id="80" creationId="{A24CB101-59C1-4CE9-A5E7-8B6DE973383D}"/>
          </ac:spMkLst>
        </pc:spChg>
        <pc:spChg chg="del">
          <ac:chgData name="Hamlet Markarian" userId="4926d2b407f31d77" providerId="LiveId" clId="{1C057F98-2CC4-49E3-A2E2-A804BE88845B}" dt="2021-05-05T21:15:53.585" v="2223" actId="478"/>
          <ac:spMkLst>
            <pc:docMk/>
            <pc:sldMk cId="3322737892" sldId="1705"/>
            <ac:spMk id="81" creationId="{ECF72F2B-2BCD-44DA-9EA6-9CD668EF478A}"/>
          </ac:spMkLst>
        </pc:spChg>
        <pc:spChg chg="del">
          <ac:chgData name="Hamlet Markarian" userId="4926d2b407f31d77" providerId="LiveId" clId="{1C057F98-2CC4-49E3-A2E2-A804BE88845B}" dt="2021-05-05T21:15:53.585" v="2223" actId="478"/>
          <ac:spMkLst>
            <pc:docMk/>
            <pc:sldMk cId="3322737892" sldId="1705"/>
            <ac:spMk id="82" creationId="{F8615038-5F15-4D01-A4C5-0F40B7BFF46A}"/>
          </ac:spMkLst>
        </pc:spChg>
        <pc:spChg chg="del">
          <ac:chgData name="Hamlet Markarian" userId="4926d2b407f31d77" providerId="LiveId" clId="{1C057F98-2CC4-49E3-A2E2-A804BE88845B}" dt="2021-05-05T21:15:53.585" v="2223" actId="478"/>
          <ac:spMkLst>
            <pc:docMk/>
            <pc:sldMk cId="3322737892" sldId="1705"/>
            <ac:spMk id="84" creationId="{34458EC4-7BD2-45F7-BA21-7950FCDC4FA7}"/>
          </ac:spMkLst>
        </pc:spChg>
        <pc:spChg chg="del">
          <ac:chgData name="Hamlet Markarian" userId="4926d2b407f31d77" providerId="LiveId" clId="{1C057F98-2CC4-49E3-A2E2-A804BE88845B}" dt="2021-05-05T21:15:53.585" v="2223" actId="478"/>
          <ac:spMkLst>
            <pc:docMk/>
            <pc:sldMk cId="3322737892" sldId="1705"/>
            <ac:spMk id="85" creationId="{A6C3BDD8-70DB-404C-9291-0E2884A1A8ED}"/>
          </ac:spMkLst>
        </pc:spChg>
        <pc:spChg chg="del">
          <ac:chgData name="Hamlet Markarian" userId="4926d2b407f31d77" providerId="LiveId" clId="{1C057F98-2CC4-49E3-A2E2-A804BE88845B}" dt="2021-05-05T21:15:53.585" v="2223" actId="478"/>
          <ac:spMkLst>
            <pc:docMk/>
            <pc:sldMk cId="3322737892" sldId="1705"/>
            <ac:spMk id="86" creationId="{E0FE4408-5F96-43F8-8E16-F6B232C904EE}"/>
          </ac:spMkLst>
        </pc:spChg>
        <pc:spChg chg="del">
          <ac:chgData name="Hamlet Markarian" userId="4926d2b407f31d77" providerId="LiveId" clId="{1C057F98-2CC4-49E3-A2E2-A804BE88845B}" dt="2021-05-05T21:15:53.585" v="2223" actId="478"/>
          <ac:spMkLst>
            <pc:docMk/>
            <pc:sldMk cId="3322737892" sldId="1705"/>
            <ac:spMk id="87" creationId="{109E0754-EF57-4209-AD69-03F85B91667E}"/>
          </ac:spMkLst>
        </pc:spChg>
        <pc:spChg chg="del">
          <ac:chgData name="Hamlet Markarian" userId="4926d2b407f31d77" providerId="LiveId" clId="{1C057F98-2CC4-49E3-A2E2-A804BE88845B}" dt="2021-05-05T21:15:53.585" v="2223" actId="478"/>
          <ac:spMkLst>
            <pc:docMk/>
            <pc:sldMk cId="3322737892" sldId="1705"/>
            <ac:spMk id="92" creationId="{C3741F5A-02E5-4E64-B077-E1D164E73FEB}"/>
          </ac:spMkLst>
        </pc:spChg>
        <pc:spChg chg="del">
          <ac:chgData name="Hamlet Markarian" userId="4926d2b407f31d77" providerId="LiveId" clId="{1C057F98-2CC4-49E3-A2E2-A804BE88845B}" dt="2021-05-05T21:15:53.585" v="2223" actId="478"/>
          <ac:spMkLst>
            <pc:docMk/>
            <pc:sldMk cId="3322737892" sldId="1705"/>
            <ac:spMk id="93" creationId="{70FD5D04-B988-4FB4-A7A0-BDA255A3979F}"/>
          </ac:spMkLst>
        </pc:spChg>
        <pc:spChg chg="del">
          <ac:chgData name="Hamlet Markarian" userId="4926d2b407f31d77" providerId="LiveId" clId="{1C057F98-2CC4-49E3-A2E2-A804BE88845B}" dt="2021-05-05T21:15:53.585" v="2223" actId="478"/>
          <ac:spMkLst>
            <pc:docMk/>
            <pc:sldMk cId="3322737892" sldId="1705"/>
            <ac:spMk id="96" creationId="{1753B635-629B-4F29-9FB0-5730AF84010C}"/>
          </ac:spMkLst>
        </pc:spChg>
        <pc:spChg chg="del">
          <ac:chgData name="Hamlet Markarian" userId="4926d2b407f31d77" providerId="LiveId" clId="{1C057F98-2CC4-49E3-A2E2-A804BE88845B}" dt="2021-05-05T21:15:54.161" v="2224" actId="478"/>
          <ac:spMkLst>
            <pc:docMk/>
            <pc:sldMk cId="3322737892" sldId="1705"/>
            <ac:spMk id="97" creationId="{1CC904BD-CB24-4BF2-9FFC-1E46D82085F7}"/>
          </ac:spMkLst>
        </pc:spChg>
        <pc:grpChg chg="mod">
          <ac:chgData name="Hamlet Markarian" userId="4926d2b407f31d77" providerId="LiveId" clId="{1C057F98-2CC4-49E3-A2E2-A804BE88845B}" dt="2021-05-06T09:32:25.047" v="3985"/>
          <ac:grpSpMkLst>
            <pc:docMk/>
            <pc:sldMk cId="3322737892" sldId="1705"/>
            <ac:grpSpMk id="34" creationId="{3FAD39AD-7134-47BF-BA71-B931D44C32CA}"/>
          </ac:grpSpMkLst>
        </pc:grpChg>
        <pc:grpChg chg="add mod">
          <ac:chgData name="Hamlet Markarian" userId="4926d2b407f31d77" providerId="LiveId" clId="{1C057F98-2CC4-49E3-A2E2-A804BE88845B}" dt="2021-05-06T09:32:25.047" v="3985"/>
          <ac:grpSpMkLst>
            <pc:docMk/>
            <pc:sldMk cId="3322737892" sldId="1705"/>
            <ac:grpSpMk id="43" creationId="{3338D973-B7EA-40F0-B955-2B5FA7DD0A45}"/>
          </ac:grpSpMkLst>
        </pc:grpChg>
        <pc:grpChg chg="mod">
          <ac:chgData name="Hamlet Markarian" userId="4926d2b407f31d77" providerId="LiveId" clId="{1C057F98-2CC4-49E3-A2E2-A804BE88845B}" dt="2021-05-06T09:32:25.047" v="3985"/>
          <ac:grpSpMkLst>
            <pc:docMk/>
            <pc:sldMk cId="3322737892" sldId="1705"/>
            <ac:grpSpMk id="44" creationId="{EB3F0EFB-EFE6-4FF4-9247-650C0D04F2FE}"/>
          </ac:grpSpMkLst>
        </pc:grpChg>
        <pc:grpChg chg="add mod">
          <ac:chgData name="Hamlet Markarian" userId="4926d2b407f31d77" providerId="LiveId" clId="{1C057F98-2CC4-49E3-A2E2-A804BE88845B}" dt="2021-05-06T09:32:25.047" v="3985"/>
          <ac:grpSpMkLst>
            <pc:docMk/>
            <pc:sldMk cId="3322737892" sldId="1705"/>
            <ac:grpSpMk id="56" creationId="{DD541BB5-AFF2-4B44-B972-8108029D057D}"/>
          </ac:grpSpMkLst>
        </pc:grpChg>
        <pc:picChg chg="mod">
          <ac:chgData name="Hamlet Markarian" userId="4926d2b407f31d77" providerId="LiveId" clId="{1C057F98-2CC4-49E3-A2E2-A804BE88845B}" dt="2021-05-06T09:32:25.047" v="3985"/>
          <ac:picMkLst>
            <pc:docMk/>
            <pc:sldMk cId="3322737892" sldId="1705"/>
            <ac:picMk id="45" creationId="{136FBF14-CD86-442F-A850-1B7B93E4C4DE}"/>
          </ac:picMkLst>
        </pc:picChg>
        <pc:picChg chg="mod">
          <ac:chgData name="Hamlet Markarian" userId="4926d2b407f31d77" providerId="LiveId" clId="{1C057F98-2CC4-49E3-A2E2-A804BE88845B}" dt="2021-05-06T09:32:25.047" v="3985"/>
          <ac:picMkLst>
            <pc:docMk/>
            <pc:sldMk cId="3322737892" sldId="1705"/>
            <ac:picMk id="46" creationId="{D1DA0F4B-C3B7-400B-A128-812250106C5B}"/>
          </ac:picMkLst>
        </pc:picChg>
        <pc:picChg chg="mod">
          <ac:chgData name="Hamlet Markarian" userId="4926d2b407f31d77" providerId="LiveId" clId="{1C057F98-2CC4-49E3-A2E2-A804BE88845B}" dt="2021-05-06T09:32:25.047" v="3985"/>
          <ac:picMkLst>
            <pc:docMk/>
            <pc:sldMk cId="3322737892" sldId="1705"/>
            <ac:picMk id="47" creationId="{FDA61E5E-9890-48FA-82BE-913D29A0D064}"/>
          </ac:picMkLst>
        </pc:picChg>
        <pc:picChg chg="mod">
          <ac:chgData name="Hamlet Markarian" userId="4926d2b407f31d77" providerId="LiveId" clId="{1C057F98-2CC4-49E3-A2E2-A804BE88845B}" dt="2021-05-06T09:32:25.047" v="3985"/>
          <ac:picMkLst>
            <pc:docMk/>
            <pc:sldMk cId="3322737892" sldId="1705"/>
            <ac:picMk id="55" creationId="{8949BDD1-2918-4A15-97B5-46AA812BFC63}"/>
          </ac:picMkLst>
        </pc:picChg>
        <pc:picChg chg="mod">
          <ac:chgData name="Hamlet Markarian" userId="4926d2b407f31d77" providerId="LiveId" clId="{1C057F98-2CC4-49E3-A2E2-A804BE88845B}" dt="2021-05-06T09:32:25.047" v="3985"/>
          <ac:picMkLst>
            <pc:docMk/>
            <pc:sldMk cId="3322737892" sldId="1705"/>
            <ac:picMk id="59" creationId="{B9526696-E983-4EDA-8A8C-E710C71CB59C}"/>
          </ac:picMkLst>
        </pc:picChg>
        <pc:picChg chg="mod">
          <ac:chgData name="Hamlet Markarian" userId="4926d2b407f31d77" providerId="LiveId" clId="{1C057F98-2CC4-49E3-A2E2-A804BE88845B}" dt="2021-05-06T09:32:25.047" v="3985"/>
          <ac:picMkLst>
            <pc:docMk/>
            <pc:sldMk cId="3322737892" sldId="1705"/>
            <ac:picMk id="63" creationId="{42E5420B-3090-4C28-A5A9-60807EFF2A15}"/>
          </ac:picMkLst>
        </pc:picChg>
        <pc:picChg chg="add mod">
          <ac:chgData name="Hamlet Markarian" userId="4926d2b407f31d77" providerId="LiveId" clId="{1C057F98-2CC4-49E3-A2E2-A804BE88845B}" dt="2021-05-06T09:32:25.047" v="3985"/>
          <ac:picMkLst>
            <pc:docMk/>
            <pc:sldMk cId="3322737892" sldId="1705"/>
            <ac:picMk id="70" creationId="{11E7F8FC-0F61-47A6-9E90-3E956AA765A1}"/>
          </ac:picMkLst>
        </pc:picChg>
        <pc:cxnChg chg="del">
          <ac:chgData name="Hamlet Markarian" userId="4926d2b407f31d77" providerId="LiveId" clId="{1C057F98-2CC4-49E3-A2E2-A804BE88845B}" dt="2021-05-05T21:15:53.585" v="2223" actId="478"/>
          <ac:cxnSpMkLst>
            <pc:docMk/>
            <pc:sldMk cId="3322737892" sldId="1705"/>
            <ac:cxnSpMk id="83" creationId="{EC99FD69-59AD-4D04-8563-8C648E230CD2}"/>
          </ac:cxnSpMkLst>
        </pc:cxnChg>
        <pc:cxnChg chg="del">
          <ac:chgData name="Hamlet Markarian" userId="4926d2b407f31d77" providerId="LiveId" clId="{1C057F98-2CC4-49E3-A2E2-A804BE88845B}" dt="2021-05-05T21:15:53.585" v="2223" actId="478"/>
          <ac:cxnSpMkLst>
            <pc:docMk/>
            <pc:sldMk cId="3322737892" sldId="1705"/>
            <ac:cxnSpMk id="88" creationId="{9558B814-D3AA-4707-92CE-432AA03F2FC5}"/>
          </ac:cxnSpMkLst>
        </pc:cxnChg>
        <pc:cxnChg chg="del">
          <ac:chgData name="Hamlet Markarian" userId="4926d2b407f31d77" providerId="LiveId" clId="{1C057F98-2CC4-49E3-A2E2-A804BE88845B}" dt="2021-05-05T21:15:53.585" v="2223" actId="478"/>
          <ac:cxnSpMkLst>
            <pc:docMk/>
            <pc:sldMk cId="3322737892" sldId="1705"/>
            <ac:cxnSpMk id="89" creationId="{821536D4-091C-4476-A308-AB7D6D1F3D9F}"/>
          </ac:cxnSpMkLst>
        </pc:cxnChg>
        <pc:cxnChg chg="del">
          <ac:chgData name="Hamlet Markarian" userId="4926d2b407f31d77" providerId="LiveId" clId="{1C057F98-2CC4-49E3-A2E2-A804BE88845B}" dt="2021-05-05T21:15:53.585" v="2223" actId="478"/>
          <ac:cxnSpMkLst>
            <pc:docMk/>
            <pc:sldMk cId="3322737892" sldId="1705"/>
            <ac:cxnSpMk id="90" creationId="{E27695D9-9C9A-45F3-B407-2FE75F5F67EA}"/>
          </ac:cxnSpMkLst>
        </pc:cxnChg>
        <pc:cxnChg chg="del">
          <ac:chgData name="Hamlet Markarian" userId="4926d2b407f31d77" providerId="LiveId" clId="{1C057F98-2CC4-49E3-A2E2-A804BE88845B}" dt="2021-05-05T21:15:53.585" v="2223" actId="478"/>
          <ac:cxnSpMkLst>
            <pc:docMk/>
            <pc:sldMk cId="3322737892" sldId="1705"/>
            <ac:cxnSpMk id="91" creationId="{1E9159B7-E72B-4519-98B3-CD038046BCC2}"/>
          </ac:cxnSpMkLst>
        </pc:cxnChg>
        <pc:cxnChg chg="del">
          <ac:chgData name="Hamlet Markarian" userId="4926d2b407f31d77" providerId="LiveId" clId="{1C057F98-2CC4-49E3-A2E2-A804BE88845B}" dt="2021-05-05T21:15:53.585" v="2223" actId="478"/>
          <ac:cxnSpMkLst>
            <pc:docMk/>
            <pc:sldMk cId="3322737892" sldId="1705"/>
            <ac:cxnSpMk id="94" creationId="{8A2646FE-B1D3-4486-A3BC-1D5DB44F7E52}"/>
          </ac:cxnSpMkLst>
        </pc:cxnChg>
        <pc:cxnChg chg="del">
          <ac:chgData name="Hamlet Markarian" userId="4926d2b407f31d77" providerId="LiveId" clId="{1C057F98-2CC4-49E3-A2E2-A804BE88845B}" dt="2021-05-05T21:15:53.585" v="2223" actId="478"/>
          <ac:cxnSpMkLst>
            <pc:docMk/>
            <pc:sldMk cId="3322737892" sldId="1705"/>
            <ac:cxnSpMk id="95" creationId="{10E21BE7-9072-40D3-A140-BC03B140469A}"/>
          </ac:cxnSpMkLst>
        </pc:cxnChg>
      </pc:sldChg>
      <pc:sldChg chg="addSp delSp modSp add mod">
        <pc:chgData name="Hamlet Markarian" userId="4926d2b407f31d77" providerId="LiveId" clId="{1C057F98-2CC4-49E3-A2E2-A804BE88845B}" dt="2021-05-06T09:32:25.047" v="3985"/>
        <pc:sldMkLst>
          <pc:docMk/>
          <pc:sldMk cId="3298464055" sldId="1706"/>
        </pc:sldMkLst>
        <pc:spChg chg="mod">
          <ac:chgData name="Hamlet Markarian" userId="4926d2b407f31d77" providerId="LiveId" clId="{1C057F98-2CC4-49E3-A2E2-A804BE88845B}" dt="2021-05-06T09:32:25.047" v="3985"/>
          <ac:spMkLst>
            <pc:docMk/>
            <pc:sldMk cId="3298464055" sldId="1706"/>
            <ac:spMk id="5" creationId="{BC01E833-A438-4C2A-AF28-2B402D7F80E5}"/>
          </ac:spMkLst>
        </pc:spChg>
        <pc:spChg chg="add mod">
          <ac:chgData name="Hamlet Markarian" userId="4926d2b407f31d77" providerId="LiveId" clId="{1C057F98-2CC4-49E3-A2E2-A804BE88845B}" dt="2021-05-06T09:32:25.047" v="3985"/>
          <ac:spMkLst>
            <pc:docMk/>
            <pc:sldMk cId="3298464055" sldId="1706"/>
            <ac:spMk id="14" creationId="{696BA3B0-503C-4DF4-9593-1C70A630A7EE}"/>
          </ac:spMkLst>
        </pc:spChg>
        <pc:spChg chg="add mod">
          <ac:chgData name="Hamlet Markarian" userId="4926d2b407f31d77" providerId="LiveId" clId="{1C057F98-2CC4-49E3-A2E2-A804BE88845B}" dt="2021-05-06T09:32:25.047" v="3985"/>
          <ac:spMkLst>
            <pc:docMk/>
            <pc:sldMk cId="3298464055" sldId="1706"/>
            <ac:spMk id="15" creationId="{B90D0670-87B4-45CB-B459-16B05650B26B}"/>
          </ac:spMkLst>
        </pc:spChg>
        <pc:spChg chg="add mod">
          <ac:chgData name="Hamlet Markarian" userId="4926d2b407f31d77" providerId="LiveId" clId="{1C057F98-2CC4-49E3-A2E2-A804BE88845B}" dt="2021-05-06T09:32:25.047" v="3985"/>
          <ac:spMkLst>
            <pc:docMk/>
            <pc:sldMk cId="3298464055" sldId="1706"/>
            <ac:spMk id="16" creationId="{D3D59EC2-44C8-4A0F-AFA0-5EF7319496BF}"/>
          </ac:spMkLst>
        </pc:spChg>
        <pc:spChg chg="add mod">
          <ac:chgData name="Hamlet Markarian" userId="4926d2b407f31d77" providerId="LiveId" clId="{1C057F98-2CC4-49E3-A2E2-A804BE88845B}" dt="2021-05-06T09:32:25.047" v="3985"/>
          <ac:spMkLst>
            <pc:docMk/>
            <pc:sldMk cId="3298464055" sldId="1706"/>
            <ac:spMk id="17" creationId="{AB7CD32B-6431-46D5-A723-7F58D6607076}"/>
          </ac:spMkLst>
        </pc:spChg>
        <pc:spChg chg="add mod">
          <ac:chgData name="Hamlet Markarian" userId="4926d2b407f31d77" providerId="LiveId" clId="{1C057F98-2CC4-49E3-A2E2-A804BE88845B}" dt="2021-05-06T09:32:25.047" v="3985"/>
          <ac:spMkLst>
            <pc:docMk/>
            <pc:sldMk cId="3298464055" sldId="1706"/>
            <ac:spMk id="18" creationId="{AF8E4A79-1B2D-40ED-BD54-20E9FED5A1A6}"/>
          </ac:spMkLst>
        </pc:spChg>
        <pc:spChg chg="add mod">
          <ac:chgData name="Hamlet Markarian" userId="4926d2b407f31d77" providerId="LiveId" clId="{1C057F98-2CC4-49E3-A2E2-A804BE88845B}" dt="2021-05-06T09:32:25.047" v="3985"/>
          <ac:spMkLst>
            <pc:docMk/>
            <pc:sldMk cId="3298464055" sldId="1706"/>
            <ac:spMk id="19" creationId="{693ED126-6BA2-4352-BBF7-20ADD42C802C}"/>
          </ac:spMkLst>
        </pc:spChg>
        <pc:spChg chg="add mod">
          <ac:chgData name="Hamlet Markarian" userId="4926d2b407f31d77" providerId="LiveId" clId="{1C057F98-2CC4-49E3-A2E2-A804BE88845B}" dt="2021-05-06T09:32:25.047" v="3985"/>
          <ac:spMkLst>
            <pc:docMk/>
            <pc:sldMk cId="3298464055" sldId="1706"/>
            <ac:spMk id="20" creationId="{7FBB8115-D6A8-4334-ACB7-69E75FF4E6DD}"/>
          </ac:spMkLst>
        </pc:spChg>
        <pc:spChg chg="add mod">
          <ac:chgData name="Hamlet Markarian" userId="4926d2b407f31d77" providerId="LiveId" clId="{1C057F98-2CC4-49E3-A2E2-A804BE88845B}" dt="2021-05-06T09:32:25.047" v="3985"/>
          <ac:spMkLst>
            <pc:docMk/>
            <pc:sldMk cId="3298464055" sldId="1706"/>
            <ac:spMk id="21" creationId="{130FD0D3-8705-4865-867C-0B6FC118B8E8}"/>
          </ac:spMkLst>
        </pc:spChg>
        <pc:spChg chg="add mod">
          <ac:chgData name="Hamlet Markarian" userId="4926d2b407f31d77" providerId="LiveId" clId="{1C057F98-2CC4-49E3-A2E2-A804BE88845B}" dt="2021-05-06T09:32:25.047" v="3985"/>
          <ac:spMkLst>
            <pc:docMk/>
            <pc:sldMk cId="3298464055" sldId="1706"/>
            <ac:spMk id="22" creationId="{3A20D7A1-4060-41D4-981B-FB302BECDD12}"/>
          </ac:spMkLst>
        </pc:spChg>
        <pc:spChg chg="add del mod">
          <ac:chgData name="Hamlet Markarian" userId="4926d2b407f31d77" providerId="LiveId" clId="{1C057F98-2CC4-49E3-A2E2-A804BE88845B}" dt="2021-05-05T21:31:57.473" v="2258" actId="478"/>
          <ac:spMkLst>
            <pc:docMk/>
            <pc:sldMk cId="3298464055" sldId="1706"/>
            <ac:spMk id="27" creationId="{5CBF6A1C-401F-4DC4-8B57-F4E9259484A6}"/>
          </ac:spMkLst>
        </pc:spChg>
        <pc:spChg chg="add del mod">
          <ac:chgData name="Hamlet Markarian" userId="4926d2b407f31d77" providerId="LiveId" clId="{1C057F98-2CC4-49E3-A2E2-A804BE88845B}" dt="2021-05-05T21:32:13.617" v="2261" actId="478"/>
          <ac:spMkLst>
            <pc:docMk/>
            <pc:sldMk cId="3298464055" sldId="1706"/>
            <ac:spMk id="32" creationId="{9EB31636-FE11-4A9D-B03B-48C92475899D}"/>
          </ac:spMkLst>
        </pc:spChg>
        <pc:spChg chg="add mod">
          <ac:chgData name="Hamlet Markarian" userId="4926d2b407f31d77" providerId="LiveId" clId="{1C057F98-2CC4-49E3-A2E2-A804BE88845B}" dt="2021-05-06T09:32:25.047" v="3985"/>
          <ac:spMkLst>
            <pc:docMk/>
            <pc:sldMk cId="3298464055" sldId="1706"/>
            <ac:spMk id="33" creationId="{3EB05B54-4E1C-4906-83E2-D3F426AD08E1}"/>
          </ac:spMkLst>
        </pc:spChg>
        <pc:spChg chg="mod">
          <ac:chgData name="Hamlet Markarian" userId="4926d2b407f31d77" providerId="LiveId" clId="{1C057F98-2CC4-49E3-A2E2-A804BE88845B}" dt="2021-05-06T09:32:25.047" v="3985"/>
          <ac:spMkLst>
            <pc:docMk/>
            <pc:sldMk cId="3298464055" sldId="1706"/>
            <ac:spMk id="35" creationId="{0F9A0D7E-7FCF-48DF-BAE9-C32DF98CD62E}"/>
          </ac:spMkLst>
        </pc:spChg>
        <pc:spChg chg="mod">
          <ac:chgData name="Hamlet Markarian" userId="4926d2b407f31d77" providerId="LiveId" clId="{1C057F98-2CC4-49E3-A2E2-A804BE88845B}" dt="2021-05-06T09:32:25.047" v="3985"/>
          <ac:spMkLst>
            <pc:docMk/>
            <pc:sldMk cId="3298464055" sldId="1706"/>
            <ac:spMk id="36" creationId="{1968768D-6339-4F5B-BEA1-B14758316542}"/>
          </ac:spMkLst>
        </pc:spChg>
        <pc:spChg chg="mod">
          <ac:chgData name="Hamlet Markarian" userId="4926d2b407f31d77" providerId="LiveId" clId="{1C057F98-2CC4-49E3-A2E2-A804BE88845B}" dt="2021-05-06T09:32:25.047" v="3985"/>
          <ac:spMkLst>
            <pc:docMk/>
            <pc:sldMk cId="3298464055" sldId="1706"/>
            <ac:spMk id="37" creationId="{D00EE6FC-9BEE-4094-AF77-930CBC86E46A}"/>
          </ac:spMkLst>
        </pc:spChg>
        <pc:spChg chg="mod">
          <ac:chgData name="Hamlet Markarian" userId="4926d2b407f31d77" providerId="LiveId" clId="{1C057F98-2CC4-49E3-A2E2-A804BE88845B}" dt="2021-05-06T09:32:25.047" v="3985"/>
          <ac:spMkLst>
            <pc:docMk/>
            <pc:sldMk cId="3298464055" sldId="1706"/>
            <ac:spMk id="38" creationId="{E3EDC7FE-AAA2-41C2-8108-57A0FA8ADF4A}"/>
          </ac:spMkLst>
        </pc:spChg>
        <pc:spChg chg="mod">
          <ac:chgData name="Hamlet Markarian" userId="4926d2b407f31d77" providerId="LiveId" clId="{1C057F98-2CC4-49E3-A2E2-A804BE88845B}" dt="2021-05-06T09:32:25.047" v="3985"/>
          <ac:spMkLst>
            <pc:docMk/>
            <pc:sldMk cId="3298464055" sldId="1706"/>
            <ac:spMk id="39" creationId="{3B13F559-20C8-4B24-A0FF-2A57318C2A51}"/>
          </ac:spMkLst>
        </pc:spChg>
        <pc:spChg chg="mod">
          <ac:chgData name="Hamlet Markarian" userId="4926d2b407f31d77" providerId="LiveId" clId="{1C057F98-2CC4-49E3-A2E2-A804BE88845B}" dt="2021-05-06T09:32:25.047" v="3985"/>
          <ac:spMkLst>
            <pc:docMk/>
            <pc:sldMk cId="3298464055" sldId="1706"/>
            <ac:spMk id="40" creationId="{0CC46578-DA7F-4BB8-9868-87C76AF7AD9E}"/>
          </ac:spMkLst>
        </pc:spChg>
        <pc:spChg chg="add mod">
          <ac:chgData name="Hamlet Markarian" userId="4926d2b407f31d77" providerId="LiveId" clId="{1C057F98-2CC4-49E3-A2E2-A804BE88845B}" dt="2021-05-06T09:32:25.047" v="3985"/>
          <ac:spMkLst>
            <pc:docMk/>
            <pc:sldMk cId="3298464055" sldId="1706"/>
            <ac:spMk id="41" creationId="{30DEBDC7-D6AD-4892-8A7E-9EFABD09F997}"/>
          </ac:spMkLst>
        </pc:spChg>
        <pc:spChg chg="add mod">
          <ac:chgData name="Hamlet Markarian" userId="4926d2b407f31d77" providerId="LiveId" clId="{1C057F98-2CC4-49E3-A2E2-A804BE88845B}" dt="2021-05-06T09:32:25.047" v="3985"/>
          <ac:spMkLst>
            <pc:docMk/>
            <pc:sldMk cId="3298464055" sldId="1706"/>
            <ac:spMk id="42" creationId="{B7370C51-41E9-4C34-833A-D75FB71E79E1}"/>
          </ac:spMkLst>
        </pc:spChg>
        <pc:spChg chg="add mod">
          <ac:chgData name="Hamlet Markarian" userId="4926d2b407f31d77" providerId="LiveId" clId="{1C057F98-2CC4-49E3-A2E2-A804BE88845B}" dt="2021-05-06T09:32:25.047" v="3985"/>
          <ac:spMkLst>
            <pc:docMk/>
            <pc:sldMk cId="3298464055" sldId="1706"/>
            <ac:spMk id="43" creationId="{B381EF65-ACA3-4359-AF2B-EA7B2D4A702E}"/>
          </ac:spMkLst>
        </pc:spChg>
        <pc:spChg chg="add mod">
          <ac:chgData name="Hamlet Markarian" userId="4926d2b407f31d77" providerId="LiveId" clId="{1C057F98-2CC4-49E3-A2E2-A804BE88845B}" dt="2021-05-06T09:32:25.047" v="3985"/>
          <ac:spMkLst>
            <pc:docMk/>
            <pc:sldMk cId="3298464055" sldId="1706"/>
            <ac:spMk id="44" creationId="{D99B42AC-4C40-4F87-BB83-AAEC0BD638BB}"/>
          </ac:spMkLst>
        </pc:spChg>
        <pc:spChg chg="add mod">
          <ac:chgData name="Hamlet Markarian" userId="4926d2b407f31d77" providerId="LiveId" clId="{1C057F98-2CC4-49E3-A2E2-A804BE88845B}" dt="2021-05-06T09:32:25.047" v="3985"/>
          <ac:spMkLst>
            <pc:docMk/>
            <pc:sldMk cId="3298464055" sldId="1706"/>
            <ac:spMk id="45" creationId="{1DB93539-898F-4FB1-9AC3-91AE8D9541CC}"/>
          </ac:spMkLst>
        </pc:spChg>
        <pc:spChg chg="add mod">
          <ac:chgData name="Hamlet Markarian" userId="4926d2b407f31d77" providerId="LiveId" clId="{1C057F98-2CC4-49E3-A2E2-A804BE88845B}" dt="2021-05-06T09:32:25.047" v="3985"/>
          <ac:spMkLst>
            <pc:docMk/>
            <pc:sldMk cId="3298464055" sldId="1706"/>
            <ac:spMk id="46" creationId="{60DBFAA9-84BB-436B-BBE0-E0F15DED0112}"/>
          </ac:spMkLst>
        </pc:spChg>
        <pc:spChg chg="add mod">
          <ac:chgData name="Hamlet Markarian" userId="4926d2b407f31d77" providerId="LiveId" clId="{1C057F98-2CC4-49E3-A2E2-A804BE88845B}" dt="2021-05-06T09:32:25.047" v="3985"/>
          <ac:spMkLst>
            <pc:docMk/>
            <pc:sldMk cId="3298464055" sldId="1706"/>
            <ac:spMk id="47" creationId="{AC7C13C3-FCD2-41D9-9A6B-95F7C65980B4}"/>
          </ac:spMkLst>
        </pc:spChg>
        <pc:spChg chg="add mod">
          <ac:chgData name="Hamlet Markarian" userId="4926d2b407f31d77" providerId="LiveId" clId="{1C057F98-2CC4-49E3-A2E2-A804BE88845B}" dt="2021-05-06T09:32:25.047" v="3985"/>
          <ac:spMkLst>
            <pc:docMk/>
            <pc:sldMk cId="3298464055" sldId="1706"/>
            <ac:spMk id="48" creationId="{E645D422-0788-4181-8C5F-034353F2AA1D}"/>
          </ac:spMkLst>
        </pc:spChg>
        <pc:spChg chg="add mod ord">
          <ac:chgData name="Hamlet Markarian" userId="4926d2b407f31d77" providerId="LiveId" clId="{1C057F98-2CC4-49E3-A2E2-A804BE88845B}" dt="2021-05-06T09:32:25.047" v="3985"/>
          <ac:spMkLst>
            <pc:docMk/>
            <pc:sldMk cId="3298464055" sldId="1706"/>
            <ac:spMk id="50" creationId="{6C57C424-BF93-4366-8EA3-E236698BE27A}"/>
          </ac:spMkLst>
        </pc:spChg>
        <pc:spChg chg="mod">
          <ac:chgData name="Hamlet Markarian" userId="4926d2b407f31d77" providerId="LiveId" clId="{1C057F98-2CC4-49E3-A2E2-A804BE88845B}" dt="2021-05-06T09:32:25.047" v="3985"/>
          <ac:spMkLst>
            <pc:docMk/>
            <pc:sldMk cId="3298464055" sldId="1706"/>
            <ac:spMk id="57" creationId="{B79FE3FB-DDD9-4C52-A866-E3982D872286}"/>
          </ac:spMkLst>
        </pc:spChg>
        <pc:grpChg chg="mod">
          <ac:chgData name="Hamlet Markarian" userId="4926d2b407f31d77" providerId="LiveId" clId="{1C057F98-2CC4-49E3-A2E2-A804BE88845B}" dt="2021-05-06T09:32:25.047" v="3985"/>
          <ac:grpSpMkLst>
            <pc:docMk/>
            <pc:sldMk cId="3298464055" sldId="1706"/>
            <ac:grpSpMk id="34" creationId="{3FAD39AD-7134-47BF-BA71-B931D44C32CA}"/>
          </ac:grpSpMkLst>
        </pc:grpChg>
        <pc:picChg chg="add mod">
          <ac:chgData name="Hamlet Markarian" userId="4926d2b407f31d77" providerId="LiveId" clId="{1C057F98-2CC4-49E3-A2E2-A804BE88845B}" dt="2021-05-06T09:32:25.047" v="3985"/>
          <ac:picMkLst>
            <pc:docMk/>
            <pc:sldMk cId="3298464055" sldId="1706"/>
            <ac:picMk id="28" creationId="{8AE8917E-161D-43F6-A0B8-D95F134988B7}"/>
          </ac:picMkLst>
        </pc:picChg>
        <pc:picChg chg="add mod">
          <ac:chgData name="Hamlet Markarian" userId="4926d2b407f31d77" providerId="LiveId" clId="{1C057F98-2CC4-49E3-A2E2-A804BE88845B}" dt="2021-05-06T09:32:25.047" v="3985"/>
          <ac:picMkLst>
            <pc:docMk/>
            <pc:sldMk cId="3298464055" sldId="1706"/>
            <ac:picMk id="29" creationId="{ACD8A2BF-ECA2-482E-8C30-33BA2D8D7041}"/>
          </ac:picMkLst>
        </pc:picChg>
        <pc:picChg chg="add mod">
          <ac:chgData name="Hamlet Markarian" userId="4926d2b407f31d77" providerId="LiveId" clId="{1C057F98-2CC4-49E3-A2E2-A804BE88845B}" dt="2021-05-06T09:32:25.047" v="3985"/>
          <ac:picMkLst>
            <pc:docMk/>
            <pc:sldMk cId="3298464055" sldId="1706"/>
            <ac:picMk id="30" creationId="{F09B6DD7-561C-42C4-9936-12ECC9413A96}"/>
          </ac:picMkLst>
        </pc:picChg>
        <pc:picChg chg="add mod">
          <ac:chgData name="Hamlet Markarian" userId="4926d2b407f31d77" providerId="LiveId" clId="{1C057F98-2CC4-49E3-A2E2-A804BE88845B}" dt="2021-05-06T09:32:25.047" v="3985"/>
          <ac:picMkLst>
            <pc:docMk/>
            <pc:sldMk cId="3298464055" sldId="1706"/>
            <ac:picMk id="31" creationId="{F3850077-7A5C-4E1D-A3F5-F00E965EFEEC}"/>
          </ac:picMkLst>
        </pc:picChg>
        <pc:picChg chg="add mod">
          <ac:chgData name="Hamlet Markarian" userId="4926d2b407f31d77" providerId="LiveId" clId="{1C057F98-2CC4-49E3-A2E2-A804BE88845B}" dt="2021-05-06T09:32:25.047" v="3985"/>
          <ac:picMkLst>
            <pc:docMk/>
            <pc:sldMk cId="3298464055" sldId="1706"/>
            <ac:picMk id="49" creationId="{7F565AA9-AB1F-4FC9-BE2B-CF0C76989454}"/>
          </ac:picMkLst>
        </pc:picChg>
        <pc:picChg chg="mod">
          <ac:chgData name="Hamlet Markarian" userId="4926d2b407f31d77" providerId="LiveId" clId="{1C057F98-2CC4-49E3-A2E2-A804BE88845B}" dt="2021-05-06T09:32:25.047" v="3985"/>
          <ac:picMkLst>
            <pc:docMk/>
            <pc:sldMk cId="3298464055" sldId="1706"/>
            <ac:picMk id="55" creationId="{8949BDD1-2918-4A15-97B5-46AA812BFC63}"/>
          </ac:picMkLst>
        </pc:picChg>
        <pc:picChg chg="mod">
          <ac:chgData name="Hamlet Markarian" userId="4926d2b407f31d77" providerId="LiveId" clId="{1C057F98-2CC4-49E3-A2E2-A804BE88845B}" dt="2021-05-06T09:32:25.047" v="3985"/>
          <ac:picMkLst>
            <pc:docMk/>
            <pc:sldMk cId="3298464055" sldId="1706"/>
            <ac:picMk id="59" creationId="{B9526696-E983-4EDA-8A8C-E710C71CB59C}"/>
          </ac:picMkLst>
        </pc:picChg>
        <pc:picChg chg="mod">
          <ac:chgData name="Hamlet Markarian" userId="4926d2b407f31d77" providerId="LiveId" clId="{1C057F98-2CC4-49E3-A2E2-A804BE88845B}" dt="2021-05-06T09:32:25.047" v="3985"/>
          <ac:picMkLst>
            <pc:docMk/>
            <pc:sldMk cId="3298464055" sldId="1706"/>
            <ac:picMk id="63" creationId="{42E5420B-3090-4C28-A5A9-60807EFF2A15}"/>
          </ac:picMkLst>
        </pc:picChg>
        <pc:cxnChg chg="add mod">
          <ac:chgData name="Hamlet Markarian" userId="4926d2b407f31d77" providerId="LiveId" clId="{1C057F98-2CC4-49E3-A2E2-A804BE88845B}" dt="2021-05-06T09:32:25.047" v="3985"/>
          <ac:cxnSpMkLst>
            <pc:docMk/>
            <pc:sldMk cId="3298464055" sldId="1706"/>
            <ac:cxnSpMk id="23" creationId="{E0A3E026-11B9-4B89-B3F2-618506BB2EE8}"/>
          </ac:cxnSpMkLst>
        </pc:cxnChg>
        <pc:cxnChg chg="add mod">
          <ac:chgData name="Hamlet Markarian" userId="4926d2b407f31d77" providerId="LiveId" clId="{1C057F98-2CC4-49E3-A2E2-A804BE88845B}" dt="2021-05-06T09:32:25.047" v="3985"/>
          <ac:cxnSpMkLst>
            <pc:docMk/>
            <pc:sldMk cId="3298464055" sldId="1706"/>
            <ac:cxnSpMk id="24" creationId="{E82D83DA-8399-4D72-AFC2-5A4A9122A592}"/>
          </ac:cxnSpMkLst>
        </pc:cxnChg>
        <pc:cxnChg chg="add mod">
          <ac:chgData name="Hamlet Markarian" userId="4926d2b407f31d77" providerId="LiveId" clId="{1C057F98-2CC4-49E3-A2E2-A804BE88845B}" dt="2021-05-06T09:32:25.047" v="3985"/>
          <ac:cxnSpMkLst>
            <pc:docMk/>
            <pc:sldMk cId="3298464055" sldId="1706"/>
            <ac:cxnSpMk id="25" creationId="{BEDC71ED-05FB-4DBA-9B6D-873DF6E140C9}"/>
          </ac:cxnSpMkLst>
        </pc:cxnChg>
        <pc:cxnChg chg="add mod">
          <ac:chgData name="Hamlet Markarian" userId="4926d2b407f31d77" providerId="LiveId" clId="{1C057F98-2CC4-49E3-A2E2-A804BE88845B}" dt="2021-05-06T09:32:25.047" v="3985"/>
          <ac:cxnSpMkLst>
            <pc:docMk/>
            <pc:sldMk cId="3298464055" sldId="1706"/>
            <ac:cxnSpMk id="26" creationId="{CCFD3BEE-947F-4D3F-946A-5457C4D530B7}"/>
          </ac:cxnSpMkLst>
        </pc:cxnChg>
      </pc:sldChg>
      <pc:sldChg chg="addSp modSp add mod ord">
        <pc:chgData name="Hamlet Markarian" userId="4926d2b407f31d77" providerId="LiveId" clId="{1C057F98-2CC4-49E3-A2E2-A804BE88845B}" dt="2021-05-06T09:32:25.047" v="3985"/>
        <pc:sldMkLst>
          <pc:docMk/>
          <pc:sldMk cId="3351888228" sldId="1707"/>
        </pc:sldMkLst>
        <pc:spChg chg="mod">
          <ac:chgData name="Hamlet Markarian" userId="4926d2b407f31d77" providerId="LiveId" clId="{1C057F98-2CC4-49E3-A2E2-A804BE88845B}" dt="2021-05-06T09:32:25.047" v="3985"/>
          <ac:spMkLst>
            <pc:docMk/>
            <pc:sldMk cId="3351888228" sldId="1707"/>
            <ac:spMk id="5" creationId="{BC01E833-A438-4C2A-AF28-2B402D7F80E5}"/>
          </ac:spMkLst>
        </pc:spChg>
        <pc:spChg chg="mod">
          <ac:chgData name="Hamlet Markarian" userId="4926d2b407f31d77" providerId="LiveId" clId="{1C057F98-2CC4-49E3-A2E2-A804BE88845B}" dt="2021-05-06T09:32:25.047" v="3985"/>
          <ac:spMkLst>
            <pc:docMk/>
            <pc:sldMk cId="3351888228" sldId="1707"/>
            <ac:spMk id="15" creationId="{8CC8E2F6-ECA4-46E2-8183-FA4BA71C5DB9}"/>
          </ac:spMkLst>
        </pc:spChg>
        <pc:spChg chg="mod">
          <ac:chgData name="Hamlet Markarian" userId="4926d2b407f31d77" providerId="LiveId" clId="{1C057F98-2CC4-49E3-A2E2-A804BE88845B}" dt="2021-05-06T09:32:25.047" v="3985"/>
          <ac:spMkLst>
            <pc:docMk/>
            <pc:sldMk cId="3351888228" sldId="1707"/>
            <ac:spMk id="17" creationId="{71EECCEF-A7C5-4172-B0CD-95FDD324C72B}"/>
          </ac:spMkLst>
        </pc:spChg>
        <pc:spChg chg="mod">
          <ac:chgData name="Hamlet Markarian" userId="4926d2b407f31d77" providerId="LiveId" clId="{1C057F98-2CC4-49E3-A2E2-A804BE88845B}" dt="2021-05-06T09:32:25.047" v="3985"/>
          <ac:spMkLst>
            <pc:docMk/>
            <pc:sldMk cId="3351888228" sldId="1707"/>
            <ac:spMk id="18" creationId="{F8EE0F9C-1B07-49B4-A96A-62D4FC15C28D}"/>
          </ac:spMkLst>
        </pc:spChg>
        <pc:spChg chg="mod">
          <ac:chgData name="Hamlet Markarian" userId="4926d2b407f31d77" providerId="LiveId" clId="{1C057F98-2CC4-49E3-A2E2-A804BE88845B}" dt="2021-05-06T09:32:25.047" v="3985"/>
          <ac:spMkLst>
            <pc:docMk/>
            <pc:sldMk cId="3351888228" sldId="1707"/>
            <ac:spMk id="20" creationId="{A7F76CA1-12C5-4050-BE10-0C4C72C04450}"/>
          </ac:spMkLst>
        </pc:spChg>
        <pc:spChg chg="mod">
          <ac:chgData name="Hamlet Markarian" userId="4926d2b407f31d77" providerId="LiveId" clId="{1C057F98-2CC4-49E3-A2E2-A804BE88845B}" dt="2021-05-06T09:32:25.047" v="3985"/>
          <ac:spMkLst>
            <pc:docMk/>
            <pc:sldMk cId="3351888228" sldId="1707"/>
            <ac:spMk id="21" creationId="{907BBE8B-A277-4136-B8C0-C4F54438965F}"/>
          </ac:spMkLst>
        </pc:spChg>
        <pc:spChg chg="mod">
          <ac:chgData name="Hamlet Markarian" userId="4926d2b407f31d77" providerId="LiveId" clId="{1C057F98-2CC4-49E3-A2E2-A804BE88845B}" dt="2021-05-06T09:32:25.047" v="3985"/>
          <ac:spMkLst>
            <pc:docMk/>
            <pc:sldMk cId="3351888228" sldId="1707"/>
            <ac:spMk id="22" creationId="{E3F84878-9E0E-40F5-8CDF-3D553689FB50}"/>
          </ac:spMkLst>
        </pc:spChg>
        <pc:spChg chg="mod">
          <ac:chgData name="Hamlet Markarian" userId="4926d2b407f31d77" providerId="LiveId" clId="{1C057F98-2CC4-49E3-A2E2-A804BE88845B}" dt="2021-05-06T09:32:25.047" v="3985"/>
          <ac:spMkLst>
            <pc:docMk/>
            <pc:sldMk cId="3351888228" sldId="1707"/>
            <ac:spMk id="24" creationId="{61C62836-4EFA-4C80-81D0-D47030F96B9F}"/>
          </ac:spMkLst>
        </pc:spChg>
        <pc:spChg chg="mod">
          <ac:chgData name="Hamlet Markarian" userId="4926d2b407f31d77" providerId="LiveId" clId="{1C057F98-2CC4-49E3-A2E2-A804BE88845B}" dt="2021-05-06T09:32:25.047" v="3985"/>
          <ac:spMkLst>
            <pc:docMk/>
            <pc:sldMk cId="3351888228" sldId="1707"/>
            <ac:spMk id="25" creationId="{58F76C06-EF9D-46DD-9B98-C37968D28AF0}"/>
          </ac:spMkLst>
        </pc:spChg>
        <pc:spChg chg="mod">
          <ac:chgData name="Hamlet Markarian" userId="4926d2b407f31d77" providerId="LiveId" clId="{1C057F98-2CC4-49E3-A2E2-A804BE88845B}" dt="2021-05-06T09:32:25.047" v="3985"/>
          <ac:spMkLst>
            <pc:docMk/>
            <pc:sldMk cId="3351888228" sldId="1707"/>
            <ac:spMk id="26" creationId="{3A815A65-ACEE-45E3-901B-973F32ECC1C7}"/>
          </ac:spMkLst>
        </pc:spChg>
        <pc:spChg chg="mod">
          <ac:chgData name="Hamlet Markarian" userId="4926d2b407f31d77" providerId="LiveId" clId="{1C057F98-2CC4-49E3-A2E2-A804BE88845B}" dt="2021-05-06T09:32:25.047" v="3985"/>
          <ac:spMkLst>
            <pc:docMk/>
            <pc:sldMk cId="3351888228" sldId="1707"/>
            <ac:spMk id="28" creationId="{C9339413-F8CF-4729-9921-E4159204EDA5}"/>
          </ac:spMkLst>
        </pc:spChg>
        <pc:spChg chg="mod">
          <ac:chgData name="Hamlet Markarian" userId="4926d2b407f31d77" providerId="LiveId" clId="{1C057F98-2CC4-49E3-A2E2-A804BE88845B}" dt="2021-05-06T09:32:25.047" v="3985"/>
          <ac:spMkLst>
            <pc:docMk/>
            <pc:sldMk cId="3351888228" sldId="1707"/>
            <ac:spMk id="30" creationId="{0C783637-623D-4F7D-A2E9-E95ED62D6F34}"/>
          </ac:spMkLst>
        </pc:spChg>
        <pc:spChg chg="mod">
          <ac:chgData name="Hamlet Markarian" userId="4926d2b407f31d77" providerId="LiveId" clId="{1C057F98-2CC4-49E3-A2E2-A804BE88845B}" dt="2021-05-06T09:32:25.047" v="3985"/>
          <ac:spMkLst>
            <pc:docMk/>
            <pc:sldMk cId="3351888228" sldId="1707"/>
            <ac:spMk id="31" creationId="{02C4EEA6-8298-4DD6-BA3C-0CEC4388AFF0}"/>
          </ac:spMkLst>
        </pc:spChg>
        <pc:spChg chg="mod">
          <ac:chgData name="Hamlet Markarian" userId="4926d2b407f31d77" providerId="LiveId" clId="{1C057F98-2CC4-49E3-A2E2-A804BE88845B}" dt="2021-05-06T09:32:25.047" v="3985"/>
          <ac:spMkLst>
            <pc:docMk/>
            <pc:sldMk cId="3351888228" sldId="1707"/>
            <ac:spMk id="33" creationId="{1B30A3EE-752B-4D3D-89A1-4CBA407F2A7F}"/>
          </ac:spMkLst>
        </pc:spChg>
        <pc:spChg chg="mod">
          <ac:chgData name="Hamlet Markarian" userId="4926d2b407f31d77" providerId="LiveId" clId="{1C057F98-2CC4-49E3-A2E2-A804BE88845B}" dt="2021-05-06T09:32:25.047" v="3985"/>
          <ac:spMkLst>
            <pc:docMk/>
            <pc:sldMk cId="3351888228" sldId="1707"/>
            <ac:spMk id="35" creationId="{0F9A0D7E-7FCF-48DF-BAE9-C32DF98CD62E}"/>
          </ac:spMkLst>
        </pc:spChg>
        <pc:spChg chg="mod">
          <ac:chgData name="Hamlet Markarian" userId="4926d2b407f31d77" providerId="LiveId" clId="{1C057F98-2CC4-49E3-A2E2-A804BE88845B}" dt="2021-05-06T09:32:25.047" v="3985"/>
          <ac:spMkLst>
            <pc:docMk/>
            <pc:sldMk cId="3351888228" sldId="1707"/>
            <ac:spMk id="36" creationId="{1968768D-6339-4F5B-BEA1-B14758316542}"/>
          </ac:spMkLst>
        </pc:spChg>
        <pc:spChg chg="mod">
          <ac:chgData name="Hamlet Markarian" userId="4926d2b407f31d77" providerId="LiveId" clId="{1C057F98-2CC4-49E3-A2E2-A804BE88845B}" dt="2021-05-06T09:32:25.047" v="3985"/>
          <ac:spMkLst>
            <pc:docMk/>
            <pc:sldMk cId="3351888228" sldId="1707"/>
            <ac:spMk id="37" creationId="{D00EE6FC-9BEE-4094-AF77-930CBC86E46A}"/>
          </ac:spMkLst>
        </pc:spChg>
        <pc:spChg chg="mod">
          <ac:chgData name="Hamlet Markarian" userId="4926d2b407f31d77" providerId="LiveId" clId="{1C057F98-2CC4-49E3-A2E2-A804BE88845B}" dt="2021-05-06T09:32:25.047" v="3985"/>
          <ac:spMkLst>
            <pc:docMk/>
            <pc:sldMk cId="3351888228" sldId="1707"/>
            <ac:spMk id="38" creationId="{E3EDC7FE-AAA2-41C2-8108-57A0FA8ADF4A}"/>
          </ac:spMkLst>
        </pc:spChg>
        <pc:spChg chg="mod">
          <ac:chgData name="Hamlet Markarian" userId="4926d2b407f31d77" providerId="LiveId" clId="{1C057F98-2CC4-49E3-A2E2-A804BE88845B}" dt="2021-05-06T09:32:25.047" v="3985"/>
          <ac:spMkLst>
            <pc:docMk/>
            <pc:sldMk cId="3351888228" sldId="1707"/>
            <ac:spMk id="39" creationId="{3B13F559-20C8-4B24-A0FF-2A57318C2A51}"/>
          </ac:spMkLst>
        </pc:spChg>
        <pc:spChg chg="mod">
          <ac:chgData name="Hamlet Markarian" userId="4926d2b407f31d77" providerId="LiveId" clId="{1C057F98-2CC4-49E3-A2E2-A804BE88845B}" dt="2021-05-06T09:32:25.047" v="3985"/>
          <ac:spMkLst>
            <pc:docMk/>
            <pc:sldMk cId="3351888228" sldId="1707"/>
            <ac:spMk id="40" creationId="{0CC46578-DA7F-4BB8-9868-87C76AF7AD9E}"/>
          </ac:spMkLst>
        </pc:spChg>
        <pc:spChg chg="mod">
          <ac:chgData name="Hamlet Markarian" userId="4926d2b407f31d77" providerId="LiveId" clId="{1C057F98-2CC4-49E3-A2E2-A804BE88845B}" dt="2021-05-06T09:32:25.047" v="3985"/>
          <ac:spMkLst>
            <pc:docMk/>
            <pc:sldMk cId="3351888228" sldId="1707"/>
            <ac:spMk id="42" creationId="{C144F29F-700E-40DE-BF47-31AFB47E5623}"/>
          </ac:spMkLst>
        </pc:spChg>
        <pc:spChg chg="mod">
          <ac:chgData name="Hamlet Markarian" userId="4926d2b407f31d77" providerId="LiveId" clId="{1C057F98-2CC4-49E3-A2E2-A804BE88845B}" dt="2021-05-06T09:32:25.047" v="3985"/>
          <ac:spMkLst>
            <pc:docMk/>
            <pc:sldMk cId="3351888228" sldId="1707"/>
            <ac:spMk id="43" creationId="{9D67E583-07B2-444A-A79C-1A41E87BE3AE}"/>
          </ac:spMkLst>
        </pc:spChg>
        <pc:spChg chg="mod">
          <ac:chgData name="Hamlet Markarian" userId="4926d2b407f31d77" providerId="LiveId" clId="{1C057F98-2CC4-49E3-A2E2-A804BE88845B}" dt="2021-05-06T09:32:25.047" v="3985"/>
          <ac:spMkLst>
            <pc:docMk/>
            <pc:sldMk cId="3351888228" sldId="1707"/>
            <ac:spMk id="45" creationId="{4FE4EE59-0728-4EAE-87BF-ACA3771DF01D}"/>
          </ac:spMkLst>
        </pc:spChg>
        <pc:spChg chg="mod">
          <ac:chgData name="Hamlet Markarian" userId="4926d2b407f31d77" providerId="LiveId" clId="{1C057F98-2CC4-49E3-A2E2-A804BE88845B}" dt="2021-05-06T09:32:25.047" v="3985"/>
          <ac:spMkLst>
            <pc:docMk/>
            <pc:sldMk cId="3351888228" sldId="1707"/>
            <ac:spMk id="46" creationId="{F5685F05-B790-43E3-8AD0-A65B8BA63ED2}"/>
          </ac:spMkLst>
        </pc:spChg>
        <pc:spChg chg="mod">
          <ac:chgData name="Hamlet Markarian" userId="4926d2b407f31d77" providerId="LiveId" clId="{1C057F98-2CC4-49E3-A2E2-A804BE88845B}" dt="2021-05-06T09:32:25.047" v="3985"/>
          <ac:spMkLst>
            <pc:docMk/>
            <pc:sldMk cId="3351888228" sldId="1707"/>
            <ac:spMk id="47" creationId="{88A474F3-B755-4321-B39D-6EA1153741C9}"/>
          </ac:spMkLst>
        </pc:spChg>
        <pc:spChg chg="mod">
          <ac:chgData name="Hamlet Markarian" userId="4926d2b407f31d77" providerId="LiveId" clId="{1C057F98-2CC4-49E3-A2E2-A804BE88845B}" dt="2021-05-06T09:32:25.047" v="3985"/>
          <ac:spMkLst>
            <pc:docMk/>
            <pc:sldMk cId="3351888228" sldId="1707"/>
            <ac:spMk id="49" creationId="{F95F3A23-3C8C-44DA-BFC9-1484B02E5A57}"/>
          </ac:spMkLst>
        </pc:spChg>
        <pc:spChg chg="mod">
          <ac:chgData name="Hamlet Markarian" userId="4926d2b407f31d77" providerId="LiveId" clId="{1C057F98-2CC4-49E3-A2E2-A804BE88845B}" dt="2021-05-06T09:32:25.047" v="3985"/>
          <ac:spMkLst>
            <pc:docMk/>
            <pc:sldMk cId="3351888228" sldId="1707"/>
            <ac:spMk id="50" creationId="{6D204CEF-F7F9-4D68-9999-6B8154CD332A}"/>
          </ac:spMkLst>
        </pc:spChg>
        <pc:spChg chg="mod">
          <ac:chgData name="Hamlet Markarian" userId="4926d2b407f31d77" providerId="LiveId" clId="{1C057F98-2CC4-49E3-A2E2-A804BE88845B}" dt="2021-05-06T09:32:25.047" v="3985"/>
          <ac:spMkLst>
            <pc:docMk/>
            <pc:sldMk cId="3351888228" sldId="1707"/>
            <ac:spMk id="51" creationId="{BD4DBFC3-0E9B-4405-B515-4F72220543ED}"/>
          </ac:spMkLst>
        </pc:spChg>
        <pc:spChg chg="mod">
          <ac:chgData name="Hamlet Markarian" userId="4926d2b407f31d77" providerId="LiveId" clId="{1C057F98-2CC4-49E3-A2E2-A804BE88845B}" dt="2021-05-06T09:32:25.047" v="3985"/>
          <ac:spMkLst>
            <pc:docMk/>
            <pc:sldMk cId="3351888228" sldId="1707"/>
            <ac:spMk id="53" creationId="{A727D668-5512-4B4D-A25D-BC2F3235D72A}"/>
          </ac:spMkLst>
        </pc:spChg>
        <pc:spChg chg="mod">
          <ac:chgData name="Hamlet Markarian" userId="4926d2b407f31d77" providerId="LiveId" clId="{1C057F98-2CC4-49E3-A2E2-A804BE88845B}" dt="2021-05-06T09:32:25.047" v="3985"/>
          <ac:spMkLst>
            <pc:docMk/>
            <pc:sldMk cId="3351888228" sldId="1707"/>
            <ac:spMk id="54" creationId="{134647F9-C3A2-46F3-A4DC-148E31F7C304}"/>
          </ac:spMkLst>
        </pc:spChg>
        <pc:spChg chg="mod">
          <ac:chgData name="Hamlet Markarian" userId="4926d2b407f31d77" providerId="LiveId" clId="{1C057F98-2CC4-49E3-A2E2-A804BE88845B}" dt="2021-05-06T09:32:25.047" v="3985"/>
          <ac:spMkLst>
            <pc:docMk/>
            <pc:sldMk cId="3351888228" sldId="1707"/>
            <ac:spMk id="56" creationId="{ECF0DBB6-C033-411A-AE28-EF74C22672A1}"/>
          </ac:spMkLst>
        </pc:spChg>
        <pc:spChg chg="mod">
          <ac:chgData name="Hamlet Markarian" userId="4926d2b407f31d77" providerId="LiveId" clId="{1C057F98-2CC4-49E3-A2E2-A804BE88845B}" dt="2021-05-06T09:32:25.047" v="3985"/>
          <ac:spMkLst>
            <pc:docMk/>
            <pc:sldMk cId="3351888228" sldId="1707"/>
            <ac:spMk id="57" creationId="{B79FE3FB-DDD9-4C52-A866-E3982D872286}"/>
          </ac:spMkLst>
        </pc:spChg>
        <pc:spChg chg="mod">
          <ac:chgData name="Hamlet Markarian" userId="4926d2b407f31d77" providerId="LiveId" clId="{1C057F98-2CC4-49E3-A2E2-A804BE88845B}" dt="2021-05-06T09:32:25.047" v="3985"/>
          <ac:spMkLst>
            <pc:docMk/>
            <pc:sldMk cId="3351888228" sldId="1707"/>
            <ac:spMk id="61" creationId="{FD533770-3ECE-4F13-A082-DF615D51BCF3}"/>
          </ac:spMkLst>
        </pc:spChg>
        <pc:spChg chg="mod">
          <ac:chgData name="Hamlet Markarian" userId="4926d2b407f31d77" providerId="LiveId" clId="{1C057F98-2CC4-49E3-A2E2-A804BE88845B}" dt="2021-05-06T09:32:25.047" v="3985"/>
          <ac:spMkLst>
            <pc:docMk/>
            <pc:sldMk cId="3351888228" sldId="1707"/>
            <ac:spMk id="62" creationId="{A046AD2B-2813-42AE-B107-FA8FC0C5F177}"/>
          </ac:spMkLst>
        </pc:spChg>
        <pc:spChg chg="mod">
          <ac:chgData name="Hamlet Markarian" userId="4926d2b407f31d77" providerId="LiveId" clId="{1C057F98-2CC4-49E3-A2E2-A804BE88845B}" dt="2021-05-06T09:32:25.047" v="3985"/>
          <ac:spMkLst>
            <pc:docMk/>
            <pc:sldMk cId="3351888228" sldId="1707"/>
            <ac:spMk id="64" creationId="{27798427-9151-42DE-9C31-EC93C57F6F14}"/>
          </ac:spMkLst>
        </pc:spChg>
        <pc:grpChg chg="add mod">
          <ac:chgData name="Hamlet Markarian" userId="4926d2b407f31d77" providerId="LiveId" clId="{1C057F98-2CC4-49E3-A2E2-A804BE88845B}" dt="2021-05-06T09:32:25.047" v="3985"/>
          <ac:grpSpMkLst>
            <pc:docMk/>
            <pc:sldMk cId="3351888228" sldId="1707"/>
            <ac:grpSpMk id="14" creationId="{503FCB7E-6320-483E-8E6F-1A348F61A606}"/>
          </ac:grpSpMkLst>
        </pc:grpChg>
        <pc:grpChg chg="mod">
          <ac:chgData name="Hamlet Markarian" userId="4926d2b407f31d77" providerId="LiveId" clId="{1C057F98-2CC4-49E3-A2E2-A804BE88845B}" dt="2021-05-06T09:32:25.047" v="3985"/>
          <ac:grpSpMkLst>
            <pc:docMk/>
            <pc:sldMk cId="3351888228" sldId="1707"/>
            <ac:grpSpMk id="16" creationId="{5FE25237-9893-4A99-8C7C-4BE19A48597A}"/>
          </ac:grpSpMkLst>
        </pc:grpChg>
        <pc:grpChg chg="add mod">
          <ac:chgData name="Hamlet Markarian" userId="4926d2b407f31d77" providerId="LiveId" clId="{1C057F98-2CC4-49E3-A2E2-A804BE88845B}" dt="2021-05-06T09:32:25.047" v="3985"/>
          <ac:grpSpMkLst>
            <pc:docMk/>
            <pc:sldMk cId="3351888228" sldId="1707"/>
            <ac:grpSpMk id="19" creationId="{5CFDD1D6-0BF0-4A3D-8854-A561497E09A4}"/>
          </ac:grpSpMkLst>
        </pc:grpChg>
        <pc:grpChg chg="add mod">
          <ac:chgData name="Hamlet Markarian" userId="4926d2b407f31d77" providerId="LiveId" clId="{1C057F98-2CC4-49E3-A2E2-A804BE88845B}" dt="2021-05-06T09:32:25.047" v="3985"/>
          <ac:grpSpMkLst>
            <pc:docMk/>
            <pc:sldMk cId="3351888228" sldId="1707"/>
            <ac:grpSpMk id="23" creationId="{08C67837-DD95-4927-AE28-16FBCBBE9A26}"/>
          </ac:grpSpMkLst>
        </pc:grpChg>
        <pc:grpChg chg="add mod">
          <ac:chgData name="Hamlet Markarian" userId="4926d2b407f31d77" providerId="LiveId" clId="{1C057F98-2CC4-49E3-A2E2-A804BE88845B}" dt="2021-05-06T09:32:25.047" v="3985"/>
          <ac:grpSpMkLst>
            <pc:docMk/>
            <pc:sldMk cId="3351888228" sldId="1707"/>
            <ac:grpSpMk id="27" creationId="{CF600383-B884-470A-BD28-7C3DB2A5F964}"/>
          </ac:grpSpMkLst>
        </pc:grpChg>
        <pc:grpChg chg="mod">
          <ac:chgData name="Hamlet Markarian" userId="4926d2b407f31d77" providerId="LiveId" clId="{1C057F98-2CC4-49E3-A2E2-A804BE88845B}" dt="2021-05-06T09:32:25.047" v="3985"/>
          <ac:grpSpMkLst>
            <pc:docMk/>
            <pc:sldMk cId="3351888228" sldId="1707"/>
            <ac:grpSpMk id="29" creationId="{D6D061C5-3BDA-46C8-A527-07A6F62DB51C}"/>
          </ac:grpSpMkLst>
        </pc:grpChg>
        <pc:grpChg chg="add mod">
          <ac:chgData name="Hamlet Markarian" userId="4926d2b407f31d77" providerId="LiveId" clId="{1C057F98-2CC4-49E3-A2E2-A804BE88845B}" dt="2021-05-06T09:32:25.047" v="3985"/>
          <ac:grpSpMkLst>
            <pc:docMk/>
            <pc:sldMk cId="3351888228" sldId="1707"/>
            <ac:grpSpMk id="32" creationId="{D5BA2507-59E8-4E76-B1C9-A5DAD2DE8F9A}"/>
          </ac:grpSpMkLst>
        </pc:grpChg>
        <pc:grpChg chg="mod">
          <ac:chgData name="Hamlet Markarian" userId="4926d2b407f31d77" providerId="LiveId" clId="{1C057F98-2CC4-49E3-A2E2-A804BE88845B}" dt="2021-05-06T09:32:25.047" v="3985"/>
          <ac:grpSpMkLst>
            <pc:docMk/>
            <pc:sldMk cId="3351888228" sldId="1707"/>
            <ac:grpSpMk id="34" creationId="{3FAD39AD-7134-47BF-BA71-B931D44C32CA}"/>
          </ac:grpSpMkLst>
        </pc:grpChg>
        <pc:grpChg chg="mod">
          <ac:chgData name="Hamlet Markarian" userId="4926d2b407f31d77" providerId="LiveId" clId="{1C057F98-2CC4-49E3-A2E2-A804BE88845B}" dt="2021-05-06T09:32:25.047" v="3985"/>
          <ac:grpSpMkLst>
            <pc:docMk/>
            <pc:sldMk cId="3351888228" sldId="1707"/>
            <ac:grpSpMk id="41" creationId="{0DBB6CA9-851F-4598-8A78-95DCD211C834}"/>
          </ac:grpSpMkLst>
        </pc:grpChg>
        <pc:grpChg chg="add mod">
          <ac:chgData name="Hamlet Markarian" userId="4926d2b407f31d77" providerId="LiveId" clId="{1C057F98-2CC4-49E3-A2E2-A804BE88845B}" dt="2021-05-06T09:32:25.047" v="3985"/>
          <ac:grpSpMkLst>
            <pc:docMk/>
            <pc:sldMk cId="3351888228" sldId="1707"/>
            <ac:grpSpMk id="44" creationId="{D53C2F1C-0B0D-4415-BA16-4D41AFADB9FE}"/>
          </ac:grpSpMkLst>
        </pc:grpChg>
        <pc:grpChg chg="add mod">
          <ac:chgData name="Hamlet Markarian" userId="4926d2b407f31d77" providerId="LiveId" clId="{1C057F98-2CC4-49E3-A2E2-A804BE88845B}" dt="2021-05-06T09:32:25.047" v="3985"/>
          <ac:grpSpMkLst>
            <pc:docMk/>
            <pc:sldMk cId="3351888228" sldId="1707"/>
            <ac:grpSpMk id="48" creationId="{8D047784-965F-4C8F-A7E0-8E1D7554B402}"/>
          </ac:grpSpMkLst>
        </pc:grpChg>
        <pc:grpChg chg="add mod">
          <ac:chgData name="Hamlet Markarian" userId="4926d2b407f31d77" providerId="LiveId" clId="{1C057F98-2CC4-49E3-A2E2-A804BE88845B}" dt="2021-05-06T09:32:25.047" v="3985"/>
          <ac:grpSpMkLst>
            <pc:docMk/>
            <pc:sldMk cId="3351888228" sldId="1707"/>
            <ac:grpSpMk id="52" creationId="{9981404E-4E68-4F3D-B4CF-C684DD98AC85}"/>
          </ac:grpSpMkLst>
        </pc:grpChg>
        <pc:grpChg chg="add mod">
          <ac:chgData name="Hamlet Markarian" userId="4926d2b407f31d77" providerId="LiveId" clId="{1C057F98-2CC4-49E3-A2E2-A804BE88845B}" dt="2021-05-06T09:32:25.047" v="3985"/>
          <ac:grpSpMkLst>
            <pc:docMk/>
            <pc:sldMk cId="3351888228" sldId="1707"/>
            <ac:grpSpMk id="60" creationId="{1B2A568A-02D4-4481-A1D6-362C82FF905F}"/>
          </ac:grpSpMkLst>
        </pc:grpChg>
        <pc:picChg chg="mod">
          <ac:chgData name="Hamlet Markarian" userId="4926d2b407f31d77" providerId="LiveId" clId="{1C057F98-2CC4-49E3-A2E2-A804BE88845B}" dt="2021-05-06T09:32:25.047" v="3985"/>
          <ac:picMkLst>
            <pc:docMk/>
            <pc:sldMk cId="3351888228" sldId="1707"/>
            <ac:picMk id="55" creationId="{8949BDD1-2918-4A15-97B5-46AA812BFC63}"/>
          </ac:picMkLst>
        </pc:picChg>
        <pc:picChg chg="add mod">
          <ac:chgData name="Hamlet Markarian" userId="4926d2b407f31d77" providerId="LiveId" clId="{1C057F98-2CC4-49E3-A2E2-A804BE88845B}" dt="2021-05-06T09:32:25.047" v="3985"/>
          <ac:picMkLst>
            <pc:docMk/>
            <pc:sldMk cId="3351888228" sldId="1707"/>
            <ac:picMk id="58" creationId="{54E3E084-16C8-48F4-97B3-73857F61A22B}"/>
          </ac:picMkLst>
        </pc:picChg>
        <pc:picChg chg="mod">
          <ac:chgData name="Hamlet Markarian" userId="4926d2b407f31d77" providerId="LiveId" clId="{1C057F98-2CC4-49E3-A2E2-A804BE88845B}" dt="2021-05-06T09:32:25.047" v="3985"/>
          <ac:picMkLst>
            <pc:docMk/>
            <pc:sldMk cId="3351888228" sldId="1707"/>
            <ac:picMk id="59" creationId="{B9526696-E983-4EDA-8A8C-E710C71CB59C}"/>
          </ac:picMkLst>
        </pc:picChg>
        <pc:picChg chg="mod">
          <ac:chgData name="Hamlet Markarian" userId="4926d2b407f31d77" providerId="LiveId" clId="{1C057F98-2CC4-49E3-A2E2-A804BE88845B}" dt="2021-05-06T09:32:25.047" v="3985"/>
          <ac:picMkLst>
            <pc:docMk/>
            <pc:sldMk cId="3351888228" sldId="1707"/>
            <ac:picMk id="63" creationId="{42E5420B-3090-4C28-A5A9-60807EFF2A15}"/>
          </ac:picMkLst>
        </pc:picChg>
      </pc:sldChg>
      <pc:sldChg chg="addSp modSp add mod ord">
        <pc:chgData name="Hamlet Markarian" userId="4926d2b407f31d77" providerId="LiveId" clId="{1C057F98-2CC4-49E3-A2E2-A804BE88845B}" dt="2021-05-06T09:32:25.047" v="3985"/>
        <pc:sldMkLst>
          <pc:docMk/>
          <pc:sldMk cId="4001584599" sldId="1708"/>
        </pc:sldMkLst>
        <pc:spChg chg="mod">
          <ac:chgData name="Hamlet Markarian" userId="4926d2b407f31d77" providerId="LiveId" clId="{1C057F98-2CC4-49E3-A2E2-A804BE88845B}" dt="2021-05-06T09:32:25.047" v="3985"/>
          <ac:spMkLst>
            <pc:docMk/>
            <pc:sldMk cId="4001584599" sldId="1708"/>
            <ac:spMk id="5" creationId="{BC01E833-A438-4C2A-AF28-2B402D7F80E5}"/>
          </ac:spMkLst>
        </pc:spChg>
        <pc:spChg chg="add mod">
          <ac:chgData name="Hamlet Markarian" userId="4926d2b407f31d77" providerId="LiveId" clId="{1C057F98-2CC4-49E3-A2E2-A804BE88845B}" dt="2021-05-06T09:32:25.047" v="3985"/>
          <ac:spMkLst>
            <pc:docMk/>
            <pc:sldMk cId="4001584599" sldId="1708"/>
            <ac:spMk id="14" creationId="{91BB0950-0EA0-4F9A-8AEE-DC0A701FCCBA}"/>
          </ac:spMkLst>
        </pc:spChg>
        <pc:spChg chg="add mod">
          <ac:chgData name="Hamlet Markarian" userId="4926d2b407f31d77" providerId="LiveId" clId="{1C057F98-2CC4-49E3-A2E2-A804BE88845B}" dt="2021-05-06T09:32:25.047" v="3985"/>
          <ac:spMkLst>
            <pc:docMk/>
            <pc:sldMk cId="4001584599" sldId="1708"/>
            <ac:spMk id="15" creationId="{81941C5C-0E3F-4FC5-924B-4C4DDDC904FF}"/>
          </ac:spMkLst>
        </pc:spChg>
        <pc:spChg chg="add mod">
          <ac:chgData name="Hamlet Markarian" userId="4926d2b407f31d77" providerId="LiveId" clId="{1C057F98-2CC4-49E3-A2E2-A804BE88845B}" dt="2021-05-06T09:32:25.047" v="3985"/>
          <ac:spMkLst>
            <pc:docMk/>
            <pc:sldMk cId="4001584599" sldId="1708"/>
            <ac:spMk id="16" creationId="{4AFA283B-5F0E-4D14-97AB-403F89D2BE13}"/>
          </ac:spMkLst>
        </pc:spChg>
        <pc:spChg chg="add mod">
          <ac:chgData name="Hamlet Markarian" userId="4926d2b407f31d77" providerId="LiveId" clId="{1C057F98-2CC4-49E3-A2E2-A804BE88845B}" dt="2021-05-06T09:32:25.047" v="3985"/>
          <ac:spMkLst>
            <pc:docMk/>
            <pc:sldMk cId="4001584599" sldId="1708"/>
            <ac:spMk id="17" creationId="{64A791C8-EC61-4222-9150-A6B38183693E}"/>
          </ac:spMkLst>
        </pc:spChg>
        <pc:spChg chg="add mod">
          <ac:chgData name="Hamlet Markarian" userId="4926d2b407f31d77" providerId="LiveId" clId="{1C057F98-2CC4-49E3-A2E2-A804BE88845B}" dt="2021-05-06T09:32:25.047" v="3985"/>
          <ac:spMkLst>
            <pc:docMk/>
            <pc:sldMk cId="4001584599" sldId="1708"/>
            <ac:spMk id="18" creationId="{0A5065B9-CD2E-4E17-B021-AC91E8B90B45}"/>
          </ac:spMkLst>
        </pc:spChg>
        <pc:spChg chg="add mod">
          <ac:chgData name="Hamlet Markarian" userId="4926d2b407f31d77" providerId="LiveId" clId="{1C057F98-2CC4-49E3-A2E2-A804BE88845B}" dt="2021-05-06T09:32:25.047" v="3985"/>
          <ac:spMkLst>
            <pc:docMk/>
            <pc:sldMk cId="4001584599" sldId="1708"/>
            <ac:spMk id="19" creationId="{F31BE914-158C-4211-98DA-869D22FF6920}"/>
          </ac:spMkLst>
        </pc:spChg>
        <pc:spChg chg="add mod">
          <ac:chgData name="Hamlet Markarian" userId="4926d2b407f31d77" providerId="LiveId" clId="{1C057F98-2CC4-49E3-A2E2-A804BE88845B}" dt="2021-05-06T09:32:25.047" v="3985"/>
          <ac:spMkLst>
            <pc:docMk/>
            <pc:sldMk cId="4001584599" sldId="1708"/>
            <ac:spMk id="20" creationId="{98FF9843-ED68-4D32-AEF5-87B1260D8701}"/>
          </ac:spMkLst>
        </pc:spChg>
        <pc:spChg chg="add mod">
          <ac:chgData name="Hamlet Markarian" userId="4926d2b407f31d77" providerId="LiveId" clId="{1C057F98-2CC4-49E3-A2E2-A804BE88845B}" dt="2021-05-06T09:32:25.047" v="3985"/>
          <ac:spMkLst>
            <pc:docMk/>
            <pc:sldMk cId="4001584599" sldId="1708"/>
            <ac:spMk id="21" creationId="{160963DC-FCEE-4E3C-958E-314EFB61EBBA}"/>
          </ac:spMkLst>
        </pc:spChg>
        <pc:spChg chg="add mod">
          <ac:chgData name="Hamlet Markarian" userId="4926d2b407f31d77" providerId="LiveId" clId="{1C057F98-2CC4-49E3-A2E2-A804BE88845B}" dt="2021-05-06T09:32:25.047" v="3985"/>
          <ac:spMkLst>
            <pc:docMk/>
            <pc:sldMk cId="4001584599" sldId="1708"/>
            <ac:spMk id="22" creationId="{2DBE104A-2853-4C48-B605-B9CFDFCFEEEF}"/>
          </ac:spMkLst>
        </pc:spChg>
        <pc:spChg chg="add mod">
          <ac:chgData name="Hamlet Markarian" userId="4926d2b407f31d77" providerId="LiveId" clId="{1C057F98-2CC4-49E3-A2E2-A804BE88845B}" dt="2021-05-06T09:32:25.047" v="3985"/>
          <ac:spMkLst>
            <pc:docMk/>
            <pc:sldMk cId="4001584599" sldId="1708"/>
            <ac:spMk id="23" creationId="{82C88E7C-B183-4AC0-B5DE-765B89076FE7}"/>
          </ac:spMkLst>
        </pc:spChg>
        <pc:spChg chg="add mod">
          <ac:chgData name="Hamlet Markarian" userId="4926d2b407f31d77" providerId="LiveId" clId="{1C057F98-2CC4-49E3-A2E2-A804BE88845B}" dt="2021-05-06T09:32:25.047" v="3985"/>
          <ac:spMkLst>
            <pc:docMk/>
            <pc:sldMk cId="4001584599" sldId="1708"/>
            <ac:spMk id="24" creationId="{9748A751-E842-486F-8048-C250D7DC8010}"/>
          </ac:spMkLst>
        </pc:spChg>
        <pc:spChg chg="add mod">
          <ac:chgData name="Hamlet Markarian" userId="4926d2b407f31d77" providerId="LiveId" clId="{1C057F98-2CC4-49E3-A2E2-A804BE88845B}" dt="2021-05-06T09:32:25.047" v="3985"/>
          <ac:spMkLst>
            <pc:docMk/>
            <pc:sldMk cId="4001584599" sldId="1708"/>
            <ac:spMk id="25" creationId="{D4D3425D-ECE4-483B-ADD9-7518FFF7A602}"/>
          </ac:spMkLst>
        </pc:spChg>
        <pc:spChg chg="add mod">
          <ac:chgData name="Hamlet Markarian" userId="4926d2b407f31d77" providerId="LiveId" clId="{1C057F98-2CC4-49E3-A2E2-A804BE88845B}" dt="2021-05-06T09:32:25.047" v="3985"/>
          <ac:spMkLst>
            <pc:docMk/>
            <pc:sldMk cId="4001584599" sldId="1708"/>
            <ac:spMk id="26" creationId="{6F6412D6-C361-4683-83C5-546209A3CB5E}"/>
          </ac:spMkLst>
        </pc:spChg>
        <pc:spChg chg="add mod">
          <ac:chgData name="Hamlet Markarian" userId="4926d2b407f31d77" providerId="LiveId" clId="{1C057F98-2CC4-49E3-A2E2-A804BE88845B}" dt="2021-05-06T09:32:25.047" v="3985"/>
          <ac:spMkLst>
            <pc:docMk/>
            <pc:sldMk cId="4001584599" sldId="1708"/>
            <ac:spMk id="27" creationId="{F5B5BA70-C5F0-40F6-8EC4-7708D5288BEF}"/>
          </ac:spMkLst>
        </pc:spChg>
        <pc:spChg chg="mod">
          <ac:chgData name="Hamlet Markarian" userId="4926d2b407f31d77" providerId="LiveId" clId="{1C057F98-2CC4-49E3-A2E2-A804BE88845B}" dt="2021-05-06T09:32:25.047" v="3985"/>
          <ac:spMkLst>
            <pc:docMk/>
            <pc:sldMk cId="4001584599" sldId="1708"/>
            <ac:spMk id="35" creationId="{0F9A0D7E-7FCF-48DF-BAE9-C32DF98CD62E}"/>
          </ac:spMkLst>
        </pc:spChg>
        <pc:spChg chg="mod">
          <ac:chgData name="Hamlet Markarian" userId="4926d2b407f31d77" providerId="LiveId" clId="{1C057F98-2CC4-49E3-A2E2-A804BE88845B}" dt="2021-05-06T09:32:25.047" v="3985"/>
          <ac:spMkLst>
            <pc:docMk/>
            <pc:sldMk cId="4001584599" sldId="1708"/>
            <ac:spMk id="36" creationId="{1968768D-6339-4F5B-BEA1-B14758316542}"/>
          </ac:spMkLst>
        </pc:spChg>
        <pc:spChg chg="mod">
          <ac:chgData name="Hamlet Markarian" userId="4926d2b407f31d77" providerId="LiveId" clId="{1C057F98-2CC4-49E3-A2E2-A804BE88845B}" dt="2021-05-06T09:32:25.047" v="3985"/>
          <ac:spMkLst>
            <pc:docMk/>
            <pc:sldMk cId="4001584599" sldId="1708"/>
            <ac:spMk id="37" creationId="{D00EE6FC-9BEE-4094-AF77-930CBC86E46A}"/>
          </ac:spMkLst>
        </pc:spChg>
        <pc:spChg chg="mod">
          <ac:chgData name="Hamlet Markarian" userId="4926d2b407f31d77" providerId="LiveId" clId="{1C057F98-2CC4-49E3-A2E2-A804BE88845B}" dt="2021-05-06T09:32:25.047" v="3985"/>
          <ac:spMkLst>
            <pc:docMk/>
            <pc:sldMk cId="4001584599" sldId="1708"/>
            <ac:spMk id="38" creationId="{E3EDC7FE-AAA2-41C2-8108-57A0FA8ADF4A}"/>
          </ac:spMkLst>
        </pc:spChg>
        <pc:spChg chg="mod">
          <ac:chgData name="Hamlet Markarian" userId="4926d2b407f31d77" providerId="LiveId" clId="{1C057F98-2CC4-49E3-A2E2-A804BE88845B}" dt="2021-05-06T09:32:25.047" v="3985"/>
          <ac:spMkLst>
            <pc:docMk/>
            <pc:sldMk cId="4001584599" sldId="1708"/>
            <ac:spMk id="39" creationId="{3B13F559-20C8-4B24-A0FF-2A57318C2A51}"/>
          </ac:spMkLst>
        </pc:spChg>
        <pc:spChg chg="mod">
          <ac:chgData name="Hamlet Markarian" userId="4926d2b407f31d77" providerId="LiveId" clId="{1C057F98-2CC4-49E3-A2E2-A804BE88845B}" dt="2021-05-06T09:32:25.047" v="3985"/>
          <ac:spMkLst>
            <pc:docMk/>
            <pc:sldMk cId="4001584599" sldId="1708"/>
            <ac:spMk id="40" creationId="{0CC46578-DA7F-4BB8-9868-87C76AF7AD9E}"/>
          </ac:spMkLst>
        </pc:spChg>
        <pc:spChg chg="add mod">
          <ac:chgData name="Hamlet Markarian" userId="4926d2b407f31d77" providerId="LiveId" clId="{1C057F98-2CC4-49E3-A2E2-A804BE88845B}" dt="2021-05-06T09:32:25.047" v="3985"/>
          <ac:spMkLst>
            <pc:docMk/>
            <pc:sldMk cId="4001584599" sldId="1708"/>
            <ac:spMk id="51" creationId="{D33F1F8D-4D9E-45C4-887C-800A8F11B840}"/>
          </ac:spMkLst>
        </pc:spChg>
        <pc:spChg chg="mod">
          <ac:chgData name="Hamlet Markarian" userId="4926d2b407f31d77" providerId="LiveId" clId="{1C057F98-2CC4-49E3-A2E2-A804BE88845B}" dt="2021-05-06T09:32:25.047" v="3985"/>
          <ac:spMkLst>
            <pc:docMk/>
            <pc:sldMk cId="4001584599" sldId="1708"/>
            <ac:spMk id="57" creationId="{B79FE3FB-DDD9-4C52-A866-E3982D872286}"/>
          </ac:spMkLst>
        </pc:spChg>
        <pc:grpChg chg="mod">
          <ac:chgData name="Hamlet Markarian" userId="4926d2b407f31d77" providerId="LiveId" clId="{1C057F98-2CC4-49E3-A2E2-A804BE88845B}" dt="2021-05-06T09:32:25.047" v="3985"/>
          <ac:grpSpMkLst>
            <pc:docMk/>
            <pc:sldMk cId="4001584599" sldId="1708"/>
            <ac:grpSpMk id="34" creationId="{3FAD39AD-7134-47BF-BA71-B931D44C32CA}"/>
          </ac:grpSpMkLst>
        </pc:grpChg>
        <pc:picChg chg="add mod">
          <ac:chgData name="Hamlet Markarian" userId="4926d2b407f31d77" providerId="LiveId" clId="{1C057F98-2CC4-49E3-A2E2-A804BE88845B}" dt="2021-05-06T09:32:25.047" v="3985"/>
          <ac:picMkLst>
            <pc:docMk/>
            <pc:sldMk cId="4001584599" sldId="1708"/>
            <ac:picMk id="28" creationId="{05CCAF7D-042B-45AD-A21F-BEF1084D231F}"/>
          </ac:picMkLst>
        </pc:picChg>
        <pc:picChg chg="add mod">
          <ac:chgData name="Hamlet Markarian" userId="4926d2b407f31d77" providerId="LiveId" clId="{1C057F98-2CC4-49E3-A2E2-A804BE88845B}" dt="2021-05-06T09:32:25.047" v="3985"/>
          <ac:picMkLst>
            <pc:docMk/>
            <pc:sldMk cId="4001584599" sldId="1708"/>
            <ac:picMk id="29" creationId="{D1018C8D-011B-4045-A49D-0D79A8BBE2BC}"/>
          </ac:picMkLst>
        </pc:picChg>
        <pc:picChg chg="add mod">
          <ac:chgData name="Hamlet Markarian" userId="4926d2b407f31d77" providerId="LiveId" clId="{1C057F98-2CC4-49E3-A2E2-A804BE88845B}" dt="2021-05-06T09:32:25.047" v="3985"/>
          <ac:picMkLst>
            <pc:docMk/>
            <pc:sldMk cId="4001584599" sldId="1708"/>
            <ac:picMk id="30" creationId="{444528D7-6BAC-4A7E-B0B6-49C129417088}"/>
          </ac:picMkLst>
        </pc:picChg>
        <pc:picChg chg="add mod">
          <ac:chgData name="Hamlet Markarian" userId="4926d2b407f31d77" providerId="LiveId" clId="{1C057F98-2CC4-49E3-A2E2-A804BE88845B}" dt="2021-05-06T09:32:25.047" v="3985"/>
          <ac:picMkLst>
            <pc:docMk/>
            <pc:sldMk cId="4001584599" sldId="1708"/>
            <ac:picMk id="31" creationId="{31E706B1-5463-414D-8D12-A7FC757827F3}"/>
          </ac:picMkLst>
        </pc:picChg>
        <pc:picChg chg="add mod">
          <ac:chgData name="Hamlet Markarian" userId="4926d2b407f31d77" providerId="LiveId" clId="{1C057F98-2CC4-49E3-A2E2-A804BE88845B}" dt="2021-05-06T09:32:25.047" v="3985"/>
          <ac:picMkLst>
            <pc:docMk/>
            <pc:sldMk cId="4001584599" sldId="1708"/>
            <ac:picMk id="32" creationId="{9A00A6ED-C9ED-42F8-9B61-9A69C013FDCA}"/>
          </ac:picMkLst>
        </pc:picChg>
        <pc:picChg chg="add mod">
          <ac:chgData name="Hamlet Markarian" userId="4926d2b407f31d77" providerId="LiveId" clId="{1C057F98-2CC4-49E3-A2E2-A804BE88845B}" dt="2021-05-06T09:32:25.047" v="3985"/>
          <ac:picMkLst>
            <pc:docMk/>
            <pc:sldMk cId="4001584599" sldId="1708"/>
            <ac:picMk id="33" creationId="{82AF67CE-5AEC-4E13-B7A2-B4F3AD97CCD8}"/>
          </ac:picMkLst>
        </pc:picChg>
        <pc:picChg chg="add mod">
          <ac:chgData name="Hamlet Markarian" userId="4926d2b407f31d77" providerId="LiveId" clId="{1C057F98-2CC4-49E3-A2E2-A804BE88845B}" dt="2021-05-06T09:32:25.047" v="3985"/>
          <ac:picMkLst>
            <pc:docMk/>
            <pc:sldMk cId="4001584599" sldId="1708"/>
            <ac:picMk id="41" creationId="{C2249273-3078-42F1-9094-A3EF554A82F8}"/>
          </ac:picMkLst>
        </pc:picChg>
        <pc:picChg chg="add mod">
          <ac:chgData name="Hamlet Markarian" userId="4926d2b407f31d77" providerId="LiveId" clId="{1C057F98-2CC4-49E3-A2E2-A804BE88845B}" dt="2021-05-06T09:32:25.047" v="3985"/>
          <ac:picMkLst>
            <pc:docMk/>
            <pc:sldMk cId="4001584599" sldId="1708"/>
            <ac:picMk id="42" creationId="{CA65CD97-31FE-47F2-9F34-5B1AA29C8B6E}"/>
          </ac:picMkLst>
        </pc:picChg>
        <pc:picChg chg="add mod">
          <ac:chgData name="Hamlet Markarian" userId="4926d2b407f31d77" providerId="LiveId" clId="{1C057F98-2CC4-49E3-A2E2-A804BE88845B}" dt="2021-05-06T09:32:25.047" v="3985"/>
          <ac:picMkLst>
            <pc:docMk/>
            <pc:sldMk cId="4001584599" sldId="1708"/>
            <ac:picMk id="50" creationId="{34814B8A-31F9-4577-ACBB-3601A9BB7421}"/>
          </ac:picMkLst>
        </pc:picChg>
        <pc:picChg chg="mod">
          <ac:chgData name="Hamlet Markarian" userId="4926d2b407f31d77" providerId="LiveId" clId="{1C057F98-2CC4-49E3-A2E2-A804BE88845B}" dt="2021-05-06T09:32:25.047" v="3985"/>
          <ac:picMkLst>
            <pc:docMk/>
            <pc:sldMk cId="4001584599" sldId="1708"/>
            <ac:picMk id="55" creationId="{8949BDD1-2918-4A15-97B5-46AA812BFC63}"/>
          </ac:picMkLst>
        </pc:picChg>
        <pc:picChg chg="mod">
          <ac:chgData name="Hamlet Markarian" userId="4926d2b407f31d77" providerId="LiveId" clId="{1C057F98-2CC4-49E3-A2E2-A804BE88845B}" dt="2021-05-06T09:32:25.047" v="3985"/>
          <ac:picMkLst>
            <pc:docMk/>
            <pc:sldMk cId="4001584599" sldId="1708"/>
            <ac:picMk id="59" creationId="{B9526696-E983-4EDA-8A8C-E710C71CB59C}"/>
          </ac:picMkLst>
        </pc:picChg>
        <pc:picChg chg="mod">
          <ac:chgData name="Hamlet Markarian" userId="4926d2b407f31d77" providerId="LiveId" clId="{1C057F98-2CC4-49E3-A2E2-A804BE88845B}" dt="2021-05-06T09:32:25.047" v="3985"/>
          <ac:picMkLst>
            <pc:docMk/>
            <pc:sldMk cId="4001584599" sldId="1708"/>
            <ac:picMk id="63" creationId="{42E5420B-3090-4C28-A5A9-60807EFF2A15}"/>
          </ac:picMkLst>
        </pc:picChg>
        <pc:cxnChg chg="add mod">
          <ac:chgData name="Hamlet Markarian" userId="4926d2b407f31d77" providerId="LiveId" clId="{1C057F98-2CC4-49E3-A2E2-A804BE88845B}" dt="2021-05-06T09:32:25.047" v="3985"/>
          <ac:cxnSpMkLst>
            <pc:docMk/>
            <pc:sldMk cId="4001584599" sldId="1708"/>
            <ac:cxnSpMk id="43" creationId="{75FB21B9-B277-4D2F-A85A-B3F4BE82A767}"/>
          </ac:cxnSpMkLst>
        </pc:cxnChg>
        <pc:cxnChg chg="add mod">
          <ac:chgData name="Hamlet Markarian" userId="4926d2b407f31d77" providerId="LiveId" clId="{1C057F98-2CC4-49E3-A2E2-A804BE88845B}" dt="2021-05-06T09:32:25.047" v="3985"/>
          <ac:cxnSpMkLst>
            <pc:docMk/>
            <pc:sldMk cId="4001584599" sldId="1708"/>
            <ac:cxnSpMk id="44" creationId="{C9A308DC-72B5-4C2B-8301-AC27AEE93492}"/>
          </ac:cxnSpMkLst>
        </pc:cxnChg>
        <pc:cxnChg chg="add mod">
          <ac:chgData name="Hamlet Markarian" userId="4926d2b407f31d77" providerId="LiveId" clId="{1C057F98-2CC4-49E3-A2E2-A804BE88845B}" dt="2021-05-06T09:32:25.047" v="3985"/>
          <ac:cxnSpMkLst>
            <pc:docMk/>
            <pc:sldMk cId="4001584599" sldId="1708"/>
            <ac:cxnSpMk id="45" creationId="{D3C6374F-4BC7-402A-A287-F870DB68B3DC}"/>
          </ac:cxnSpMkLst>
        </pc:cxnChg>
        <pc:cxnChg chg="add mod">
          <ac:chgData name="Hamlet Markarian" userId="4926d2b407f31d77" providerId="LiveId" clId="{1C057F98-2CC4-49E3-A2E2-A804BE88845B}" dt="2021-05-06T09:32:25.047" v="3985"/>
          <ac:cxnSpMkLst>
            <pc:docMk/>
            <pc:sldMk cId="4001584599" sldId="1708"/>
            <ac:cxnSpMk id="46" creationId="{4416B1DA-975A-464D-88F0-840C505D2D1C}"/>
          </ac:cxnSpMkLst>
        </pc:cxnChg>
        <pc:cxnChg chg="add mod">
          <ac:chgData name="Hamlet Markarian" userId="4926d2b407f31d77" providerId="LiveId" clId="{1C057F98-2CC4-49E3-A2E2-A804BE88845B}" dt="2021-05-06T09:32:25.047" v="3985"/>
          <ac:cxnSpMkLst>
            <pc:docMk/>
            <pc:sldMk cId="4001584599" sldId="1708"/>
            <ac:cxnSpMk id="47" creationId="{CC7E0CD7-B4C9-46C9-B091-630C1BF97C97}"/>
          </ac:cxnSpMkLst>
        </pc:cxnChg>
        <pc:cxnChg chg="add mod">
          <ac:chgData name="Hamlet Markarian" userId="4926d2b407f31d77" providerId="LiveId" clId="{1C057F98-2CC4-49E3-A2E2-A804BE88845B}" dt="2021-05-06T09:32:25.047" v="3985"/>
          <ac:cxnSpMkLst>
            <pc:docMk/>
            <pc:sldMk cId="4001584599" sldId="1708"/>
            <ac:cxnSpMk id="48" creationId="{377BA8E6-773E-4720-A9DC-697D1145A822}"/>
          </ac:cxnSpMkLst>
        </pc:cxnChg>
        <pc:cxnChg chg="add mod">
          <ac:chgData name="Hamlet Markarian" userId="4926d2b407f31d77" providerId="LiveId" clId="{1C057F98-2CC4-49E3-A2E2-A804BE88845B}" dt="2021-05-06T09:32:25.047" v="3985"/>
          <ac:cxnSpMkLst>
            <pc:docMk/>
            <pc:sldMk cId="4001584599" sldId="1708"/>
            <ac:cxnSpMk id="49" creationId="{713AE5D9-CED2-4E5A-8620-D27F00F02BB6}"/>
          </ac:cxnSpMkLst>
        </pc:cxnChg>
      </pc:sldChg>
      <pc:sldChg chg="addSp modSp add mod">
        <pc:chgData name="Hamlet Markarian" userId="4926d2b407f31d77" providerId="LiveId" clId="{1C057F98-2CC4-49E3-A2E2-A804BE88845B}" dt="2021-05-06T09:32:25.047" v="3985"/>
        <pc:sldMkLst>
          <pc:docMk/>
          <pc:sldMk cId="4177111384" sldId="1709"/>
        </pc:sldMkLst>
        <pc:spChg chg="mod">
          <ac:chgData name="Hamlet Markarian" userId="4926d2b407f31d77" providerId="LiveId" clId="{1C057F98-2CC4-49E3-A2E2-A804BE88845B}" dt="2021-05-06T09:32:25.047" v="3985"/>
          <ac:spMkLst>
            <pc:docMk/>
            <pc:sldMk cId="4177111384" sldId="1709"/>
            <ac:spMk id="5" creationId="{BC01E833-A438-4C2A-AF28-2B402D7F80E5}"/>
          </ac:spMkLst>
        </pc:spChg>
        <pc:spChg chg="add mod ord">
          <ac:chgData name="Hamlet Markarian" userId="4926d2b407f31d77" providerId="LiveId" clId="{1C057F98-2CC4-49E3-A2E2-A804BE88845B}" dt="2021-05-06T09:32:25.047" v="3985"/>
          <ac:spMkLst>
            <pc:docMk/>
            <pc:sldMk cId="4177111384" sldId="1709"/>
            <ac:spMk id="14" creationId="{9B214CB1-A248-4C35-9583-F8462544DD0B}"/>
          </ac:spMkLst>
        </pc:spChg>
        <pc:spChg chg="add mod ord">
          <ac:chgData name="Hamlet Markarian" userId="4926d2b407f31d77" providerId="LiveId" clId="{1C057F98-2CC4-49E3-A2E2-A804BE88845B}" dt="2021-05-06T09:32:25.047" v="3985"/>
          <ac:spMkLst>
            <pc:docMk/>
            <pc:sldMk cId="4177111384" sldId="1709"/>
            <ac:spMk id="15" creationId="{47295080-7B6A-4CB2-9448-B73E9A49B5E0}"/>
          </ac:spMkLst>
        </pc:spChg>
        <pc:spChg chg="add mod ord">
          <ac:chgData name="Hamlet Markarian" userId="4926d2b407f31d77" providerId="LiveId" clId="{1C057F98-2CC4-49E3-A2E2-A804BE88845B}" dt="2021-05-06T09:32:25.047" v="3985"/>
          <ac:spMkLst>
            <pc:docMk/>
            <pc:sldMk cId="4177111384" sldId="1709"/>
            <ac:spMk id="16" creationId="{5EF7A779-FBB2-4167-B35F-1573EE86B007}"/>
          </ac:spMkLst>
        </pc:spChg>
        <pc:spChg chg="add mod ord">
          <ac:chgData name="Hamlet Markarian" userId="4926d2b407f31d77" providerId="LiveId" clId="{1C057F98-2CC4-49E3-A2E2-A804BE88845B}" dt="2021-05-06T09:32:25.047" v="3985"/>
          <ac:spMkLst>
            <pc:docMk/>
            <pc:sldMk cId="4177111384" sldId="1709"/>
            <ac:spMk id="17" creationId="{E040C25A-969A-4927-8312-D13C3FEECEF7}"/>
          </ac:spMkLst>
        </pc:spChg>
        <pc:spChg chg="add mod">
          <ac:chgData name="Hamlet Markarian" userId="4926d2b407f31d77" providerId="LiveId" clId="{1C057F98-2CC4-49E3-A2E2-A804BE88845B}" dt="2021-05-06T09:32:25.047" v="3985"/>
          <ac:spMkLst>
            <pc:docMk/>
            <pc:sldMk cId="4177111384" sldId="1709"/>
            <ac:spMk id="18" creationId="{30B4A9AE-899F-4EDF-A97F-5F4BE23C8B47}"/>
          </ac:spMkLst>
        </pc:spChg>
        <pc:spChg chg="add mod">
          <ac:chgData name="Hamlet Markarian" userId="4926d2b407f31d77" providerId="LiveId" clId="{1C057F98-2CC4-49E3-A2E2-A804BE88845B}" dt="2021-05-06T09:32:25.047" v="3985"/>
          <ac:spMkLst>
            <pc:docMk/>
            <pc:sldMk cId="4177111384" sldId="1709"/>
            <ac:spMk id="19" creationId="{7F4E349B-7A30-42FF-BAA5-0F5F0F915361}"/>
          </ac:spMkLst>
        </pc:spChg>
        <pc:spChg chg="mod">
          <ac:chgData name="Hamlet Markarian" userId="4926d2b407f31d77" providerId="LiveId" clId="{1C057F98-2CC4-49E3-A2E2-A804BE88845B}" dt="2021-05-06T09:32:25.047" v="3985"/>
          <ac:spMkLst>
            <pc:docMk/>
            <pc:sldMk cId="4177111384" sldId="1709"/>
            <ac:spMk id="21" creationId="{175622C2-DF3D-4D30-9FDC-10B6D4D8F883}"/>
          </ac:spMkLst>
        </pc:spChg>
        <pc:spChg chg="mod">
          <ac:chgData name="Hamlet Markarian" userId="4926d2b407f31d77" providerId="LiveId" clId="{1C057F98-2CC4-49E3-A2E2-A804BE88845B}" dt="2021-05-06T09:32:25.047" v="3985"/>
          <ac:spMkLst>
            <pc:docMk/>
            <pc:sldMk cId="4177111384" sldId="1709"/>
            <ac:spMk id="22" creationId="{14C879B6-2057-4D95-8610-C5CFCB4D0D35}"/>
          </ac:spMkLst>
        </pc:spChg>
        <pc:spChg chg="mod">
          <ac:chgData name="Hamlet Markarian" userId="4926d2b407f31d77" providerId="LiveId" clId="{1C057F98-2CC4-49E3-A2E2-A804BE88845B}" dt="2021-05-06T09:32:25.047" v="3985"/>
          <ac:spMkLst>
            <pc:docMk/>
            <pc:sldMk cId="4177111384" sldId="1709"/>
            <ac:spMk id="23" creationId="{C80FFEE5-2A38-4DB0-A0EA-8C6DBF1284BC}"/>
          </ac:spMkLst>
        </pc:spChg>
        <pc:spChg chg="mod">
          <ac:chgData name="Hamlet Markarian" userId="4926d2b407f31d77" providerId="LiveId" clId="{1C057F98-2CC4-49E3-A2E2-A804BE88845B}" dt="2021-05-06T09:32:25.047" v="3985"/>
          <ac:spMkLst>
            <pc:docMk/>
            <pc:sldMk cId="4177111384" sldId="1709"/>
            <ac:spMk id="24" creationId="{43B9D79F-E3B7-4B87-8D6A-A91E0245AC8D}"/>
          </ac:spMkLst>
        </pc:spChg>
        <pc:spChg chg="mod">
          <ac:chgData name="Hamlet Markarian" userId="4926d2b407f31d77" providerId="LiveId" clId="{1C057F98-2CC4-49E3-A2E2-A804BE88845B}" dt="2021-05-06T09:32:25.047" v="3985"/>
          <ac:spMkLst>
            <pc:docMk/>
            <pc:sldMk cId="4177111384" sldId="1709"/>
            <ac:spMk id="25" creationId="{C0D3D901-CD3A-44DB-8705-07900EE4B948}"/>
          </ac:spMkLst>
        </pc:spChg>
        <pc:spChg chg="mod">
          <ac:chgData name="Hamlet Markarian" userId="4926d2b407f31d77" providerId="LiveId" clId="{1C057F98-2CC4-49E3-A2E2-A804BE88845B}" dt="2021-05-06T09:32:25.047" v="3985"/>
          <ac:spMkLst>
            <pc:docMk/>
            <pc:sldMk cId="4177111384" sldId="1709"/>
            <ac:spMk id="26" creationId="{5331811F-D32C-41F3-B40F-5486399DA5D4}"/>
          </ac:spMkLst>
        </pc:spChg>
        <pc:spChg chg="mod">
          <ac:chgData name="Hamlet Markarian" userId="4926d2b407f31d77" providerId="LiveId" clId="{1C057F98-2CC4-49E3-A2E2-A804BE88845B}" dt="2021-05-06T09:32:25.047" v="3985"/>
          <ac:spMkLst>
            <pc:docMk/>
            <pc:sldMk cId="4177111384" sldId="1709"/>
            <ac:spMk id="27" creationId="{B131B1BD-3323-472D-B8EA-E4DADB201133}"/>
          </ac:spMkLst>
        </pc:spChg>
        <pc:spChg chg="mod">
          <ac:chgData name="Hamlet Markarian" userId="4926d2b407f31d77" providerId="LiveId" clId="{1C057F98-2CC4-49E3-A2E2-A804BE88845B}" dt="2021-05-06T09:32:25.047" v="3985"/>
          <ac:spMkLst>
            <pc:docMk/>
            <pc:sldMk cId="4177111384" sldId="1709"/>
            <ac:spMk id="28" creationId="{809519BA-EB27-4FF4-9800-8C4AEA58A9E7}"/>
          </ac:spMkLst>
        </pc:spChg>
        <pc:spChg chg="mod">
          <ac:chgData name="Hamlet Markarian" userId="4926d2b407f31d77" providerId="LiveId" clId="{1C057F98-2CC4-49E3-A2E2-A804BE88845B}" dt="2021-05-06T09:32:25.047" v="3985"/>
          <ac:spMkLst>
            <pc:docMk/>
            <pc:sldMk cId="4177111384" sldId="1709"/>
            <ac:spMk id="29" creationId="{4B1D7A9D-1A63-4027-A0D1-7095D56A21E4}"/>
          </ac:spMkLst>
        </pc:spChg>
        <pc:spChg chg="mod">
          <ac:chgData name="Hamlet Markarian" userId="4926d2b407f31d77" providerId="LiveId" clId="{1C057F98-2CC4-49E3-A2E2-A804BE88845B}" dt="2021-05-06T09:32:25.047" v="3985"/>
          <ac:spMkLst>
            <pc:docMk/>
            <pc:sldMk cId="4177111384" sldId="1709"/>
            <ac:spMk id="30" creationId="{E7B8F297-C970-4202-96FA-29B20FEA7AB0}"/>
          </ac:spMkLst>
        </pc:spChg>
        <pc:spChg chg="mod">
          <ac:chgData name="Hamlet Markarian" userId="4926d2b407f31d77" providerId="LiveId" clId="{1C057F98-2CC4-49E3-A2E2-A804BE88845B}" dt="2021-05-06T09:32:25.047" v="3985"/>
          <ac:spMkLst>
            <pc:docMk/>
            <pc:sldMk cId="4177111384" sldId="1709"/>
            <ac:spMk id="31" creationId="{FD9D83FF-08B8-4663-B50E-319600ABD6AF}"/>
          </ac:spMkLst>
        </pc:spChg>
        <pc:spChg chg="mod">
          <ac:chgData name="Hamlet Markarian" userId="4926d2b407f31d77" providerId="LiveId" clId="{1C057F98-2CC4-49E3-A2E2-A804BE88845B}" dt="2021-05-06T09:32:25.047" v="3985"/>
          <ac:spMkLst>
            <pc:docMk/>
            <pc:sldMk cId="4177111384" sldId="1709"/>
            <ac:spMk id="32" creationId="{6FED190C-B78A-44E3-B15C-62D37ADC9A7A}"/>
          </ac:spMkLst>
        </pc:spChg>
        <pc:spChg chg="mod">
          <ac:chgData name="Hamlet Markarian" userId="4926d2b407f31d77" providerId="LiveId" clId="{1C057F98-2CC4-49E3-A2E2-A804BE88845B}" dt="2021-05-06T09:32:25.047" v="3985"/>
          <ac:spMkLst>
            <pc:docMk/>
            <pc:sldMk cId="4177111384" sldId="1709"/>
            <ac:spMk id="33" creationId="{EEBADA27-172B-45B2-8C54-3768CCCD9A9F}"/>
          </ac:spMkLst>
        </pc:spChg>
        <pc:spChg chg="mod">
          <ac:chgData name="Hamlet Markarian" userId="4926d2b407f31d77" providerId="LiveId" clId="{1C057F98-2CC4-49E3-A2E2-A804BE88845B}" dt="2021-05-06T09:32:25.047" v="3985"/>
          <ac:spMkLst>
            <pc:docMk/>
            <pc:sldMk cId="4177111384" sldId="1709"/>
            <ac:spMk id="35" creationId="{0F9A0D7E-7FCF-48DF-BAE9-C32DF98CD62E}"/>
          </ac:spMkLst>
        </pc:spChg>
        <pc:spChg chg="mod">
          <ac:chgData name="Hamlet Markarian" userId="4926d2b407f31d77" providerId="LiveId" clId="{1C057F98-2CC4-49E3-A2E2-A804BE88845B}" dt="2021-05-06T09:32:25.047" v="3985"/>
          <ac:spMkLst>
            <pc:docMk/>
            <pc:sldMk cId="4177111384" sldId="1709"/>
            <ac:spMk id="36" creationId="{1968768D-6339-4F5B-BEA1-B14758316542}"/>
          </ac:spMkLst>
        </pc:spChg>
        <pc:spChg chg="mod">
          <ac:chgData name="Hamlet Markarian" userId="4926d2b407f31d77" providerId="LiveId" clId="{1C057F98-2CC4-49E3-A2E2-A804BE88845B}" dt="2021-05-06T09:32:25.047" v="3985"/>
          <ac:spMkLst>
            <pc:docMk/>
            <pc:sldMk cId="4177111384" sldId="1709"/>
            <ac:spMk id="37" creationId="{D00EE6FC-9BEE-4094-AF77-930CBC86E46A}"/>
          </ac:spMkLst>
        </pc:spChg>
        <pc:spChg chg="mod">
          <ac:chgData name="Hamlet Markarian" userId="4926d2b407f31d77" providerId="LiveId" clId="{1C057F98-2CC4-49E3-A2E2-A804BE88845B}" dt="2021-05-06T09:32:25.047" v="3985"/>
          <ac:spMkLst>
            <pc:docMk/>
            <pc:sldMk cId="4177111384" sldId="1709"/>
            <ac:spMk id="38" creationId="{E3EDC7FE-AAA2-41C2-8108-57A0FA8ADF4A}"/>
          </ac:spMkLst>
        </pc:spChg>
        <pc:spChg chg="mod">
          <ac:chgData name="Hamlet Markarian" userId="4926d2b407f31d77" providerId="LiveId" clId="{1C057F98-2CC4-49E3-A2E2-A804BE88845B}" dt="2021-05-06T09:32:25.047" v="3985"/>
          <ac:spMkLst>
            <pc:docMk/>
            <pc:sldMk cId="4177111384" sldId="1709"/>
            <ac:spMk id="39" creationId="{3B13F559-20C8-4B24-A0FF-2A57318C2A51}"/>
          </ac:spMkLst>
        </pc:spChg>
        <pc:spChg chg="mod">
          <ac:chgData name="Hamlet Markarian" userId="4926d2b407f31d77" providerId="LiveId" clId="{1C057F98-2CC4-49E3-A2E2-A804BE88845B}" dt="2021-05-06T09:32:25.047" v="3985"/>
          <ac:spMkLst>
            <pc:docMk/>
            <pc:sldMk cId="4177111384" sldId="1709"/>
            <ac:spMk id="40" creationId="{0CC46578-DA7F-4BB8-9868-87C76AF7AD9E}"/>
          </ac:spMkLst>
        </pc:spChg>
        <pc:spChg chg="mod">
          <ac:chgData name="Hamlet Markarian" userId="4926d2b407f31d77" providerId="LiveId" clId="{1C057F98-2CC4-49E3-A2E2-A804BE88845B}" dt="2021-05-06T09:32:25.047" v="3985"/>
          <ac:spMkLst>
            <pc:docMk/>
            <pc:sldMk cId="4177111384" sldId="1709"/>
            <ac:spMk id="41" creationId="{6D734E2A-CF03-47C9-81BB-C7EBFA60D7C7}"/>
          </ac:spMkLst>
        </pc:spChg>
        <pc:spChg chg="mod">
          <ac:chgData name="Hamlet Markarian" userId="4926d2b407f31d77" providerId="LiveId" clId="{1C057F98-2CC4-49E3-A2E2-A804BE88845B}" dt="2021-05-06T09:32:25.047" v="3985"/>
          <ac:spMkLst>
            <pc:docMk/>
            <pc:sldMk cId="4177111384" sldId="1709"/>
            <ac:spMk id="42" creationId="{FDEBF98F-7AFF-4A0C-9BC1-71A9963EBB9F}"/>
          </ac:spMkLst>
        </pc:spChg>
        <pc:spChg chg="mod">
          <ac:chgData name="Hamlet Markarian" userId="4926d2b407f31d77" providerId="LiveId" clId="{1C057F98-2CC4-49E3-A2E2-A804BE88845B}" dt="2021-05-06T09:32:25.047" v="3985"/>
          <ac:spMkLst>
            <pc:docMk/>
            <pc:sldMk cId="4177111384" sldId="1709"/>
            <ac:spMk id="43" creationId="{DC3D5393-795C-4FDC-A246-6D3D5502F626}"/>
          </ac:spMkLst>
        </pc:spChg>
        <pc:spChg chg="mod">
          <ac:chgData name="Hamlet Markarian" userId="4926d2b407f31d77" providerId="LiveId" clId="{1C057F98-2CC4-49E3-A2E2-A804BE88845B}" dt="2021-05-06T09:32:25.047" v="3985"/>
          <ac:spMkLst>
            <pc:docMk/>
            <pc:sldMk cId="4177111384" sldId="1709"/>
            <ac:spMk id="44" creationId="{5A7D4116-246C-4745-9350-066F4491A4E2}"/>
          </ac:spMkLst>
        </pc:spChg>
        <pc:spChg chg="mod">
          <ac:chgData name="Hamlet Markarian" userId="4926d2b407f31d77" providerId="LiveId" clId="{1C057F98-2CC4-49E3-A2E2-A804BE88845B}" dt="2021-05-06T09:32:25.047" v="3985"/>
          <ac:spMkLst>
            <pc:docMk/>
            <pc:sldMk cId="4177111384" sldId="1709"/>
            <ac:spMk id="45" creationId="{A1110B4A-6A02-4D51-8CA0-9223F140FD44}"/>
          </ac:spMkLst>
        </pc:spChg>
        <pc:spChg chg="mod">
          <ac:chgData name="Hamlet Markarian" userId="4926d2b407f31d77" providerId="LiveId" clId="{1C057F98-2CC4-49E3-A2E2-A804BE88845B}" dt="2021-05-06T09:32:25.047" v="3985"/>
          <ac:spMkLst>
            <pc:docMk/>
            <pc:sldMk cId="4177111384" sldId="1709"/>
            <ac:spMk id="46" creationId="{171E43AE-E360-4E67-9403-892FB88D02D0}"/>
          </ac:spMkLst>
        </pc:spChg>
        <pc:spChg chg="mod">
          <ac:chgData name="Hamlet Markarian" userId="4926d2b407f31d77" providerId="LiveId" clId="{1C057F98-2CC4-49E3-A2E2-A804BE88845B}" dt="2021-05-06T09:32:25.047" v="3985"/>
          <ac:spMkLst>
            <pc:docMk/>
            <pc:sldMk cId="4177111384" sldId="1709"/>
            <ac:spMk id="47" creationId="{3116394F-011E-445D-96CF-B64300B4039C}"/>
          </ac:spMkLst>
        </pc:spChg>
        <pc:spChg chg="mod">
          <ac:chgData name="Hamlet Markarian" userId="4926d2b407f31d77" providerId="LiveId" clId="{1C057F98-2CC4-49E3-A2E2-A804BE88845B}" dt="2021-05-06T09:32:25.047" v="3985"/>
          <ac:spMkLst>
            <pc:docMk/>
            <pc:sldMk cId="4177111384" sldId="1709"/>
            <ac:spMk id="48" creationId="{AE91C808-8F7F-466C-BC52-6584C49BC82E}"/>
          </ac:spMkLst>
        </pc:spChg>
        <pc:spChg chg="mod">
          <ac:chgData name="Hamlet Markarian" userId="4926d2b407f31d77" providerId="LiveId" clId="{1C057F98-2CC4-49E3-A2E2-A804BE88845B}" dt="2021-05-06T09:32:25.047" v="3985"/>
          <ac:spMkLst>
            <pc:docMk/>
            <pc:sldMk cId="4177111384" sldId="1709"/>
            <ac:spMk id="49" creationId="{84ACC86B-FE65-41F6-A1F0-EF22EA85556B}"/>
          </ac:spMkLst>
        </pc:spChg>
        <pc:spChg chg="mod">
          <ac:chgData name="Hamlet Markarian" userId="4926d2b407f31d77" providerId="LiveId" clId="{1C057F98-2CC4-49E3-A2E2-A804BE88845B}" dt="2021-05-06T09:32:25.047" v="3985"/>
          <ac:spMkLst>
            <pc:docMk/>
            <pc:sldMk cId="4177111384" sldId="1709"/>
            <ac:spMk id="50" creationId="{03E5DE22-B200-4B19-B657-A793AE0CCA53}"/>
          </ac:spMkLst>
        </pc:spChg>
        <pc:spChg chg="mod">
          <ac:chgData name="Hamlet Markarian" userId="4926d2b407f31d77" providerId="LiveId" clId="{1C057F98-2CC4-49E3-A2E2-A804BE88845B}" dt="2021-05-06T09:32:25.047" v="3985"/>
          <ac:spMkLst>
            <pc:docMk/>
            <pc:sldMk cId="4177111384" sldId="1709"/>
            <ac:spMk id="51" creationId="{7D33F911-1AB1-4A3B-96B7-03413A86B51E}"/>
          </ac:spMkLst>
        </pc:spChg>
        <pc:spChg chg="mod">
          <ac:chgData name="Hamlet Markarian" userId="4926d2b407f31d77" providerId="LiveId" clId="{1C057F98-2CC4-49E3-A2E2-A804BE88845B}" dt="2021-05-06T09:32:25.047" v="3985"/>
          <ac:spMkLst>
            <pc:docMk/>
            <pc:sldMk cId="4177111384" sldId="1709"/>
            <ac:spMk id="52" creationId="{B6ED9EAC-E03B-4B7F-87F1-C4CBFF35FAC9}"/>
          </ac:spMkLst>
        </pc:spChg>
        <pc:spChg chg="mod">
          <ac:chgData name="Hamlet Markarian" userId="4926d2b407f31d77" providerId="LiveId" clId="{1C057F98-2CC4-49E3-A2E2-A804BE88845B}" dt="2021-05-06T09:32:25.047" v="3985"/>
          <ac:spMkLst>
            <pc:docMk/>
            <pc:sldMk cId="4177111384" sldId="1709"/>
            <ac:spMk id="53" creationId="{44A1209E-CC9F-4213-9FF4-FF02B114A436}"/>
          </ac:spMkLst>
        </pc:spChg>
        <pc:spChg chg="mod">
          <ac:chgData name="Hamlet Markarian" userId="4926d2b407f31d77" providerId="LiveId" clId="{1C057F98-2CC4-49E3-A2E2-A804BE88845B}" dt="2021-05-06T09:32:25.047" v="3985"/>
          <ac:spMkLst>
            <pc:docMk/>
            <pc:sldMk cId="4177111384" sldId="1709"/>
            <ac:spMk id="54" creationId="{44914CA4-3931-460E-9F46-D9A8CE6C260E}"/>
          </ac:spMkLst>
        </pc:spChg>
        <pc:spChg chg="mod">
          <ac:chgData name="Hamlet Markarian" userId="4926d2b407f31d77" providerId="LiveId" clId="{1C057F98-2CC4-49E3-A2E2-A804BE88845B}" dt="2021-05-06T09:32:25.047" v="3985"/>
          <ac:spMkLst>
            <pc:docMk/>
            <pc:sldMk cId="4177111384" sldId="1709"/>
            <ac:spMk id="56" creationId="{0D9DBFC0-23AE-4AC1-AD0D-C4DD5F23A57E}"/>
          </ac:spMkLst>
        </pc:spChg>
        <pc:spChg chg="mod">
          <ac:chgData name="Hamlet Markarian" userId="4926d2b407f31d77" providerId="LiveId" clId="{1C057F98-2CC4-49E3-A2E2-A804BE88845B}" dt="2021-05-06T09:32:25.047" v="3985"/>
          <ac:spMkLst>
            <pc:docMk/>
            <pc:sldMk cId="4177111384" sldId="1709"/>
            <ac:spMk id="57" creationId="{B79FE3FB-DDD9-4C52-A866-E3982D872286}"/>
          </ac:spMkLst>
        </pc:spChg>
        <pc:spChg chg="mod">
          <ac:chgData name="Hamlet Markarian" userId="4926d2b407f31d77" providerId="LiveId" clId="{1C057F98-2CC4-49E3-A2E2-A804BE88845B}" dt="2021-05-06T09:32:25.047" v="3985"/>
          <ac:spMkLst>
            <pc:docMk/>
            <pc:sldMk cId="4177111384" sldId="1709"/>
            <ac:spMk id="58" creationId="{2BBA152E-DC42-444F-83BB-3292E1B4B866}"/>
          </ac:spMkLst>
        </pc:spChg>
        <pc:spChg chg="mod">
          <ac:chgData name="Hamlet Markarian" userId="4926d2b407f31d77" providerId="LiveId" clId="{1C057F98-2CC4-49E3-A2E2-A804BE88845B}" dt="2021-05-06T09:32:25.047" v="3985"/>
          <ac:spMkLst>
            <pc:docMk/>
            <pc:sldMk cId="4177111384" sldId="1709"/>
            <ac:spMk id="60" creationId="{66041A36-27AB-415C-8F46-D51E7E9C1AB9}"/>
          </ac:spMkLst>
        </pc:spChg>
        <pc:spChg chg="mod">
          <ac:chgData name="Hamlet Markarian" userId="4926d2b407f31d77" providerId="LiveId" clId="{1C057F98-2CC4-49E3-A2E2-A804BE88845B}" dt="2021-05-06T09:32:25.047" v="3985"/>
          <ac:spMkLst>
            <pc:docMk/>
            <pc:sldMk cId="4177111384" sldId="1709"/>
            <ac:spMk id="66" creationId="{A935E621-D2C2-482E-9400-A98804E0D0A7}"/>
          </ac:spMkLst>
        </pc:spChg>
        <pc:spChg chg="add mod ord">
          <ac:chgData name="Hamlet Markarian" userId="4926d2b407f31d77" providerId="LiveId" clId="{1C057F98-2CC4-49E3-A2E2-A804BE88845B}" dt="2021-05-06T09:32:25.047" v="3985"/>
          <ac:spMkLst>
            <pc:docMk/>
            <pc:sldMk cId="4177111384" sldId="1709"/>
            <ac:spMk id="69" creationId="{AB789A32-7071-43C4-A530-D5006801DA08}"/>
          </ac:spMkLst>
        </pc:spChg>
        <pc:grpChg chg="add mod">
          <ac:chgData name="Hamlet Markarian" userId="4926d2b407f31d77" providerId="LiveId" clId="{1C057F98-2CC4-49E3-A2E2-A804BE88845B}" dt="2021-05-06T09:32:25.047" v="3985"/>
          <ac:grpSpMkLst>
            <pc:docMk/>
            <pc:sldMk cId="4177111384" sldId="1709"/>
            <ac:grpSpMk id="20" creationId="{F1934D04-34DF-41F6-9E97-DC1D8071656C}"/>
          </ac:grpSpMkLst>
        </pc:grpChg>
        <pc:grpChg chg="mod">
          <ac:chgData name="Hamlet Markarian" userId="4926d2b407f31d77" providerId="LiveId" clId="{1C057F98-2CC4-49E3-A2E2-A804BE88845B}" dt="2021-05-06T09:32:25.047" v="3985"/>
          <ac:grpSpMkLst>
            <pc:docMk/>
            <pc:sldMk cId="4177111384" sldId="1709"/>
            <ac:grpSpMk id="34" creationId="{3FAD39AD-7134-47BF-BA71-B931D44C32CA}"/>
          </ac:grpSpMkLst>
        </pc:grpChg>
        <pc:grpChg chg="add mod">
          <ac:chgData name="Hamlet Markarian" userId="4926d2b407f31d77" providerId="LiveId" clId="{1C057F98-2CC4-49E3-A2E2-A804BE88845B}" dt="2021-05-06T09:32:25.047" v="3985"/>
          <ac:grpSpMkLst>
            <pc:docMk/>
            <pc:sldMk cId="4177111384" sldId="1709"/>
            <ac:grpSpMk id="62" creationId="{44B80ADB-6EEA-4AF9-AF94-2CF7622C1E96}"/>
          </ac:grpSpMkLst>
        </pc:grpChg>
        <pc:grpChg chg="mod">
          <ac:chgData name="Hamlet Markarian" userId="4926d2b407f31d77" providerId="LiveId" clId="{1C057F98-2CC4-49E3-A2E2-A804BE88845B}" dt="2021-05-06T09:32:25.047" v="3985"/>
          <ac:grpSpMkLst>
            <pc:docMk/>
            <pc:sldMk cId="4177111384" sldId="1709"/>
            <ac:grpSpMk id="65" creationId="{C65E6CB7-2145-41D8-B489-5D4642758BB0}"/>
          </ac:grpSpMkLst>
        </pc:grpChg>
        <pc:picChg chg="mod">
          <ac:chgData name="Hamlet Markarian" userId="4926d2b407f31d77" providerId="LiveId" clId="{1C057F98-2CC4-49E3-A2E2-A804BE88845B}" dt="2021-05-06T09:32:25.047" v="3985"/>
          <ac:picMkLst>
            <pc:docMk/>
            <pc:sldMk cId="4177111384" sldId="1709"/>
            <ac:picMk id="55" creationId="{8949BDD1-2918-4A15-97B5-46AA812BFC63}"/>
          </ac:picMkLst>
        </pc:picChg>
        <pc:picChg chg="mod">
          <ac:chgData name="Hamlet Markarian" userId="4926d2b407f31d77" providerId="LiveId" clId="{1C057F98-2CC4-49E3-A2E2-A804BE88845B}" dt="2021-05-06T09:32:25.047" v="3985"/>
          <ac:picMkLst>
            <pc:docMk/>
            <pc:sldMk cId="4177111384" sldId="1709"/>
            <ac:picMk id="59" creationId="{B9526696-E983-4EDA-8A8C-E710C71CB59C}"/>
          </ac:picMkLst>
        </pc:picChg>
        <pc:picChg chg="add mod">
          <ac:chgData name="Hamlet Markarian" userId="4926d2b407f31d77" providerId="LiveId" clId="{1C057F98-2CC4-49E3-A2E2-A804BE88845B}" dt="2021-05-06T09:32:25.047" v="3985"/>
          <ac:picMkLst>
            <pc:docMk/>
            <pc:sldMk cId="4177111384" sldId="1709"/>
            <ac:picMk id="61" creationId="{71046579-56F9-4ABE-AD16-91D2B2793D7F}"/>
          </ac:picMkLst>
        </pc:picChg>
        <pc:picChg chg="mod">
          <ac:chgData name="Hamlet Markarian" userId="4926d2b407f31d77" providerId="LiveId" clId="{1C057F98-2CC4-49E3-A2E2-A804BE88845B}" dt="2021-05-06T09:32:25.047" v="3985"/>
          <ac:picMkLst>
            <pc:docMk/>
            <pc:sldMk cId="4177111384" sldId="1709"/>
            <ac:picMk id="63" creationId="{42E5420B-3090-4C28-A5A9-60807EFF2A15}"/>
          </ac:picMkLst>
        </pc:picChg>
        <pc:picChg chg="mod">
          <ac:chgData name="Hamlet Markarian" userId="4926d2b407f31d77" providerId="LiveId" clId="{1C057F98-2CC4-49E3-A2E2-A804BE88845B}" dt="2021-05-06T09:32:25.047" v="3985"/>
          <ac:picMkLst>
            <pc:docMk/>
            <pc:sldMk cId="4177111384" sldId="1709"/>
            <ac:picMk id="64" creationId="{3D7A86DD-B6A2-4E48-9BDA-CD3A5E339B51}"/>
          </ac:picMkLst>
        </pc:picChg>
        <pc:cxnChg chg="mod">
          <ac:chgData name="Hamlet Markarian" userId="4926d2b407f31d77" providerId="LiveId" clId="{1C057F98-2CC4-49E3-A2E2-A804BE88845B}" dt="2021-05-06T09:32:25.047" v="3985"/>
          <ac:cxnSpMkLst>
            <pc:docMk/>
            <pc:sldMk cId="4177111384" sldId="1709"/>
            <ac:cxnSpMk id="67" creationId="{4C089534-2F2E-48A6-B55F-2EEA65BC111A}"/>
          </ac:cxnSpMkLst>
        </pc:cxnChg>
        <pc:cxnChg chg="mod">
          <ac:chgData name="Hamlet Markarian" userId="4926d2b407f31d77" providerId="LiveId" clId="{1C057F98-2CC4-49E3-A2E2-A804BE88845B}" dt="2021-05-06T09:32:25.047" v="3985"/>
          <ac:cxnSpMkLst>
            <pc:docMk/>
            <pc:sldMk cId="4177111384" sldId="1709"/>
            <ac:cxnSpMk id="68" creationId="{74288DA2-04AE-454D-8080-DBD7A615EAD9}"/>
          </ac:cxnSpMkLst>
        </pc:cxnChg>
      </pc:sldChg>
      <pc:sldChg chg="addSp modSp add mod">
        <pc:chgData name="Hamlet Markarian" userId="4926d2b407f31d77" providerId="LiveId" clId="{1C057F98-2CC4-49E3-A2E2-A804BE88845B}" dt="2021-05-06T09:32:25.047" v="3985"/>
        <pc:sldMkLst>
          <pc:docMk/>
          <pc:sldMk cId="1432003819" sldId="1710"/>
        </pc:sldMkLst>
        <pc:spChg chg="mod">
          <ac:chgData name="Hamlet Markarian" userId="4926d2b407f31d77" providerId="LiveId" clId="{1C057F98-2CC4-49E3-A2E2-A804BE88845B}" dt="2021-05-06T09:32:25.047" v="3985"/>
          <ac:spMkLst>
            <pc:docMk/>
            <pc:sldMk cId="1432003819" sldId="1710"/>
            <ac:spMk id="5" creationId="{BC01E833-A438-4C2A-AF28-2B402D7F80E5}"/>
          </ac:spMkLst>
        </pc:spChg>
        <pc:spChg chg="add mod">
          <ac:chgData name="Hamlet Markarian" userId="4926d2b407f31d77" providerId="LiveId" clId="{1C057F98-2CC4-49E3-A2E2-A804BE88845B}" dt="2021-05-06T09:32:25.047" v="3985"/>
          <ac:spMkLst>
            <pc:docMk/>
            <pc:sldMk cId="1432003819" sldId="1710"/>
            <ac:spMk id="14" creationId="{467E7EC2-29E1-462E-9C1A-1F50C72F2EC2}"/>
          </ac:spMkLst>
        </pc:spChg>
        <pc:spChg chg="add mod">
          <ac:chgData name="Hamlet Markarian" userId="4926d2b407f31d77" providerId="LiveId" clId="{1C057F98-2CC4-49E3-A2E2-A804BE88845B}" dt="2021-05-06T09:32:25.047" v="3985"/>
          <ac:spMkLst>
            <pc:docMk/>
            <pc:sldMk cId="1432003819" sldId="1710"/>
            <ac:spMk id="15" creationId="{D7EE4E2D-C3BF-4CF4-B12B-65698EC609C6}"/>
          </ac:spMkLst>
        </pc:spChg>
        <pc:spChg chg="add mod">
          <ac:chgData name="Hamlet Markarian" userId="4926d2b407f31d77" providerId="LiveId" clId="{1C057F98-2CC4-49E3-A2E2-A804BE88845B}" dt="2021-05-06T09:32:25.047" v="3985"/>
          <ac:spMkLst>
            <pc:docMk/>
            <pc:sldMk cId="1432003819" sldId="1710"/>
            <ac:spMk id="16" creationId="{9831E93A-4DEA-40A9-99C1-1681FF005CC1}"/>
          </ac:spMkLst>
        </pc:spChg>
        <pc:spChg chg="add mod">
          <ac:chgData name="Hamlet Markarian" userId="4926d2b407f31d77" providerId="LiveId" clId="{1C057F98-2CC4-49E3-A2E2-A804BE88845B}" dt="2021-05-06T09:32:25.047" v="3985"/>
          <ac:spMkLst>
            <pc:docMk/>
            <pc:sldMk cId="1432003819" sldId="1710"/>
            <ac:spMk id="17" creationId="{786E6FE7-7F52-4901-82C4-3904A32086E2}"/>
          </ac:spMkLst>
        </pc:spChg>
        <pc:spChg chg="add mod">
          <ac:chgData name="Hamlet Markarian" userId="4926d2b407f31d77" providerId="LiveId" clId="{1C057F98-2CC4-49E3-A2E2-A804BE88845B}" dt="2021-05-06T09:32:25.047" v="3985"/>
          <ac:spMkLst>
            <pc:docMk/>
            <pc:sldMk cId="1432003819" sldId="1710"/>
            <ac:spMk id="19" creationId="{A3B38A9B-6AA1-4386-B496-4FE21246A33D}"/>
          </ac:spMkLst>
        </pc:spChg>
        <pc:spChg chg="mod">
          <ac:chgData name="Hamlet Markarian" userId="4926d2b407f31d77" providerId="LiveId" clId="{1C057F98-2CC4-49E3-A2E2-A804BE88845B}" dt="2021-05-06T09:32:25.047" v="3985"/>
          <ac:spMkLst>
            <pc:docMk/>
            <pc:sldMk cId="1432003819" sldId="1710"/>
            <ac:spMk id="35" creationId="{0F9A0D7E-7FCF-48DF-BAE9-C32DF98CD62E}"/>
          </ac:spMkLst>
        </pc:spChg>
        <pc:spChg chg="mod">
          <ac:chgData name="Hamlet Markarian" userId="4926d2b407f31d77" providerId="LiveId" clId="{1C057F98-2CC4-49E3-A2E2-A804BE88845B}" dt="2021-05-06T09:32:25.047" v="3985"/>
          <ac:spMkLst>
            <pc:docMk/>
            <pc:sldMk cId="1432003819" sldId="1710"/>
            <ac:spMk id="36" creationId="{1968768D-6339-4F5B-BEA1-B14758316542}"/>
          </ac:spMkLst>
        </pc:spChg>
        <pc:spChg chg="mod">
          <ac:chgData name="Hamlet Markarian" userId="4926d2b407f31d77" providerId="LiveId" clId="{1C057F98-2CC4-49E3-A2E2-A804BE88845B}" dt="2021-05-06T09:32:25.047" v="3985"/>
          <ac:spMkLst>
            <pc:docMk/>
            <pc:sldMk cId="1432003819" sldId="1710"/>
            <ac:spMk id="37" creationId="{D00EE6FC-9BEE-4094-AF77-930CBC86E46A}"/>
          </ac:spMkLst>
        </pc:spChg>
        <pc:spChg chg="mod">
          <ac:chgData name="Hamlet Markarian" userId="4926d2b407f31d77" providerId="LiveId" clId="{1C057F98-2CC4-49E3-A2E2-A804BE88845B}" dt="2021-05-06T09:32:25.047" v="3985"/>
          <ac:spMkLst>
            <pc:docMk/>
            <pc:sldMk cId="1432003819" sldId="1710"/>
            <ac:spMk id="38" creationId="{E3EDC7FE-AAA2-41C2-8108-57A0FA8ADF4A}"/>
          </ac:spMkLst>
        </pc:spChg>
        <pc:spChg chg="mod">
          <ac:chgData name="Hamlet Markarian" userId="4926d2b407f31d77" providerId="LiveId" clId="{1C057F98-2CC4-49E3-A2E2-A804BE88845B}" dt="2021-05-06T09:32:25.047" v="3985"/>
          <ac:spMkLst>
            <pc:docMk/>
            <pc:sldMk cId="1432003819" sldId="1710"/>
            <ac:spMk id="39" creationId="{3B13F559-20C8-4B24-A0FF-2A57318C2A51}"/>
          </ac:spMkLst>
        </pc:spChg>
        <pc:spChg chg="mod">
          <ac:chgData name="Hamlet Markarian" userId="4926d2b407f31d77" providerId="LiveId" clId="{1C057F98-2CC4-49E3-A2E2-A804BE88845B}" dt="2021-05-06T09:32:25.047" v="3985"/>
          <ac:spMkLst>
            <pc:docMk/>
            <pc:sldMk cId="1432003819" sldId="1710"/>
            <ac:spMk id="40" creationId="{0CC46578-DA7F-4BB8-9868-87C76AF7AD9E}"/>
          </ac:spMkLst>
        </pc:spChg>
        <pc:spChg chg="mod">
          <ac:chgData name="Hamlet Markarian" userId="4926d2b407f31d77" providerId="LiveId" clId="{1C057F98-2CC4-49E3-A2E2-A804BE88845B}" dt="2021-05-06T09:32:25.047" v="3985"/>
          <ac:spMkLst>
            <pc:docMk/>
            <pc:sldMk cId="1432003819" sldId="1710"/>
            <ac:spMk id="57" creationId="{B79FE3FB-DDD9-4C52-A866-E3982D872286}"/>
          </ac:spMkLst>
        </pc:spChg>
        <pc:grpChg chg="mod">
          <ac:chgData name="Hamlet Markarian" userId="4926d2b407f31d77" providerId="LiveId" clId="{1C057F98-2CC4-49E3-A2E2-A804BE88845B}" dt="2021-05-06T09:32:25.047" v="3985"/>
          <ac:grpSpMkLst>
            <pc:docMk/>
            <pc:sldMk cId="1432003819" sldId="1710"/>
            <ac:grpSpMk id="34" creationId="{3FAD39AD-7134-47BF-BA71-B931D44C32CA}"/>
          </ac:grpSpMkLst>
        </pc:grpChg>
        <pc:picChg chg="mod">
          <ac:chgData name="Hamlet Markarian" userId="4926d2b407f31d77" providerId="LiveId" clId="{1C057F98-2CC4-49E3-A2E2-A804BE88845B}" dt="2021-05-06T09:32:25.047" v="3985"/>
          <ac:picMkLst>
            <pc:docMk/>
            <pc:sldMk cId="1432003819" sldId="1710"/>
            <ac:picMk id="55" creationId="{8949BDD1-2918-4A15-97B5-46AA812BFC63}"/>
          </ac:picMkLst>
        </pc:picChg>
        <pc:picChg chg="mod">
          <ac:chgData name="Hamlet Markarian" userId="4926d2b407f31d77" providerId="LiveId" clId="{1C057F98-2CC4-49E3-A2E2-A804BE88845B}" dt="2021-05-06T09:32:25.047" v="3985"/>
          <ac:picMkLst>
            <pc:docMk/>
            <pc:sldMk cId="1432003819" sldId="1710"/>
            <ac:picMk id="59" creationId="{B9526696-E983-4EDA-8A8C-E710C71CB59C}"/>
          </ac:picMkLst>
        </pc:picChg>
        <pc:picChg chg="mod">
          <ac:chgData name="Hamlet Markarian" userId="4926d2b407f31d77" providerId="LiveId" clId="{1C057F98-2CC4-49E3-A2E2-A804BE88845B}" dt="2021-05-06T09:32:25.047" v="3985"/>
          <ac:picMkLst>
            <pc:docMk/>
            <pc:sldMk cId="1432003819" sldId="1710"/>
            <ac:picMk id="63" creationId="{42E5420B-3090-4C28-A5A9-60807EFF2A15}"/>
          </ac:picMkLst>
        </pc:picChg>
        <pc:cxnChg chg="add mod">
          <ac:chgData name="Hamlet Markarian" userId="4926d2b407f31d77" providerId="LiveId" clId="{1C057F98-2CC4-49E3-A2E2-A804BE88845B}" dt="2021-05-06T09:32:25.047" v="3985"/>
          <ac:cxnSpMkLst>
            <pc:docMk/>
            <pc:sldMk cId="1432003819" sldId="1710"/>
            <ac:cxnSpMk id="18" creationId="{D1771FD8-F2F1-482F-8E5B-3F59624AD7C8}"/>
          </ac:cxnSpMkLst>
        </pc:cxnChg>
      </pc:sldChg>
      <pc:sldChg chg="addSp modSp add mod">
        <pc:chgData name="Hamlet Markarian" userId="4926d2b407f31d77" providerId="LiveId" clId="{1C057F98-2CC4-49E3-A2E2-A804BE88845B}" dt="2021-05-06T09:32:25.047" v="3985"/>
        <pc:sldMkLst>
          <pc:docMk/>
          <pc:sldMk cId="4166193801" sldId="1711"/>
        </pc:sldMkLst>
        <pc:spChg chg="mod">
          <ac:chgData name="Hamlet Markarian" userId="4926d2b407f31d77" providerId="LiveId" clId="{1C057F98-2CC4-49E3-A2E2-A804BE88845B}" dt="2021-05-06T09:32:25.047" v="3985"/>
          <ac:spMkLst>
            <pc:docMk/>
            <pc:sldMk cId="4166193801" sldId="1711"/>
            <ac:spMk id="5" creationId="{BC01E833-A438-4C2A-AF28-2B402D7F80E5}"/>
          </ac:spMkLst>
        </pc:spChg>
        <pc:spChg chg="mod">
          <ac:chgData name="Hamlet Markarian" userId="4926d2b407f31d77" providerId="LiveId" clId="{1C057F98-2CC4-49E3-A2E2-A804BE88845B}" dt="2021-05-06T09:32:25.047" v="3985"/>
          <ac:spMkLst>
            <pc:docMk/>
            <pc:sldMk cId="4166193801" sldId="1711"/>
            <ac:spMk id="15" creationId="{83C5F145-E404-434B-B01B-A4B054E790C1}"/>
          </ac:spMkLst>
        </pc:spChg>
        <pc:spChg chg="add mod">
          <ac:chgData name="Hamlet Markarian" userId="4926d2b407f31d77" providerId="LiveId" clId="{1C057F98-2CC4-49E3-A2E2-A804BE88845B}" dt="2021-05-06T09:32:25.047" v="3985"/>
          <ac:spMkLst>
            <pc:docMk/>
            <pc:sldMk cId="4166193801" sldId="1711"/>
            <ac:spMk id="19" creationId="{02D9443F-38C7-49E6-A084-ADF02E54ABCF}"/>
          </ac:spMkLst>
        </pc:spChg>
        <pc:spChg chg="add mod">
          <ac:chgData name="Hamlet Markarian" userId="4926d2b407f31d77" providerId="LiveId" clId="{1C057F98-2CC4-49E3-A2E2-A804BE88845B}" dt="2021-05-06T09:32:25.047" v="3985"/>
          <ac:spMkLst>
            <pc:docMk/>
            <pc:sldMk cId="4166193801" sldId="1711"/>
            <ac:spMk id="20" creationId="{ACEE0085-1AF7-429D-9102-BBCE490BB0A5}"/>
          </ac:spMkLst>
        </pc:spChg>
        <pc:spChg chg="add mod">
          <ac:chgData name="Hamlet Markarian" userId="4926d2b407f31d77" providerId="LiveId" clId="{1C057F98-2CC4-49E3-A2E2-A804BE88845B}" dt="2021-05-06T09:32:25.047" v="3985"/>
          <ac:spMkLst>
            <pc:docMk/>
            <pc:sldMk cId="4166193801" sldId="1711"/>
            <ac:spMk id="21" creationId="{9FA94447-BEC6-4778-989A-8851C678348E}"/>
          </ac:spMkLst>
        </pc:spChg>
        <pc:spChg chg="add mod">
          <ac:chgData name="Hamlet Markarian" userId="4926d2b407f31d77" providerId="LiveId" clId="{1C057F98-2CC4-49E3-A2E2-A804BE88845B}" dt="2021-05-06T09:32:25.047" v="3985"/>
          <ac:spMkLst>
            <pc:docMk/>
            <pc:sldMk cId="4166193801" sldId="1711"/>
            <ac:spMk id="22" creationId="{77596086-9FBE-4060-9222-2F6A92BF043F}"/>
          </ac:spMkLst>
        </pc:spChg>
        <pc:spChg chg="add mod">
          <ac:chgData name="Hamlet Markarian" userId="4926d2b407f31d77" providerId="LiveId" clId="{1C057F98-2CC4-49E3-A2E2-A804BE88845B}" dt="2021-05-06T09:32:25.047" v="3985"/>
          <ac:spMkLst>
            <pc:docMk/>
            <pc:sldMk cId="4166193801" sldId="1711"/>
            <ac:spMk id="23" creationId="{E6326982-FE28-44C9-A284-F8923345AC45}"/>
          </ac:spMkLst>
        </pc:spChg>
        <pc:spChg chg="add mod">
          <ac:chgData name="Hamlet Markarian" userId="4926d2b407f31d77" providerId="LiveId" clId="{1C057F98-2CC4-49E3-A2E2-A804BE88845B}" dt="2021-05-06T09:32:25.047" v="3985"/>
          <ac:spMkLst>
            <pc:docMk/>
            <pc:sldMk cId="4166193801" sldId="1711"/>
            <ac:spMk id="24" creationId="{3E4F071F-2E14-40FA-9646-8738238EA23B}"/>
          </ac:spMkLst>
        </pc:spChg>
        <pc:spChg chg="mod">
          <ac:chgData name="Hamlet Markarian" userId="4926d2b407f31d77" providerId="LiveId" clId="{1C057F98-2CC4-49E3-A2E2-A804BE88845B}" dt="2021-05-06T09:32:25.047" v="3985"/>
          <ac:spMkLst>
            <pc:docMk/>
            <pc:sldMk cId="4166193801" sldId="1711"/>
            <ac:spMk id="35" creationId="{0F9A0D7E-7FCF-48DF-BAE9-C32DF98CD62E}"/>
          </ac:spMkLst>
        </pc:spChg>
        <pc:spChg chg="mod">
          <ac:chgData name="Hamlet Markarian" userId="4926d2b407f31d77" providerId="LiveId" clId="{1C057F98-2CC4-49E3-A2E2-A804BE88845B}" dt="2021-05-06T09:32:25.047" v="3985"/>
          <ac:spMkLst>
            <pc:docMk/>
            <pc:sldMk cId="4166193801" sldId="1711"/>
            <ac:spMk id="36" creationId="{1968768D-6339-4F5B-BEA1-B14758316542}"/>
          </ac:spMkLst>
        </pc:spChg>
        <pc:spChg chg="mod">
          <ac:chgData name="Hamlet Markarian" userId="4926d2b407f31d77" providerId="LiveId" clId="{1C057F98-2CC4-49E3-A2E2-A804BE88845B}" dt="2021-05-06T09:32:25.047" v="3985"/>
          <ac:spMkLst>
            <pc:docMk/>
            <pc:sldMk cId="4166193801" sldId="1711"/>
            <ac:spMk id="37" creationId="{D00EE6FC-9BEE-4094-AF77-930CBC86E46A}"/>
          </ac:spMkLst>
        </pc:spChg>
        <pc:spChg chg="mod">
          <ac:chgData name="Hamlet Markarian" userId="4926d2b407f31d77" providerId="LiveId" clId="{1C057F98-2CC4-49E3-A2E2-A804BE88845B}" dt="2021-05-06T09:32:25.047" v="3985"/>
          <ac:spMkLst>
            <pc:docMk/>
            <pc:sldMk cId="4166193801" sldId="1711"/>
            <ac:spMk id="38" creationId="{E3EDC7FE-AAA2-41C2-8108-57A0FA8ADF4A}"/>
          </ac:spMkLst>
        </pc:spChg>
        <pc:spChg chg="mod">
          <ac:chgData name="Hamlet Markarian" userId="4926d2b407f31d77" providerId="LiveId" clId="{1C057F98-2CC4-49E3-A2E2-A804BE88845B}" dt="2021-05-06T09:32:25.047" v="3985"/>
          <ac:spMkLst>
            <pc:docMk/>
            <pc:sldMk cId="4166193801" sldId="1711"/>
            <ac:spMk id="39" creationId="{3B13F559-20C8-4B24-A0FF-2A57318C2A51}"/>
          </ac:spMkLst>
        </pc:spChg>
        <pc:spChg chg="mod">
          <ac:chgData name="Hamlet Markarian" userId="4926d2b407f31d77" providerId="LiveId" clId="{1C057F98-2CC4-49E3-A2E2-A804BE88845B}" dt="2021-05-06T09:32:25.047" v="3985"/>
          <ac:spMkLst>
            <pc:docMk/>
            <pc:sldMk cId="4166193801" sldId="1711"/>
            <ac:spMk id="40" creationId="{0CC46578-DA7F-4BB8-9868-87C76AF7AD9E}"/>
          </ac:spMkLst>
        </pc:spChg>
        <pc:spChg chg="mod">
          <ac:chgData name="Hamlet Markarian" userId="4926d2b407f31d77" providerId="LiveId" clId="{1C057F98-2CC4-49E3-A2E2-A804BE88845B}" dt="2021-05-06T09:32:25.047" v="3985"/>
          <ac:spMkLst>
            <pc:docMk/>
            <pc:sldMk cId="4166193801" sldId="1711"/>
            <ac:spMk id="57" creationId="{B79FE3FB-DDD9-4C52-A866-E3982D872286}"/>
          </ac:spMkLst>
        </pc:spChg>
        <pc:grpChg chg="add mod">
          <ac:chgData name="Hamlet Markarian" userId="4926d2b407f31d77" providerId="LiveId" clId="{1C057F98-2CC4-49E3-A2E2-A804BE88845B}" dt="2021-05-06T09:32:25.047" v="3985"/>
          <ac:grpSpMkLst>
            <pc:docMk/>
            <pc:sldMk cId="4166193801" sldId="1711"/>
            <ac:grpSpMk id="14" creationId="{01DDDA77-AA2A-41FF-8117-437A446CBBC1}"/>
          </ac:grpSpMkLst>
        </pc:grpChg>
        <pc:grpChg chg="mod">
          <ac:chgData name="Hamlet Markarian" userId="4926d2b407f31d77" providerId="LiveId" clId="{1C057F98-2CC4-49E3-A2E2-A804BE88845B}" dt="2021-05-06T09:32:25.047" v="3985"/>
          <ac:grpSpMkLst>
            <pc:docMk/>
            <pc:sldMk cId="4166193801" sldId="1711"/>
            <ac:grpSpMk id="16" creationId="{9CE8843E-5B2F-48BD-98A9-F2D451A55243}"/>
          </ac:grpSpMkLst>
        </pc:grpChg>
        <pc:grpChg chg="mod">
          <ac:chgData name="Hamlet Markarian" userId="4926d2b407f31d77" providerId="LiveId" clId="{1C057F98-2CC4-49E3-A2E2-A804BE88845B}" dt="2021-05-06T09:32:25.047" v="3985"/>
          <ac:grpSpMkLst>
            <pc:docMk/>
            <pc:sldMk cId="4166193801" sldId="1711"/>
            <ac:grpSpMk id="34" creationId="{3FAD39AD-7134-47BF-BA71-B931D44C32CA}"/>
          </ac:grpSpMkLst>
        </pc:grpChg>
        <pc:picChg chg="mod">
          <ac:chgData name="Hamlet Markarian" userId="4926d2b407f31d77" providerId="LiveId" clId="{1C057F98-2CC4-49E3-A2E2-A804BE88845B}" dt="2021-05-06T09:32:25.047" v="3985"/>
          <ac:picMkLst>
            <pc:docMk/>
            <pc:sldMk cId="4166193801" sldId="1711"/>
            <ac:picMk id="17" creationId="{63D414CA-4590-4C45-9EA2-405750D73225}"/>
          </ac:picMkLst>
        </pc:picChg>
        <pc:picChg chg="mod">
          <ac:chgData name="Hamlet Markarian" userId="4926d2b407f31d77" providerId="LiveId" clId="{1C057F98-2CC4-49E3-A2E2-A804BE88845B}" dt="2021-05-06T09:32:25.047" v="3985"/>
          <ac:picMkLst>
            <pc:docMk/>
            <pc:sldMk cId="4166193801" sldId="1711"/>
            <ac:picMk id="18" creationId="{8AE3761D-1D98-4F8F-AF39-A7F0C8B4150F}"/>
          </ac:picMkLst>
        </pc:picChg>
        <pc:picChg chg="mod">
          <ac:chgData name="Hamlet Markarian" userId="4926d2b407f31d77" providerId="LiveId" clId="{1C057F98-2CC4-49E3-A2E2-A804BE88845B}" dt="2021-05-06T09:32:25.047" v="3985"/>
          <ac:picMkLst>
            <pc:docMk/>
            <pc:sldMk cId="4166193801" sldId="1711"/>
            <ac:picMk id="55" creationId="{8949BDD1-2918-4A15-97B5-46AA812BFC63}"/>
          </ac:picMkLst>
        </pc:picChg>
        <pc:picChg chg="mod">
          <ac:chgData name="Hamlet Markarian" userId="4926d2b407f31d77" providerId="LiveId" clId="{1C057F98-2CC4-49E3-A2E2-A804BE88845B}" dt="2021-05-06T09:32:25.047" v="3985"/>
          <ac:picMkLst>
            <pc:docMk/>
            <pc:sldMk cId="4166193801" sldId="1711"/>
            <ac:picMk id="59" creationId="{B9526696-E983-4EDA-8A8C-E710C71CB59C}"/>
          </ac:picMkLst>
        </pc:picChg>
        <pc:picChg chg="mod">
          <ac:chgData name="Hamlet Markarian" userId="4926d2b407f31d77" providerId="LiveId" clId="{1C057F98-2CC4-49E3-A2E2-A804BE88845B}" dt="2021-05-06T09:32:25.047" v="3985"/>
          <ac:picMkLst>
            <pc:docMk/>
            <pc:sldMk cId="4166193801" sldId="1711"/>
            <ac:picMk id="63" creationId="{42E5420B-3090-4C28-A5A9-60807EFF2A15}"/>
          </ac:picMkLst>
        </pc:picChg>
      </pc:sldChg>
      <pc:sldChg chg="addSp delSp modSp add mod">
        <pc:chgData name="Hamlet Markarian" userId="4926d2b407f31d77" providerId="LiveId" clId="{1C057F98-2CC4-49E3-A2E2-A804BE88845B}" dt="2021-05-06T09:32:25.047" v="3985"/>
        <pc:sldMkLst>
          <pc:docMk/>
          <pc:sldMk cId="198648449" sldId="1712"/>
        </pc:sldMkLst>
        <pc:spChg chg="mod">
          <ac:chgData name="Hamlet Markarian" userId="4926d2b407f31d77" providerId="LiveId" clId="{1C057F98-2CC4-49E3-A2E2-A804BE88845B}" dt="2021-05-06T09:32:25.047" v="3985"/>
          <ac:spMkLst>
            <pc:docMk/>
            <pc:sldMk cId="198648449" sldId="1712"/>
            <ac:spMk id="5" creationId="{BC01E833-A438-4C2A-AF28-2B402D7F80E5}"/>
          </ac:spMkLst>
        </pc:spChg>
        <pc:spChg chg="del">
          <ac:chgData name="Hamlet Markarian" userId="4926d2b407f31d77" providerId="LiveId" clId="{1C057F98-2CC4-49E3-A2E2-A804BE88845B}" dt="2021-05-05T21:44:33.698" v="2351" actId="478"/>
          <ac:spMkLst>
            <pc:docMk/>
            <pc:sldMk cId="198648449" sldId="1712"/>
            <ac:spMk id="19" creationId="{02D9443F-38C7-49E6-A084-ADF02E54ABCF}"/>
          </ac:spMkLst>
        </pc:spChg>
        <pc:spChg chg="del">
          <ac:chgData name="Hamlet Markarian" userId="4926d2b407f31d77" providerId="LiveId" clId="{1C057F98-2CC4-49E3-A2E2-A804BE88845B}" dt="2021-05-05T21:44:33.698" v="2351" actId="478"/>
          <ac:spMkLst>
            <pc:docMk/>
            <pc:sldMk cId="198648449" sldId="1712"/>
            <ac:spMk id="20" creationId="{ACEE0085-1AF7-429D-9102-BBCE490BB0A5}"/>
          </ac:spMkLst>
        </pc:spChg>
        <pc:spChg chg="del">
          <ac:chgData name="Hamlet Markarian" userId="4926d2b407f31d77" providerId="LiveId" clId="{1C057F98-2CC4-49E3-A2E2-A804BE88845B}" dt="2021-05-05T21:44:33.698" v="2351" actId="478"/>
          <ac:spMkLst>
            <pc:docMk/>
            <pc:sldMk cId="198648449" sldId="1712"/>
            <ac:spMk id="21" creationId="{9FA94447-BEC6-4778-989A-8851C678348E}"/>
          </ac:spMkLst>
        </pc:spChg>
        <pc:spChg chg="del">
          <ac:chgData name="Hamlet Markarian" userId="4926d2b407f31d77" providerId="LiveId" clId="{1C057F98-2CC4-49E3-A2E2-A804BE88845B}" dt="2021-05-05T21:44:33.698" v="2351" actId="478"/>
          <ac:spMkLst>
            <pc:docMk/>
            <pc:sldMk cId="198648449" sldId="1712"/>
            <ac:spMk id="22" creationId="{77596086-9FBE-4060-9222-2F6A92BF043F}"/>
          </ac:spMkLst>
        </pc:spChg>
        <pc:spChg chg="del">
          <ac:chgData name="Hamlet Markarian" userId="4926d2b407f31d77" providerId="LiveId" clId="{1C057F98-2CC4-49E3-A2E2-A804BE88845B}" dt="2021-05-05T21:44:33.698" v="2351" actId="478"/>
          <ac:spMkLst>
            <pc:docMk/>
            <pc:sldMk cId="198648449" sldId="1712"/>
            <ac:spMk id="23" creationId="{E6326982-FE28-44C9-A284-F8923345AC45}"/>
          </ac:spMkLst>
        </pc:spChg>
        <pc:spChg chg="del">
          <ac:chgData name="Hamlet Markarian" userId="4926d2b407f31d77" providerId="LiveId" clId="{1C057F98-2CC4-49E3-A2E2-A804BE88845B}" dt="2021-05-05T21:44:33.698" v="2351" actId="478"/>
          <ac:spMkLst>
            <pc:docMk/>
            <pc:sldMk cId="198648449" sldId="1712"/>
            <ac:spMk id="24" creationId="{3E4F071F-2E14-40FA-9646-8738238EA23B}"/>
          </ac:spMkLst>
        </pc:spChg>
        <pc:spChg chg="add mod">
          <ac:chgData name="Hamlet Markarian" userId="4926d2b407f31d77" providerId="LiveId" clId="{1C057F98-2CC4-49E3-A2E2-A804BE88845B}" dt="2021-05-06T09:32:25.047" v="3985"/>
          <ac:spMkLst>
            <pc:docMk/>
            <pc:sldMk cId="198648449" sldId="1712"/>
            <ac:spMk id="25" creationId="{DFD97550-9D88-4999-AF27-399AE6DF56ED}"/>
          </ac:spMkLst>
        </pc:spChg>
        <pc:spChg chg="add mod">
          <ac:chgData name="Hamlet Markarian" userId="4926d2b407f31d77" providerId="LiveId" clId="{1C057F98-2CC4-49E3-A2E2-A804BE88845B}" dt="2021-05-06T09:32:25.047" v="3985"/>
          <ac:spMkLst>
            <pc:docMk/>
            <pc:sldMk cId="198648449" sldId="1712"/>
            <ac:spMk id="26" creationId="{8CFBFBB3-4D8B-4415-92AA-A4860963CA5E}"/>
          </ac:spMkLst>
        </pc:spChg>
        <pc:spChg chg="add mod">
          <ac:chgData name="Hamlet Markarian" userId="4926d2b407f31d77" providerId="LiveId" clId="{1C057F98-2CC4-49E3-A2E2-A804BE88845B}" dt="2021-05-06T09:32:25.047" v="3985"/>
          <ac:spMkLst>
            <pc:docMk/>
            <pc:sldMk cId="198648449" sldId="1712"/>
            <ac:spMk id="27" creationId="{9861A64E-5703-4EE5-9C42-99FCE23F97B5}"/>
          </ac:spMkLst>
        </pc:spChg>
        <pc:spChg chg="add mod">
          <ac:chgData name="Hamlet Markarian" userId="4926d2b407f31d77" providerId="LiveId" clId="{1C057F98-2CC4-49E3-A2E2-A804BE88845B}" dt="2021-05-06T09:32:25.047" v="3985"/>
          <ac:spMkLst>
            <pc:docMk/>
            <pc:sldMk cId="198648449" sldId="1712"/>
            <ac:spMk id="28" creationId="{25F94EF8-9719-4882-BBEC-0F9A4C2C83F2}"/>
          </ac:spMkLst>
        </pc:spChg>
        <pc:spChg chg="add mod">
          <ac:chgData name="Hamlet Markarian" userId="4926d2b407f31d77" providerId="LiveId" clId="{1C057F98-2CC4-49E3-A2E2-A804BE88845B}" dt="2021-05-06T09:32:25.047" v="3985"/>
          <ac:spMkLst>
            <pc:docMk/>
            <pc:sldMk cId="198648449" sldId="1712"/>
            <ac:spMk id="29" creationId="{DD96EB5C-E160-43E1-9AD9-A72609048658}"/>
          </ac:spMkLst>
        </pc:spChg>
        <pc:spChg chg="add mod ord">
          <ac:chgData name="Hamlet Markarian" userId="4926d2b407f31d77" providerId="LiveId" clId="{1C057F98-2CC4-49E3-A2E2-A804BE88845B}" dt="2021-05-06T09:32:25.047" v="3985"/>
          <ac:spMkLst>
            <pc:docMk/>
            <pc:sldMk cId="198648449" sldId="1712"/>
            <ac:spMk id="30" creationId="{BF7BB766-62A0-416D-8CF1-F10CFFC271CC}"/>
          </ac:spMkLst>
        </pc:spChg>
        <pc:spChg chg="add mod ord">
          <ac:chgData name="Hamlet Markarian" userId="4926d2b407f31d77" providerId="LiveId" clId="{1C057F98-2CC4-49E3-A2E2-A804BE88845B}" dt="2021-05-06T09:32:25.047" v="3985"/>
          <ac:spMkLst>
            <pc:docMk/>
            <pc:sldMk cId="198648449" sldId="1712"/>
            <ac:spMk id="31" creationId="{6BA38B5A-D4BD-4968-A625-0529BD2755A2}"/>
          </ac:spMkLst>
        </pc:spChg>
        <pc:spChg chg="add mod ord">
          <ac:chgData name="Hamlet Markarian" userId="4926d2b407f31d77" providerId="LiveId" clId="{1C057F98-2CC4-49E3-A2E2-A804BE88845B}" dt="2021-05-06T09:32:25.047" v="3985"/>
          <ac:spMkLst>
            <pc:docMk/>
            <pc:sldMk cId="198648449" sldId="1712"/>
            <ac:spMk id="32" creationId="{846546AC-EAAA-4387-BFF8-BA27A681EB34}"/>
          </ac:spMkLst>
        </pc:spChg>
        <pc:spChg chg="add mod ord">
          <ac:chgData name="Hamlet Markarian" userId="4926d2b407f31d77" providerId="LiveId" clId="{1C057F98-2CC4-49E3-A2E2-A804BE88845B}" dt="2021-05-06T09:32:25.047" v="3985"/>
          <ac:spMkLst>
            <pc:docMk/>
            <pc:sldMk cId="198648449" sldId="1712"/>
            <ac:spMk id="33" creationId="{86FC7C23-FD63-4A16-AE44-C064E3706EFA}"/>
          </ac:spMkLst>
        </pc:spChg>
        <pc:spChg chg="mod">
          <ac:chgData name="Hamlet Markarian" userId="4926d2b407f31d77" providerId="LiveId" clId="{1C057F98-2CC4-49E3-A2E2-A804BE88845B}" dt="2021-05-06T09:32:25.047" v="3985"/>
          <ac:spMkLst>
            <pc:docMk/>
            <pc:sldMk cId="198648449" sldId="1712"/>
            <ac:spMk id="35" creationId="{0F9A0D7E-7FCF-48DF-BAE9-C32DF98CD62E}"/>
          </ac:spMkLst>
        </pc:spChg>
        <pc:spChg chg="mod">
          <ac:chgData name="Hamlet Markarian" userId="4926d2b407f31d77" providerId="LiveId" clId="{1C057F98-2CC4-49E3-A2E2-A804BE88845B}" dt="2021-05-06T09:32:25.047" v="3985"/>
          <ac:spMkLst>
            <pc:docMk/>
            <pc:sldMk cId="198648449" sldId="1712"/>
            <ac:spMk id="36" creationId="{1968768D-6339-4F5B-BEA1-B14758316542}"/>
          </ac:spMkLst>
        </pc:spChg>
        <pc:spChg chg="mod">
          <ac:chgData name="Hamlet Markarian" userId="4926d2b407f31d77" providerId="LiveId" clId="{1C057F98-2CC4-49E3-A2E2-A804BE88845B}" dt="2021-05-06T09:32:25.047" v="3985"/>
          <ac:spMkLst>
            <pc:docMk/>
            <pc:sldMk cId="198648449" sldId="1712"/>
            <ac:spMk id="37" creationId="{D00EE6FC-9BEE-4094-AF77-930CBC86E46A}"/>
          </ac:spMkLst>
        </pc:spChg>
        <pc:spChg chg="mod">
          <ac:chgData name="Hamlet Markarian" userId="4926d2b407f31d77" providerId="LiveId" clId="{1C057F98-2CC4-49E3-A2E2-A804BE88845B}" dt="2021-05-06T09:32:25.047" v="3985"/>
          <ac:spMkLst>
            <pc:docMk/>
            <pc:sldMk cId="198648449" sldId="1712"/>
            <ac:spMk id="38" creationId="{E3EDC7FE-AAA2-41C2-8108-57A0FA8ADF4A}"/>
          </ac:spMkLst>
        </pc:spChg>
        <pc:spChg chg="mod">
          <ac:chgData name="Hamlet Markarian" userId="4926d2b407f31d77" providerId="LiveId" clId="{1C057F98-2CC4-49E3-A2E2-A804BE88845B}" dt="2021-05-06T09:32:25.047" v="3985"/>
          <ac:spMkLst>
            <pc:docMk/>
            <pc:sldMk cId="198648449" sldId="1712"/>
            <ac:spMk id="39" creationId="{3B13F559-20C8-4B24-A0FF-2A57318C2A51}"/>
          </ac:spMkLst>
        </pc:spChg>
        <pc:spChg chg="mod">
          <ac:chgData name="Hamlet Markarian" userId="4926d2b407f31d77" providerId="LiveId" clId="{1C057F98-2CC4-49E3-A2E2-A804BE88845B}" dt="2021-05-06T09:32:25.047" v="3985"/>
          <ac:spMkLst>
            <pc:docMk/>
            <pc:sldMk cId="198648449" sldId="1712"/>
            <ac:spMk id="40" creationId="{0CC46578-DA7F-4BB8-9868-87C76AF7AD9E}"/>
          </ac:spMkLst>
        </pc:spChg>
        <pc:spChg chg="add mod ord">
          <ac:chgData name="Hamlet Markarian" userId="4926d2b407f31d77" providerId="LiveId" clId="{1C057F98-2CC4-49E3-A2E2-A804BE88845B}" dt="2021-05-06T09:32:25.047" v="3985"/>
          <ac:spMkLst>
            <pc:docMk/>
            <pc:sldMk cId="198648449" sldId="1712"/>
            <ac:spMk id="41" creationId="{914B9244-1293-4830-BD2C-0F0600A1054E}"/>
          </ac:spMkLst>
        </pc:spChg>
        <pc:spChg chg="add mod">
          <ac:chgData name="Hamlet Markarian" userId="4926d2b407f31d77" providerId="LiveId" clId="{1C057F98-2CC4-49E3-A2E2-A804BE88845B}" dt="2021-05-06T09:32:25.047" v="3985"/>
          <ac:spMkLst>
            <pc:docMk/>
            <pc:sldMk cId="198648449" sldId="1712"/>
            <ac:spMk id="42" creationId="{50C75D34-A7B5-4C76-8134-D9265FEB104F}"/>
          </ac:spMkLst>
        </pc:spChg>
        <pc:spChg chg="add mod">
          <ac:chgData name="Hamlet Markarian" userId="4926d2b407f31d77" providerId="LiveId" clId="{1C057F98-2CC4-49E3-A2E2-A804BE88845B}" dt="2021-05-06T09:32:25.047" v="3985"/>
          <ac:spMkLst>
            <pc:docMk/>
            <pc:sldMk cId="198648449" sldId="1712"/>
            <ac:spMk id="43" creationId="{5C9FDF9C-4C82-41DF-A596-A2D67ADCBBBF}"/>
          </ac:spMkLst>
        </pc:spChg>
        <pc:spChg chg="add mod">
          <ac:chgData name="Hamlet Markarian" userId="4926d2b407f31d77" providerId="LiveId" clId="{1C057F98-2CC4-49E3-A2E2-A804BE88845B}" dt="2021-05-06T09:32:25.047" v="3985"/>
          <ac:spMkLst>
            <pc:docMk/>
            <pc:sldMk cId="198648449" sldId="1712"/>
            <ac:spMk id="45" creationId="{56BEBD9F-0824-456F-B1B0-64B8572E2AD7}"/>
          </ac:spMkLst>
        </pc:spChg>
        <pc:spChg chg="add mod">
          <ac:chgData name="Hamlet Markarian" userId="4926d2b407f31d77" providerId="LiveId" clId="{1C057F98-2CC4-49E3-A2E2-A804BE88845B}" dt="2021-05-06T09:32:25.047" v="3985"/>
          <ac:spMkLst>
            <pc:docMk/>
            <pc:sldMk cId="198648449" sldId="1712"/>
            <ac:spMk id="46" creationId="{1C484E0F-64A6-4320-8676-C5CDC324C9ED}"/>
          </ac:spMkLst>
        </pc:spChg>
        <pc:spChg chg="add mod">
          <ac:chgData name="Hamlet Markarian" userId="4926d2b407f31d77" providerId="LiveId" clId="{1C057F98-2CC4-49E3-A2E2-A804BE88845B}" dt="2021-05-06T09:32:25.047" v="3985"/>
          <ac:spMkLst>
            <pc:docMk/>
            <pc:sldMk cId="198648449" sldId="1712"/>
            <ac:spMk id="47" creationId="{8C97E204-B157-4BA5-8D34-0AB1BA3E2868}"/>
          </ac:spMkLst>
        </pc:spChg>
        <pc:spChg chg="add mod">
          <ac:chgData name="Hamlet Markarian" userId="4926d2b407f31d77" providerId="LiveId" clId="{1C057F98-2CC4-49E3-A2E2-A804BE88845B}" dt="2021-05-06T09:32:25.047" v="3985"/>
          <ac:spMkLst>
            <pc:docMk/>
            <pc:sldMk cId="198648449" sldId="1712"/>
            <ac:spMk id="48" creationId="{F85CF11B-03BB-4E61-994A-CCD10A9CE072}"/>
          </ac:spMkLst>
        </pc:spChg>
        <pc:spChg chg="add mod">
          <ac:chgData name="Hamlet Markarian" userId="4926d2b407f31d77" providerId="LiveId" clId="{1C057F98-2CC4-49E3-A2E2-A804BE88845B}" dt="2021-05-06T09:32:25.047" v="3985"/>
          <ac:spMkLst>
            <pc:docMk/>
            <pc:sldMk cId="198648449" sldId="1712"/>
            <ac:spMk id="49" creationId="{DE11550A-53E8-4C17-879C-8406C86B7550}"/>
          </ac:spMkLst>
        </pc:spChg>
        <pc:spChg chg="add mod">
          <ac:chgData name="Hamlet Markarian" userId="4926d2b407f31d77" providerId="LiveId" clId="{1C057F98-2CC4-49E3-A2E2-A804BE88845B}" dt="2021-05-06T09:32:25.047" v="3985"/>
          <ac:spMkLst>
            <pc:docMk/>
            <pc:sldMk cId="198648449" sldId="1712"/>
            <ac:spMk id="50" creationId="{2E655D6C-3F3B-4F3D-8604-785867700F57}"/>
          </ac:spMkLst>
        </pc:spChg>
        <pc:spChg chg="add mod">
          <ac:chgData name="Hamlet Markarian" userId="4926d2b407f31d77" providerId="LiveId" clId="{1C057F98-2CC4-49E3-A2E2-A804BE88845B}" dt="2021-05-06T09:32:25.047" v="3985"/>
          <ac:spMkLst>
            <pc:docMk/>
            <pc:sldMk cId="198648449" sldId="1712"/>
            <ac:spMk id="51" creationId="{82289F6A-E96F-434E-815B-540B526A3236}"/>
          </ac:spMkLst>
        </pc:spChg>
        <pc:spChg chg="mod">
          <ac:chgData name="Hamlet Markarian" userId="4926d2b407f31d77" providerId="LiveId" clId="{1C057F98-2CC4-49E3-A2E2-A804BE88845B}" dt="2021-05-06T09:32:25.047" v="3985"/>
          <ac:spMkLst>
            <pc:docMk/>
            <pc:sldMk cId="198648449" sldId="1712"/>
            <ac:spMk id="57" creationId="{B79FE3FB-DDD9-4C52-A866-E3982D872286}"/>
          </ac:spMkLst>
        </pc:spChg>
        <pc:grpChg chg="del">
          <ac:chgData name="Hamlet Markarian" userId="4926d2b407f31d77" providerId="LiveId" clId="{1C057F98-2CC4-49E3-A2E2-A804BE88845B}" dt="2021-05-05T21:44:33.698" v="2351" actId="478"/>
          <ac:grpSpMkLst>
            <pc:docMk/>
            <pc:sldMk cId="198648449" sldId="1712"/>
            <ac:grpSpMk id="14" creationId="{01DDDA77-AA2A-41FF-8117-437A446CBBC1}"/>
          </ac:grpSpMkLst>
        </pc:grpChg>
        <pc:grpChg chg="mod">
          <ac:chgData name="Hamlet Markarian" userId="4926d2b407f31d77" providerId="LiveId" clId="{1C057F98-2CC4-49E3-A2E2-A804BE88845B}" dt="2021-05-06T09:32:25.047" v="3985"/>
          <ac:grpSpMkLst>
            <pc:docMk/>
            <pc:sldMk cId="198648449" sldId="1712"/>
            <ac:grpSpMk id="34" creationId="{3FAD39AD-7134-47BF-BA71-B931D44C32CA}"/>
          </ac:grpSpMkLst>
        </pc:grpChg>
        <pc:picChg chg="add del">
          <ac:chgData name="Hamlet Markarian" userId="4926d2b407f31d77" providerId="LiveId" clId="{1C057F98-2CC4-49E3-A2E2-A804BE88845B}" dt="2021-05-05T21:45:48.917" v="2368"/>
          <ac:picMkLst>
            <pc:docMk/>
            <pc:sldMk cId="198648449" sldId="1712"/>
            <ac:picMk id="2" creationId="{127AA147-2E43-4447-89E9-6435E0589AD9}"/>
          </ac:picMkLst>
        </pc:picChg>
        <pc:picChg chg="add mod">
          <ac:chgData name="Hamlet Markarian" userId="4926d2b407f31d77" providerId="LiveId" clId="{1C057F98-2CC4-49E3-A2E2-A804BE88845B}" dt="2021-05-06T09:32:25.047" v="3985"/>
          <ac:picMkLst>
            <pc:docMk/>
            <pc:sldMk cId="198648449" sldId="1712"/>
            <ac:picMk id="44" creationId="{2080B755-F1AE-4634-8F7E-C922172C2A46}"/>
          </ac:picMkLst>
        </pc:picChg>
        <pc:picChg chg="mod">
          <ac:chgData name="Hamlet Markarian" userId="4926d2b407f31d77" providerId="LiveId" clId="{1C057F98-2CC4-49E3-A2E2-A804BE88845B}" dt="2021-05-06T09:32:25.047" v="3985"/>
          <ac:picMkLst>
            <pc:docMk/>
            <pc:sldMk cId="198648449" sldId="1712"/>
            <ac:picMk id="55" creationId="{8949BDD1-2918-4A15-97B5-46AA812BFC63}"/>
          </ac:picMkLst>
        </pc:picChg>
        <pc:picChg chg="mod">
          <ac:chgData name="Hamlet Markarian" userId="4926d2b407f31d77" providerId="LiveId" clId="{1C057F98-2CC4-49E3-A2E2-A804BE88845B}" dt="2021-05-06T09:32:25.047" v="3985"/>
          <ac:picMkLst>
            <pc:docMk/>
            <pc:sldMk cId="198648449" sldId="1712"/>
            <ac:picMk id="59" creationId="{B9526696-E983-4EDA-8A8C-E710C71CB59C}"/>
          </ac:picMkLst>
        </pc:picChg>
        <pc:picChg chg="mod">
          <ac:chgData name="Hamlet Markarian" userId="4926d2b407f31d77" providerId="LiveId" clId="{1C057F98-2CC4-49E3-A2E2-A804BE88845B}" dt="2021-05-06T09:32:25.047" v="3985"/>
          <ac:picMkLst>
            <pc:docMk/>
            <pc:sldMk cId="198648449" sldId="1712"/>
            <ac:picMk id="63" creationId="{42E5420B-3090-4C28-A5A9-60807EFF2A15}"/>
          </ac:picMkLst>
        </pc:picChg>
      </pc:sldChg>
      <pc:sldChg chg="addSp delSp modSp add mod">
        <pc:chgData name="Hamlet Markarian" userId="4926d2b407f31d77" providerId="LiveId" clId="{1C057F98-2CC4-49E3-A2E2-A804BE88845B}" dt="2021-05-06T09:32:25.047" v="3985"/>
        <pc:sldMkLst>
          <pc:docMk/>
          <pc:sldMk cId="571401354" sldId="1713"/>
        </pc:sldMkLst>
        <pc:spChg chg="mod">
          <ac:chgData name="Hamlet Markarian" userId="4926d2b407f31d77" providerId="LiveId" clId="{1C057F98-2CC4-49E3-A2E2-A804BE88845B}" dt="2021-05-06T09:32:25.047" v="3985"/>
          <ac:spMkLst>
            <pc:docMk/>
            <pc:sldMk cId="571401354" sldId="1713"/>
            <ac:spMk id="5" creationId="{BC01E833-A438-4C2A-AF28-2B402D7F80E5}"/>
          </ac:spMkLst>
        </pc:spChg>
        <pc:spChg chg="del">
          <ac:chgData name="Hamlet Markarian" userId="4926d2b407f31d77" providerId="LiveId" clId="{1C057F98-2CC4-49E3-A2E2-A804BE88845B}" dt="2021-05-05T21:48:08.162" v="2387" actId="478"/>
          <ac:spMkLst>
            <pc:docMk/>
            <pc:sldMk cId="571401354" sldId="1713"/>
            <ac:spMk id="25" creationId="{DFD97550-9D88-4999-AF27-399AE6DF56ED}"/>
          </ac:spMkLst>
        </pc:spChg>
        <pc:spChg chg="del">
          <ac:chgData name="Hamlet Markarian" userId="4926d2b407f31d77" providerId="LiveId" clId="{1C057F98-2CC4-49E3-A2E2-A804BE88845B}" dt="2021-05-05T21:48:08.162" v="2387" actId="478"/>
          <ac:spMkLst>
            <pc:docMk/>
            <pc:sldMk cId="571401354" sldId="1713"/>
            <ac:spMk id="26" creationId="{8CFBFBB3-4D8B-4415-92AA-A4860963CA5E}"/>
          </ac:spMkLst>
        </pc:spChg>
        <pc:spChg chg="del">
          <ac:chgData name="Hamlet Markarian" userId="4926d2b407f31d77" providerId="LiveId" clId="{1C057F98-2CC4-49E3-A2E2-A804BE88845B}" dt="2021-05-05T21:48:08.162" v="2387" actId="478"/>
          <ac:spMkLst>
            <pc:docMk/>
            <pc:sldMk cId="571401354" sldId="1713"/>
            <ac:spMk id="27" creationId="{9861A64E-5703-4EE5-9C42-99FCE23F97B5}"/>
          </ac:spMkLst>
        </pc:spChg>
        <pc:spChg chg="del">
          <ac:chgData name="Hamlet Markarian" userId="4926d2b407f31d77" providerId="LiveId" clId="{1C057F98-2CC4-49E3-A2E2-A804BE88845B}" dt="2021-05-05T21:48:08.162" v="2387" actId="478"/>
          <ac:spMkLst>
            <pc:docMk/>
            <pc:sldMk cId="571401354" sldId="1713"/>
            <ac:spMk id="28" creationId="{25F94EF8-9719-4882-BBEC-0F9A4C2C83F2}"/>
          </ac:spMkLst>
        </pc:spChg>
        <pc:spChg chg="del">
          <ac:chgData name="Hamlet Markarian" userId="4926d2b407f31d77" providerId="LiveId" clId="{1C057F98-2CC4-49E3-A2E2-A804BE88845B}" dt="2021-05-05T21:48:08.162" v="2387" actId="478"/>
          <ac:spMkLst>
            <pc:docMk/>
            <pc:sldMk cId="571401354" sldId="1713"/>
            <ac:spMk id="29" creationId="{DD96EB5C-E160-43E1-9AD9-A72609048658}"/>
          </ac:spMkLst>
        </pc:spChg>
        <pc:spChg chg="del">
          <ac:chgData name="Hamlet Markarian" userId="4926d2b407f31d77" providerId="LiveId" clId="{1C057F98-2CC4-49E3-A2E2-A804BE88845B}" dt="2021-05-05T21:48:09.729" v="2389" actId="478"/>
          <ac:spMkLst>
            <pc:docMk/>
            <pc:sldMk cId="571401354" sldId="1713"/>
            <ac:spMk id="30" creationId="{BF7BB766-62A0-416D-8CF1-F10CFFC271CC}"/>
          </ac:spMkLst>
        </pc:spChg>
        <pc:spChg chg="del">
          <ac:chgData name="Hamlet Markarian" userId="4926d2b407f31d77" providerId="LiveId" clId="{1C057F98-2CC4-49E3-A2E2-A804BE88845B}" dt="2021-05-05T21:48:08.162" v="2387" actId="478"/>
          <ac:spMkLst>
            <pc:docMk/>
            <pc:sldMk cId="571401354" sldId="1713"/>
            <ac:spMk id="31" creationId="{6BA38B5A-D4BD-4968-A625-0529BD2755A2}"/>
          </ac:spMkLst>
        </pc:spChg>
        <pc:spChg chg="del">
          <ac:chgData name="Hamlet Markarian" userId="4926d2b407f31d77" providerId="LiveId" clId="{1C057F98-2CC4-49E3-A2E2-A804BE88845B}" dt="2021-05-05T21:48:09.059" v="2388" actId="478"/>
          <ac:spMkLst>
            <pc:docMk/>
            <pc:sldMk cId="571401354" sldId="1713"/>
            <ac:spMk id="32" creationId="{846546AC-EAAA-4387-BFF8-BA27A681EB34}"/>
          </ac:spMkLst>
        </pc:spChg>
        <pc:spChg chg="del">
          <ac:chgData name="Hamlet Markarian" userId="4926d2b407f31d77" providerId="LiveId" clId="{1C057F98-2CC4-49E3-A2E2-A804BE88845B}" dt="2021-05-05T21:48:08.162" v="2387" actId="478"/>
          <ac:spMkLst>
            <pc:docMk/>
            <pc:sldMk cId="571401354" sldId="1713"/>
            <ac:spMk id="33" creationId="{86FC7C23-FD63-4A16-AE44-C064E3706EFA}"/>
          </ac:spMkLst>
        </pc:spChg>
        <pc:spChg chg="mod">
          <ac:chgData name="Hamlet Markarian" userId="4926d2b407f31d77" providerId="LiveId" clId="{1C057F98-2CC4-49E3-A2E2-A804BE88845B}" dt="2021-05-06T09:32:25.047" v="3985"/>
          <ac:spMkLst>
            <pc:docMk/>
            <pc:sldMk cId="571401354" sldId="1713"/>
            <ac:spMk id="35" creationId="{0F9A0D7E-7FCF-48DF-BAE9-C32DF98CD62E}"/>
          </ac:spMkLst>
        </pc:spChg>
        <pc:spChg chg="mod">
          <ac:chgData name="Hamlet Markarian" userId="4926d2b407f31d77" providerId="LiveId" clId="{1C057F98-2CC4-49E3-A2E2-A804BE88845B}" dt="2021-05-06T09:32:25.047" v="3985"/>
          <ac:spMkLst>
            <pc:docMk/>
            <pc:sldMk cId="571401354" sldId="1713"/>
            <ac:spMk id="36" creationId="{1968768D-6339-4F5B-BEA1-B14758316542}"/>
          </ac:spMkLst>
        </pc:spChg>
        <pc:spChg chg="mod">
          <ac:chgData name="Hamlet Markarian" userId="4926d2b407f31d77" providerId="LiveId" clId="{1C057F98-2CC4-49E3-A2E2-A804BE88845B}" dt="2021-05-06T09:32:25.047" v="3985"/>
          <ac:spMkLst>
            <pc:docMk/>
            <pc:sldMk cId="571401354" sldId="1713"/>
            <ac:spMk id="37" creationId="{D00EE6FC-9BEE-4094-AF77-930CBC86E46A}"/>
          </ac:spMkLst>
        </pc:spChg>
        <pc:spChg chg="mod">
          <ac:chgData name="Hamlet Markarian" userId="4926d2b407f31d77" providerId="LiveId" clId="{1C057F98-2CC4-49E3-A2E2-A804BE88845B}" dt="2021-05-06T09:32:25.047" v="3985"/>
          <ac:spMkLst>
            <pc:docMk/>
            <pc:sldMk cId="571401354" sldId="1713"/>
            <ac:spMk id="38" creationId="{E3EDC7FE-AAA2-41C2-8108-57A0FA8ADF4A}"/>
          </ac:spMkLst>
        </pc:spChg>
        <pc:spChg chg="mod">
          <ac:chgData name="Hamlet Markarian" userId="4926d2b407f31d77" providerId="LiveId" clId="{1C057F98-2CC4-49E3-A2E2-A804BE88845B}" dt="2021-05-06T09:32:25.047" v="3985"/>
          <ac:spMkLst>
            <pc:docMk/>
            <pc:sldMk cId="571401354" sldId="1713"/>
            <ac:spMk id="39" creationId="{3B13F559-20C8-4B24-A0FF-2A57318C2A51}"/>
          </ac:spMkLst>
        </pc:spChg>
        <pc:spChg chg="mod">
          <ac:chgData name="Hamlet Markarian" userId="4926d2b407f31d77" providerId="LiveId" clId="{1C057F98-2CC4-49E3-A2E2-A804BE88845B}" dt="2021-05-06T09:32:25.047" v="3985"/>
          <ac:spMkLst>
            <pc:docMk/>
            <pc:sldMk cId="571401354" sldId="1713"/>
            <ac:spMk id="40" creationId="{0CC46578-DA7F-4BB8-9868-87C76AF7AD9E}"/>
          </ac:spMkLst>
        </pc:spChg>
        <pc:spChg chg="del">
          <ac:chgData name="Hamlet Markarian" userId="4926d2b407f31d77" providerId="LiveId" clId="{1C057F98-2CC4-49E3-A2E2-A804BE88845B}" dt="2021-05-05T21:48:08.162" v="2387" actId="478"/>
          <ac:spMkLst>
            <pc:docMk/>
            <pc:sldMk cId="571401354" sldId="1713"/>
            <ac:spMk id="41" creationId="{914B9244-1293-4830-BD2C-0F0600A1054E}"/>
          </ac:spMkLst>
        </pc:spChg>
        <pc:spChg chg="del">
          <ac:chgData name="Hamlet Markarian" userId="4926d2b407f31d77" providerId="LiveId" clId="{1C057F98-2CC4-49E3-A2E2-A804BE88845B}" dt="2021-05-05T21:48:08.162" v="2387" actId="478"/>
          <ac:spMkLst>
            <pc:docMk/>
            <pc:sldMk cId="571401354" sldId="1713"/>
            <ac:spMk id="42" creationId="{50C75D34-A7B5-4C76-8134-D9265FEB104F}"/>
          </ac:spMkLst>
        </pc:spChg>
        <pc:spChg chg="del">
          <ac:chgData name="Hamlet Markarian" userId="4926d2b407f31d77" providerId="LiveId" clId="{1C057F98-2CC4-49E3-A2E2-A804BE88845B}" dt="2021-05-05T21:48:08.162" v="2387" actId="478"/>
          <ac:spMkLst>
            <pc:docMk/>
            <pc:sldMk cId="571401354" sldId="1713"/>
            <ac:spMk id="43" creationId="{5C9FDF9C-4C82-41DF-A596-A2D67ADCBBBF}"/>
          </ac:spMkLst>
        </pc:spChg>
        <pc:spChg chg="del">
          <ac:chgData name="Hamlet Markarian" userId="4926d2b407f31d77" providerId="LiveId" clId="{1C057F98-2CC4-49E3-A2E2-A804BE88845B}" dt="2021-05-05T21:48:08.162" v="2387" actId="478"/>
          <ac:spMkLst>
            <pc:docMk/>
            <pc:sldMk cId="571401354" sldId="1713"/>
            <ac:spMk id="45" creationId="{56BEBD9F-0824-456F-B1B0-64B8572E2AD7}"/>
          </ac:spMkLst>
        </pc:spChg>
        <pc:spChg chg="del">
          <ac:chgData name="Hamlet Markarian" userId="4926d2b407f31d77" providerId="LiveId" clId="{1C057F98-2CC4-49E3-A2E2-A804BE88845B}" dt="2021-05-05T21:48:08.162" v="2387" actId="478"/>
          <ac:spMkLst>
            <pc:docMk/>
            <pc:sldMk cId="571401354" sldId="1713"/>
            <ac:spMk id="46" creationId="{1C484E0F-64A6-4320-8676-C5CDC324C9ED}"/>
          </ac:spMkLst>
        </pc:spChg>
        <pc:spChg chg="del">
          <ac:chgData name="Hamlet Markarian" userId="4926d2b407f31d77" providerId="LiveId" clId="{1C057F98-2CC4-49E3-A2E2-A804BE88845B}" dt="2021-05-05T21:48:08.162" v="2387" actId="478"/>
          <ac:spMkLst>
            <pc:docMk/>
            <pc:sldMk cId="571401354" sldId="1713"/>
            <ac:spMk id="47" creationId="{8C97E204-B157-4BA5-8D34-0AB1BA3E2868}"/>
          </ac:spMkLst>
        </pc:spChg>
        <pc:spChg chg="del">
          <ac:chgData name="Hamlet Markarian" userId="4926d2b407f31d77" providerId="LiveId" clId="{1C057F98-2CC4-49E3-A2E2-A804BE88845B}" dt="2021-05-05T21:48:08.162" v="2387" actId="478"/>
          <ac:spMkLst>
            <pc:docMk/>
            <pc:sldMk cId="571401354" sldId="1713"/>
            <ac:spMk id="48" creationId="{F85CF11B-03BB-4E61-994A-CCD10A9CE072}"/>
          </ac:spMkLst>
        </pc:spChg>
        <pc:spChg chg="del">
          <ac:chgData name="Hamlet Markarian" userId="4926d2b407f31d77" providerId="LiveId" clId="{1C057F98-2CC4-49E3-A2E2-A804BE88845B}" dt="2021-05-05T21:48:08.162" v="2387" actId="478"/>
          <ac:spMkLst>
            <pc:docMk/>
            <pc:sldMk cId="571401354" sldId="1713"/>
            <ac:spMk id="49" creationId="{DE11550A-53E8-4C17-879C-8406C86B7550}"/>
          </ac:spMkLst>
        </pc:spChg>
        <pc:spChg chg="del">
          <ac:chgData name="Hamlet Markarian" userId="4926d2b407f31d77" providerId="LiveId" clId="{1C057F98-2CC4-49E3-A2E2-A804BE88845B}" dt="2021-05-05T21:48:08.162" v="2387" actId="478"/>
          <ac:spMkLst>
            <pc:docMk/>
            <pc:sldMk cId="571401354" sldId="1713"/>
            <ac:spMk id="50" creationId="{2E655D6C-3F3B-4F3D-8604-785867700F57}"/>
          </ac:spMkLst>
        </pc:spChg>
        <pc:spChg chg="del">
          <ac:chgData name="Hamlet Markarian" userId="4926d2b407f31d77" providerId="LiveId" clId="{1C057F98-2CC4-49E3-A2E2-A804BE88845B}" dt="2021-05-05T21:48:08.162" v="2387" actId="478"/>
          <ac:spMkLst>
            <pc:docMk/>
            <pc:sldMk cId="571401354" sldId="1713"/>
            <ac:spMk id="51" creationId="{82289F6A-E96F-434E-815B-540B526A3236}"/>
          </ac:spMkLst>
        </pc:spChg>
        <pc:spChg chg="add mod">
          <ac:chgData name="Hamlet Markarian" userId="4926d2b407f31d77" providerId="LiveId" clId="{1C057F98-2CC4-49E3-A2E2-A804BE88845B}" dt="2021-05-06T09:32:25.047" v="3985"/>
          <ac:spMkLst>
            <pc:docMk/>
            <pc:sldMk cId="571401354" sldId="1713"/>
            <ac:spMk id="53" creationId="{1DB09A57-C338-4E65-96DA-D1BC6196C348}"/>
          </ac:spMkLst>
        </pc:spChg>
        <pc:spChg chg="add del mod">
          <ac:chgData name="Hamlet Markarian" userId="4926d2b407f31d77" providerId="LiveId" clId="{1C057F98-2CC4-49E3-A2E2-A804BE88845B}" dt="2021-05-05T21:49:52.019" v="2406" actId="478"/>
          <ac:spMkLst>
            <pc:docMk/>
            <pc:sldMk cId="571401354" sldId="1713"/>
            <ac:spMk id="54" creationId="{487B360B-B833-4F28-B010-9B23A832A5CE}"/>
          </ac:spMkLst>
        </pc:spChg>
        <pc:spChg chg="add del mod">
          <ac:chgData name="Hamlet Markarian" userId="4926d2b407f31d77" providerId="LiveId" clId="{1C057F98-2CC4-49E3-A2E2-A804BE88845B}" dt="2021-05-05T21:49:52.019" v="2406" actId="478"/>
          <ac:spMkLst>
            <pc:docMk/>
            <pc:sldMk cId="571401354" sldId="1713"/>
            <ac:spMk id="56" creationId="{F4B3E7C5-D9D8-4A1C-8B15-C94EAEA84D74}"/>
          </ac:spMkLst>
        </pc:spChg>
        <pc:spChg chg="mod">
          <ac:chgData name="Hamlet Markarian" userId="4926d2b407f31d77" providerId="LiveId" clId="{1C057F98-2CC4-49E3-A2E2-A804BE88845B}" dt="2021-05-06T09:32:25.047" v="3985"/>
          <ac:spMkLst>
            <pc:docMk/>
            <pc:sldMk cId="571401354" sldId="1713"/>
            <ac:spMk id="57" creationId="{B79FE3FB-DDD9-4C52-A866-E3982D872286}"/>
          </ac:spMkLst>
        </pc:spChg>
        <pc:spChg chg="add del mod">
          <ac:chgData name="Hamlet Markarian" userId="4926d2b407f31d77" providerId="LiveId" clId="{1C057F98-2CC4-49E3-A2E2-A804BE88845B}" dt="2021-05-05T21:49:52.019" v="2406" actId="478"/>
          <ac:spMkLst>
            <pc:docMk/>
            <pc:sldMk cId="571401354" sldId="1713"/>
            <ac:spMk id="58" creationId="{8AF2EE03-2126-4DD7-A971-E008D5C856BE}"/>
          </ac:spMkLst>
        </pc:spChg>
        <pc:spChg chg="add del mod">
          <ac:chgData name="Hamlet Markarian" userId="4926d2b407f31d77" providerId="LiveId" clId="{1C057F98-2CC4-49E3-A2E2-A804BE88845B}" dt="2021-05-05T21:49:52.019" v="2406" actId="478"/>
          <ac:spMkLst>
            <pc:docMk/>
            <pc:sldMk cId="571401354" sldId="1713"/>
            <ac:spMk id="60" creationId="{D71F13D2-A220-4D43-A6FC-FD1F0E516634}"/>
          </ac:spMkLst>
        </pc:spChg>
        <pc:spChg chg="add del mod">
          <ac:chgData name="Hamlet Markarian" userId="4926d2b407f31d77" providerId="LiveId" clId="{1C057F98-2CC4-49E3-A2E2-A804BE88845B}" dt="2021-05-05T21:49:52.019" v="2406" actId="478"/>
          <ac:spMkLst>
            <pc:docMk/>
            <pc:sldMk cId="571401354" sldId="1713"/>
            <ac:spMk id="61" creationId="{393A9D13-95B6-4694-9ED1-E8F9B04C1D85}"/>
          </ac:spMkLst>
        </pc:spChg>
        <pc:spChg chg="add mod">
          <ac:chgData name="Hamlet Markarian" userId="4926d2b407f31d77" providerId="LiveId" clId="{1C057F98-2CC4-49E3-A2E2-A804BE88845B}" dt="2021-05-06T09:32:25.047" v="3985"/>
          <ac:spMkLst>
            <pc:docMk/>
            <pc:sldMk cId="571401354" sldId="1713"/>
            <ac:spMk id="62" creationId="{37FC4792-E625-47AE-897A-7C1B2BD6330E}"/>
          </ac:spMkLst>
        </pc:spChg>
        <pc:spChg chg="add mod">
          <ac:chgData name="Hamlet Markarian" userId="4926d2b407f31d77" providerId="LiveId" clId="{1C057F98-2CC4-49E3-A2E2-A804BE88845B}" dt="2021-05-06T09:32:25.047" v="3985"/>
          <ac:spMkLst>
            <pc:docMk/>
            <pc:sldMk cId="571401354" sldId="1713"/>
            <ac:spMk id="64" creationId="{3393D5B6-A295-40D5-AB84-392143BD9789}"/>
          </ac:spMkLst>
        </pc:spChg>
        <pc:spChg chg="add mod">
          <ac:chgData name="Hamlet Markarian" userId="4926d2b407f31d77" providerId="LiveId" clId="{1C057F98-2CC4-49E3-A2E2-A804BE88845B}" dt="2021-05-06T09:32:25.047" v="3985"/>
          <ac:spMkLst>
            <pc:docMk/>
            <pc:sldMk cId="571401354" sldId="1713"/>
            <ac:spMk id="65" creationId="{3248E81E-C4E9-4B7E-BB0D-DE4AEEF39617}"/>
          </ac:spMkLst>
        </pc:spChg>
        <pc:spChg chg="add mod">
          <ac:chgData name="Hamlet Markarian" userId="4926d2b407f31d77" providerId="LiveId" clId="{1C057F98-2CC4-49E3-A2E2-A804BE88845B}" dt="2021-05-06T09:32:25.047" v="3985"/>
          <ac:spMkLst>
            <pc:docMk/>
            <pc:sldMk cId="571401354" sldId="1713"/>
            <ac:spMk id="66" creationId="{D16FEAC4-CDF9-4CC4-953E-E48A463ACF96}"/>
          </ac:spMkLst>
        </pc:spChg>
        <pc:spChg chg="add mod">
          <ac:chgData name="Hamlet Markarian" userId="4926d2b407f31d77" providerId="LiveId" clId="{1C057F98-2CC4-49E3-A2E2-A804BE88845B}" dt="2021-05-06T09:32:25.047" v="3985"/>
          <ac:spMkLst>
            <pc:docMk/>
            <pc:sldMk cId="571401354" sldId="1713"/>
            <ac:spMk id="67" creationId="{BDFB52E2-3FF1-42C3-81DF-C1572B68F9C2}"/>
          </ac:spMkLst>
        </pc:spChg>
        <pc:spChg chg="add mod">
          <ac:chgData name="Hamlet Markarian" userId="4926d2b407f31d77" providerId="LiveId" clId="{1C057F98-2CC4-49E3-A2E2-A804BE88845B}" dt="2021-05-06T09:32:25.047" v="3985"/>
          <ac:spMkLst>
            <pc:docMk/>
            <pc:sldMk cId="571401354" sldId="1713"/>
            <ac:spMk id="68" creationId="{7959FBCF-DFCF-48BE-9F7D-24193A2547AE}"/>
          </ac:spMkLst>
        </pc:spChg>
        <pc:spChg chg="add mod">
          <ac:chgData name="Hamlet Markarian" userId="4926d2b407f31d77" providerId="LiveId" clId="{1C057F98-2CC4-49E3-A2E2-A804BE88845B}" dt="2021-05-06T09:32:25.047" v="3985"/>
          <ac:spMkLst>
            <pc:docMk/>
            <pc:sldMk cId="571401354" sldId="1713"/>
            <ac:spMk id="73" creationId="{600F7547-4194-42B2-A8A1-8B701BD271FF}"/>
          </ac:spMkLst>
        </pc:spChg>
        <pc:spChg chg="add del mod">
          <ac:chgData name="Hamlet Markarian" userId="4926d2b407f31d77" providerId="LiveId" clId="{1C057F98-2CC4-49E3-A2E2-A804BE88845B}" dt="2021-05-05T21:49:52.019" v="2406" actId="478"/>
          <ac:spMkLst>
            <pc:docMk/>
            <pc:sldMk cId="571401354" sldId="1713"/>
            <ac:spMk id="75" creationId="{82B3C753-4736-41EC-A5ED-852E3FBF79A2}"/>
          </ac:spMkLst>
        </pc:spChg>
        <pc:spChg chg="add del mod">
          <ac:chgData name="Hamlet Markarian" userId="4926d2b407f31d77" providerId="LiveId" clId="{1C057F98-2CC4-49E3-A2E2-A804BE88845B}" dt="2021-05-05T21:49:52.019" v="2406" actId="478"/>
          <ac:spMkLst>
            <pc:docMk/>
            <pc:sldMk cId="571401354" sldId="1713"/>
            <ac:spMk id="76" creationId="{72312FF5-4852-471D-9765-239B9C15FE1C}"/>
          </ac:spMkLst>
        </pc:spChg>
        <pc:spChg chg="add del mod">
          <ac:chgData name="Hamlet Markarian" userId="4926d2b407f31d77" providerId="LiveId" clId="{1C057F98-2CC4-49E3-A2E2-A804BE88845B}" dt="2021-05-05T21:49:52.019" v="2406" actId="478"/>
          <ac:spMkLst>
            <pc:docMk/>
            <pc:sldMk cId="571401354" sldId="1713"/>
            <ac:spMk id="77" creationId="{25387F5E-15B1-4ECE-BB29-CAD3CCC1B84D}"/>
          </ac:spMkLst>
        </pc:spChg>
        <pc:spChg chg="add mod">
          <ac:chgData name="Hamlet Markarian" userId="4926d2b407f31d77" providerId="LiveId" clId="{1C057F98-2CC4-49E3-A2E2-A804BE88845B}" dt="2021-05-06T09:32:25.047" v="3985"/>
          <ac:spMkLst>
            <pc:docMk/>
            <pc:sldMk cId="571401354" sldId="1713"/>
            <ac:spMk id="79" creationId="{AB9C03FD-4BB2-446A-875C-8A8F6A2F3670}"/>
          </ac:spMkLst>
        </pc:spChg>
        <pc:spChg chg="add mod">
          <ac:chgData name="Hamlet Markarian" userId="4926d2b407f31d77" providerId="LiveId" clId="{1C057F98-2CC4-49E3-A2E2-A804BE88845B}" dt="2021-05-06T09:32:25.047" v="3985"/>
          <ac:spMkLst>
            <pc:docMk/>
            <pc:sldMk cId="571401354" sldId="1713"/>
            <ac:spMk id="81" creationId="{E656091D-1D8E-4CA7-B659-C9C39E6020B5}"/>
          </ac:spMkLst>
        </pc:spChg>
        <pc:spChg chg="add mod">
          <ac:chgData name="Hamlet Markarian" userId="4926d2b407f31d77" providerId="LiveId" clId="{1C057F98-2CC4-49E3-A2E2-A804BE88845B}" dt="2021-05-06T09:32:25.047" v="3985"/>
          <ac:spMkLst>
            <pc:docMk/>
            <pc:sldMk cId="571401354" sldId="1713"/>
            <ac:spMk id="82" creationId="{0FBBE871-4DA5-4A5A-87BE-F62C3313610C}"/>
          </ac:spMkLst>
        </pc:spChg>
        <pc:spChg chg="add del mod">
          <ac:chgData name="Hamlet Markarian" userId="4926d2b407f31d77" providerId="LiveId" clId="{1C057F98-2CC4-49E3-A2E2-A804BE88845B}" dt="2021-05-05T21:49:52.019" v="2406" actId="478"/>
          <ac:spMkLst>
            <pc:docMk/>
            <pc:sldMk cId="571401354" sldId="1713"/>
            <ac:spMk id="84" creationId="{A9D27306-59E3-441A-9F2B-98D0AA94FFAF}"/>
          </ac:spMkLst>
        </pc:spChg>
        <pc:spChg chg="add mod">
          <ac:chgData name="Hamlet Markarian" userId="4926d2b407f31d77" providerId="LiveId" clId="{1C057F98-2CC4-49E3-A2E2-A804BE88845B}" dt="2021-05-06T09:32:25.047" v="3985"/>
          <ac:spMkLst>
            <pc:docMk/>
            <pc:sldMk cId="571401354" sldId="1713"/>
            <ac:spMk id="85" creationId="{875E7DEC-6C9F-4178-823F-DF58E6E3FEBF}"/>
          </ac:spMkLst>
        </pc:spChg>
        <pc:spChg chg="add mod">
          <ac:chgData name="Hamlet Markarian" userId="4926d2b407f31d77" providerId="LiveId" clId="{1C057F98-2CC4-49E3-A2E2-A804BE88845B}" dt="2021-05-06T09:32:25.047" v="3985"/>
          <ac:spMkLst>
            <pc:docMk/>
            <pc:sldMk cId="571401354" sldId="1713"/>
            <ac:spMk id="86" creationId="{57967164-94F4-4CEE-82D8-2BB09AB7827A}"/>
          </ac:spMkLst>
        </pc:spChg>
        <pc:spChg chg="add mod">
          <ac:chgData name="Hamlet Markarian" userId="4926d2b407f31d77" providerId="LiveId" clId="{1C057F98-2CC4-49E3-A2E2-A804BE88845B}" dt="2021-05-06T09:32:25.047" v="3985"/>
          <ac:spMkLst>
            <pc:docMk/>
            <pc:sldMk cId="571401354" sldId="1713"/>
            <ac:spMk id="87" creationId="{D48D4C4B-EFF5-498E-8988-72329865F194}"/>
          </ac:spMkLst>
        </pc:spChg>
        <pc:spChg chg="add mod">
          <ac:chgData name="Hamlet Markarian" userId="4926d2b407f31d77" providerId="LiveId" clId="{1C057F98-2CC4-49E3-A2E2-A804BE88845B}" dt="2021-05-06T09:32:25.047" v="3985"/>
          <ac:spMkLst>
            <pc:docMk/>
            <pc:sldMk cId="571401354" sldId="1713"/>
            <ac:spMk id="88" creationId="{E034B28E-245E-42A0-9D8C-4526644C22EA}"/>
          </ac:spMkLst>
        </pc:spChg>
        <pc:spChg chg="add mod">
          <ac:chgData name="Hamlet Markarian" userId="4926d2b407f31d77" providerId="LiveId" clId="{1C057F98-2CC4-49E3-A2E2-A804BE88845B}" dt="2021-05-06T09:32:25.047" v="3985"/>
          <ac:spMkLst>
            <pc:docMk/>
            <pc:sldMk cId="571401354" sldId="1713"/>
            <ac:spMk id="89" creationId="{A1DA3F6A-CCB9-4542-9834-FB963FE08BA4}"/>
          </ac:spMkLst>
        </pc:spChg>
        <pc:spChg chg="add del mod">
          <ac:chgData name="Hamlet Markarian" userId="4926d2b407f31d77" providerId="LiveId" clId="{1C057F98-2CC4-49E3-A2E2-A804BE88845B}" dt="2021-05-05T21:49:52.019" v="2406" actId="478"/>
          <ac:spMkLst>
            <pc:docMk/>
            <pc:sldMk cId="571401354" sldId="1713"/>
            <ac:spMk id="93" creationId="{F8D2436D-5A7B-4C18-AAB6-BD37F007D875}"/>
          </ac:spMkLst>
        </pc:spChg>
        <pc:spChg chg="add del mod">
          <ac:chgData name="Hamlet Markarian" userId="4926d2b407f31d77" providerId="LiveId" clId="{1C057F98-2CC4-49E3-A2E2-A804BE88845B}" dt="2021-05-05T21:49:52.019" v="2406" actId="478"/>
          <ac:spMkLst>
            <pc:docMk/>
            <pc:sldMk cId="571401354" sldId="1713"/>
            <ac:spMk id="94" creationId="{61590751-9683-4867-84E2-DF7452E33EC4}"/>
          </ac:spMkLst>
        </pc:spChg>
        <pc:spChg chg="add del mod">
          <ac:chgData name="Hamlet Markarian" userId="4926d2b407f31d77" providerId="LiveId" clId="{1C057F98-2CC4-49E3-A2E2-A804BE88845B}" dt="2021-05-05T21:49:49.301" v="2404"/>
          <ac:spMkLst>
            <pc:docMk/>
            <pc:sldMk cId="571401354" sldId="1713"/>
            <ac:spMk id="100" creationId="{04A27478-5CCB-415D-9D95-D280D4FB63D7}"/>
          </ac:spMkLst>
        </pc:spChg>
        <pc:spChg chg="add del mod">
          <ac:chgData name="Hamlet Markarian" userId="4926d2b407f31d77" providerId="LiveId" clId="{1C057F98-2CC4-49E3-A2E2-A804BE88845B}" dt="2021-05-05T21:49:49.301" v="2404"/>
          <ac:spMkLst>
            <pc:docMk/>
            <pc:sldMk cId="571401354" sldId="1713"/>
            <ac:spMk id="101" creationId="{0FDFE5E7-2F0C-4693-B36B-19377F0D245F}"/>
          </ac:spMkLst>
        </pc:spChg>
        <pc:spChg chg="add del mod">
          <ac:chgData name="Hamlet Markarian" userId="4926d2b407f31d77" providerId="LiveId" clId="{1C057F98-2CC4-49E3-A2E2-A804BE88845B}" dt="2021-05-05T21:49:49.301" v="2404"/>
          <ac:spMkLst>
            <pc:docMk/>
            <pc:sldMk cId="571401354" sldId="1713"/>
            <ac:spMk id="102" creationId="{AFE778E7-5DD8-4EE9-873A-E0B1001BB215}"/>
          </ac:spMkLst>
        </pc:spChg>
        <pc:spChg chg="add del mod">
          <ac:chgData name="Hamlet Markarian" userId="4926d2b407f31d77" providerId="LiveId" clId="{1C057F98-2CC4-49E3-A2E2-A804BE88845B}" dt="2021-05-05T21:49:49.301" v="2404"/>
          <ac:spMkLst>
            <pc:docMk/>
            <pc:sldMk cId="571401354" sldId="1713"/>
            <ac:spMk id="103" creationId="{656379BD-DE63-4896-8156-EEF2A4B4EA08}"/>
          </ac:spMkLst>
        </pc:spChg>
        <pc:spChg chg="add del mod">
          <ac:chgData name="Hamlet Markarian" userId="4926d2b407f31d77" providerId="LiveId" clId="{1C057F98-2CC4-49E3-A2E2-A804BE88845B}" dt="2021-05-05T21:49:49.301" v="2404"/>
          <ac:spMkLst>
            <pc:docMk/>
            <pc:sldMk cId="571401354" sldId="1713"/>
            <ac:spMk id="104" creationId="{FEEBA4C5-A1A7-4A10-AF7B-ED7165465988}"/>
          </ac:spMkLst>
        </pc:spChg>
        <pc:spChg chg="add del mod">
          <ac:chgData name="Hamlet Markarian" userId="4926d2b407f31d77" providerId="LiveId" clId="{1C057F98-2CC4-49E3-A2E2-A804BE88845B}" dt="2021-05-05T21:49:49.301" v="2404"/>
          <ac:spMkLst>
            <pc:docMk/>
            <pc:sldMk cId="571401354" sldId="1713"/>
            <ac:spMk id="105" creationId="{DA95055C-711E-4B13-84C7-CE2C7716CE70}"/>
          </ac:spMkLst>
        </pc:spChg>
        <pc:spChg chg="add del mod">
          <ac:chgData name="Hamlet Markarian" userId="4926d2b407f31d77" providerId="LiveId" clId="{1C057F98-2CC4-49E3-A2E2-A804BE88845B}" dt="2021-05-05T21:49:49.301" v="2404"/>
          <ac:spMkLst>
            <pc:docMk/>
            <pc:sldMk cId="571401354" sldId="1713"/>
            <ac:spMk id="106" creationId="{A3A6C358-3839-4B51-A7AE-A63037B62BA4}"/>
          </ac:spMkLst>
        </pc:spChg>
        <pc:spChg chg="add del mod">
          <ac:chgData name="Hamlet Markarian" userId="4926d2b407f31d77" providerId="LiveId" clId="{1C057F98-2CC4-49E3-A2E2-A804BE88845B}" dt="2021-05-05T21:49:49.301" v="2404"/>
          <ac:spMkLst>
            <pc:docMk/>
            <pc:sldMk cId="571401354" sldId="1713"/>
            <ac:spMk id="107" creationId="{0FA21DFA-CE26-43EA-8A22-5D4B458B53D4}"/>
          </ac:spMkLst>
        </pc:spChg>
        <pc:spChg chg="add del mod">
          <ac:chgData name="Hamlet Markarian" userId="4926d2b407f31d77" providerId="LiveId" clId="{1C057F98-2CC4-49E3-A2E2-A804BE88845B}" dt="2021-05-05T21:49:49.301" v="2404"/>
          <ac:spMkLst>
            <pc:docMk/>
            <pc:sldMk cId="571401354" sldId="1713"/>
            <ac:spMk id="109" creationId="{192C3D69-19CB-4444-A2BF-ED6BE48A52D4}"/>
          </ac:spMkLst>
        </pc:spChg>
        <pc:spChg chg="add del mod">
          <ac:chgData name="Hamlet Markarian" userId="4926d2b407f31d77" providerId="LiveId" clId="{1C057F98-2CC4-49E3-A2E2-A804BE88845B}" dt="2021-05-05T21:49:49.301" v="2404"/>
          <ac:spMkLst>
            <pc:docMk/>
            <pc:sldMk cId="571401354" sldId="1713"/>
            <ac:spMk id="110" creationId="{3AC2B346-BB10-4661-A219-D9C899740630}"/>
          </ac:spMkLst>
        </pc:spChg>
        <pc:spChg chg="add del mod">
          <ac:chgData name="Hamlet Markarian" userId="4926d2b407f31d77" providerId="LiveId" clId="{1C057F98-2CC4-49E3-A2E2-A804BE88845B}" dt="2021-05-05T21:49:49.301" v="2404"/>
          <ac:spMkLst>
            <pc:docMk/>
            <pc:sldMk cId="571401354" sldId="1713"/>
            <ac:spMk id="111" creationId="{BD0D3898-8CED-4B34-A636-B750964AF57D}"/>
          </ac:spMkLst>
        </pc:spChg>
        <pc:spChg chg="add del mod">
          <ac:chgData name="Hamlet Markarian" userId="4926d2b407f31d77" providerId="LiveId" clId="{1C057F98-2CC4-49E3-A2E2-A804BE88845B}" dt="2021-05-05T21:49:49.301" v="2404"/>
          <ac:spMkLst>
            <pc:docMk/>
            <pc:sldMk cId="571401354" sldId="1713"/>
            <ac:spMk id="113" creationId="{78ACDEC4-9A5E-4E30-99CE-6FACB1F87675}"/>
          </ac:spMkLst>
        </pc:spChg>
        <pc:spChg chg="add del mod">
          <ac:chgData name="Hamlet Markarian" userId="4926d2b407f31d77" providerId="LiveId" clId="{1C057F98-2CC4-49E3-A2E2-A804BE88845B}" dt="2021-05-05T21:49:49.301" v="2404"/>
          <ac:spMkLst>
            <pc:docMk/>
            <pc:sldMk cId="571401354" sldId="1713"/>
            <ac:spMk id="114" creationId="{60F1CB6D-7F36-4318-B2C3-A76B8F8C5A98}"/>
          </ac:spMkLst>
        </pc:spChg>
        <pc:spChg chg="add del mod">
          <ac:chgData name="Hamlet Markarian" userId="4926d2b407f31d77" providerId="LiveId" clId="{1C057F98-2CC4-49E3-A2E2-A804BE88845B}" dt="2021-05-05T21:51:19.330" v="2425" actId="478"/>
          <ac:spMkLst>
            <pc:docMk/>
            <pc:sldMk cId="571401354" sldId="1713"/>
            <ac:spMk id="115" creationId="{2ED9B5EB-EE56-476B-9E73-09D6DA3FD8EA}"/>
          </ac:spMkLst>
        </pc:spChg>
        <pc:spChg chg="add mod">
          <ac:chgData name="Hamlet Markarian" userId="4926d2b407f31d77" providerId="LiveId" clId="{1C057F98-2CC4-49E3-A2E2-A804BE88845B}" dt="2021-05-06T09:32:25.047" v="3985"/>
          <ac:spMkLst>
            <pc:docMk/>
            <pc:sldMk cId="571401354" sldId="1713"/>
            <ac:spMk id="116" creationId="{FC19CBE2-5DB3-43A5-AE35-68E4417A84B0}"/>
          </ac:spMkLst>
        </pc:spChg>
        <pc:spChg chg="add mod">
          <ac:chgData name="Hamlet Markarian" userId="4926d2b407f31d77" providerId="LiveId" clId="{1C057F98-2CC4-49E3-A2E2-A804BE88845B}" dt="2021-05-06T09:32:25.047" v="3985"/>
          <ac:spMkLst>
            <pc:docMk/>
            <pc:sldMk cId="571401354" sldId="1713"/>
            <ac:spMk id="117" creationId="{3E192185-4D1E-45F2-8E0A-8FBBF80B9E21}"/>
          </ac:spMkLst>
        </pc:spChg>
        <pc:spChg chg="add mod">
          <ac:chgData name="Hamlet Markarian" userId="4926d2b407f31d77" providerId="LiveId" clId="{1C057F98-2CC4-49E3-A2E2-A804BE88845B}" dt="2021-05-06T09:32:25.047" v="3985"/>
          <ac:spMkLst>
            <pc:docMk/>
            <pc:sldMk cId="571401354" sldId="1713"/>
            <ac:spMk id="118" creationId="{68693FE3-614D-4E89-ADCE-3953137209FA}"/>
          </ac:spMkLst>
        </pc:spChg>
        <pc:spChg chg="add mod">
          <ac:chgData name="Hamlet Markarian" userId="4926d2b407f31d77" providerId="LiveId" clId="{1C057F98-2CC4-49E3-A2E2-A804BE88845B}" dt="2021-05-06T09:32:25.047" v="3985"/>
          <ac:spMkLst>
            <pc:docMk/>
            <pc:sldMk cId="571401354" sldId="1713"/>
            <ac:spMk id="119" creationId="{B7C90DAA-27FD-474C-999A-14F9E6A60997}"/>
          </ac:spMkLst>
        </pc:spChg>
        <pc:spChg chg="add mod">
          <ac:chgData name="Hamlet Markarian" userId="4926d2b407f31d77" providerId="LiveId" clId="{1C057F98-2CC4-49E3-A2E2-A804BE88845B}" dt="2021-05-06T09:32:25.047" v="3985"/>
          <ac:spMkLst>
            <pc:docMk/>
            <pc:sldMk cId="571401354" sldId="1713"/>
            <ac:spMk id="120" creationId="{A4DAACDB-F655-4D01-8357-2C895FE07303}"/>
          </ac:spMkLst>
        </pc:spChg>
        <pc:spChg chg="add del mod">
          <ac:chgData name="Hamlet Markarian" userId="4926d2b407f31d77" providerId="LiveId" clId="{1C057F98-2CC4-49E3-A2E2-A804BE88845B}" dt="2021-05-05T21:49:58.867" v="2408" actId="478"/>
          <ac:spMkLst>
            <pc:docMk/>
            <pc:sldMk cId="571401354" sldId="1713"/>
            <ac:spMk id="121" creationId="{9C09B970-53A0-4C89-94CA-2F7BB6D66D81}"/>
          </ac:spMkLst>
        </pc:spChg>
        <pc:spChg chg="add mod">
          <ac:chgData name="Hamlet Markarian" userId="4926d2b407f31d77" providerId="LiveId" clId="{1C057F98-2CC4-49E3-A2E2-A804BE88845B}" dt="2021-05-06T09:32:25.047" v="3985"/>
          <ac:spMkLst>
            <pc:docMk/>
            <pc:sldMk cId="571401354" sldId="1713"/>
            <ac:spMk id="122" creationId="{8FE7A0B0-B922-4D18-93C1-7533352A4070}"/>
          </ac:spMkLst>
        </pc:spChg>
        <pc:spChg chg="add mod">
          <ac:chgData name="Hamlet Markarian" userId="4926d2b407f31d77" providerId="LiveId" clId="{1C057F98-2CC4-49E3-A2E2-A804BE88845B}" dt="2021-05-06T09:32:25.047" v="3985"/>
          <ac:spMkLst>
            <pc:docMk/>
            <pc:sldMk cId="571401354" sldId="1713"/>
            <ac:spMk id="124" creationId="{645D9601-EFB0-48DA-B914-819BD4FDABD7}"/>
          </ac:spMkLst>
        </pc:spChg>
        <pc:spChg chg="add del mod">
          <ac:chgData name="Hamlet Markarian" userId="4926d2b407f31d77" providerId="LiveId" clId="{1C057F98-2CC4-49E3-A2E2-A804BE88845B}" dt="2021-05-05T21:51:19.330" v="2425" actId="478"/>
          <ac:spMkLst>
            <pc:docMk/>
            <pc:sldMk cId="571401354" sldId="1713"/>
            <ac:spMk id="125" creationId="{A8E03DF1-1152-4D3A-A369-E3F829D5C7DB}"/>
          </ac:spMkLst>
        </pc:spChg>
        <pc:spChg chg="add mod">
          <ac:chgData name="Hamlet Markarian" userId="4926d2b407f31d77" providerId="LiveId" clId="{1C057F98-2CC4-49E3-A2E2-A804BE88845B}" dt="2021-05-06T09:32:25.047" v="3985"/>
          <ac:spMkLst>
            <pc:docMk/>
            <pc:sldMk cId="571401354" sldId="1713"/>
            <ac:spMk id="126" creationId="{11A071A3-92D8-4B62-B317-D1A548F14AE5}"/>
          </ac:spMkLst>
        </pc:spChg>
        <pc:spChg chg="add del mod">
          <ac:chgData name="Hamlet Markarian" userId="4926d2b407f31d77" providerId="LiveId" clId="{1C057F98-2CC4-49E3-A2E2-A804BE88845B}" dt="2021-05-05T21:50:56.626" v="2416" actId="478"/>
          <ac:spMkLst>
            <pc:docMk/>
            <pc:sldMk cId="571401354" sldId="1713"/>
            <ac:spMk id="128" creationId="{C63668C5-A459-4EBB-A2FF-7DC66CB19D59}"/>
          </ac:spMkLst>
        </pc:spChg>
        <pc:spChg chg="add del mod">
          <ac:chgData name="Hamlet Markarian" userId="4926d2b407f31d77" providerId="LiveId" clId="{1C057F98-2CC4-49E3-A2E2-A804BE88845B}" dt="2021-05-05T21:53:36.402" v="2446" actId="478"/>
          <ac:spMkLst>
            <pc:docMk/>
            <pc:sldMk cId="571401354" sldId="1713"/>
            <ac:spMk id="129" creationId="{02AF7153-2ADF-4487-A64B-C0B28BED36D0}"/>
          </ac:spMkLst>
        </pc:spChg>
        <pc:spChg chg="add mod">
          <ac:chgData name="Hamlet Markarian" userId="4926d2b407f31d77" providerId="LiveId" clId="{1C057F98-2CC4-49E3-A2E2-A804BE88845B}" dt="2021-05-06T09:32:25.047" v="3985"/>
          <ac:spMkLst>
            <pc:docMk/>
            <pc:sldMk cId="571401354" sldId="1713"/>
            <ac:spMk id="130" creationId="{B2162FBD-B6E3-4C4F-B940-0A8F778DC52A}"/>
          </ac:spMkLst>
        </pc:spChg>
        <pc:spChg chg="add mod">
          <ac:chgData name="Hamlet Markarian" userId="4926d2b407f31d77" providerId="LiveId" clId="{1C057F98-2CC4-49E3-A2E2-A804BE88845B}" dt="2021-05-06T09:32:25.047" v="3985"/>
          <ac:spMkLst>
            <pc:docMk/>
            <pc:sldMk cId="571401354" sldId="1713"/>
            <ac:spMk id="131" creationId="{3D788D10-E9EF-4C9F-8A07-FF0BDAAEEE90}"/>
          </ac:spMkLst>
        </pc:spChg>
        <pc:spChg chg="add mod">
          <ac:chgData name="Hamlet Markarian" userId="4926d2b407f31d77" providerId="LiveId" clId="{1C057F98-2CC4-49E3-A2E2-A804BE88845B}" dt="2021-05-06T09:32:25.047" v="3985"/>
          <ac:spMkLst>
            <pc:docMk/>
            <pc:sldMk cId="571401354" sldId="1713"/>
            <ac:spMk id="132" creationId="{91BB174A-8A20-4FE7-8BCB-6CB5FA3FD113}"/>
          </ac:spMkLst>
        </pc:spChg>
        <pc:spChg chg="add mod">
          <ac:chgData name="Hamlet Markarian" userId="4926d2b407f31d77" providerId="LiveId" clId="{1C057F98-2CC4-49E3-A2E2-A804BE88845B}" dt="2021-05-06T09:32:25.047" v="3985"/>
          <ac:spMkLst>
            <pc:docMk/>
            <pc:sldMk cId="571401354" sldId="1713"/>
            <ac:spMk id="134" creationId="{1B5428DE-FD97-4AA2-884B-A6DEB6D7C108}"/>
          </ac:spMkLst>
        </pc:spChg>
        <pc:spChg chg="add mod">
          <ac:chgData name="Hamlet Markarian" userId="4926d2b407f31d77" providerId="LiveId" clId="{1C057F98-2CC4-49E3-A2E2-A804BE88845B}" dt="2021-05-06T09:32:25.047" v="3985"/>
          <ac:spMkLst>
            <pc:docMk/>
            <pc:sldMk cId="571401354" sldId="1713"/>
            <ac:spMk id="135" creationId="{3437EDF7-5404-4417-B7EC-6AD5EE4740E9}"/>
          </ac:spMkLst>
        </pc:spChg>
        <pc:grpChg chg="mod">
          <ac:chgData name="Hamlet Markarian" userId="4926d2b407f31d77" providerId="LiveId" clId="{1C057F98-2CC4-49E3-A2E2-A804BE88845B}" dt="2021-05-06T09:32:25.047" v="3985"/>
          <ac:grpSpMkLst>
            <pc:docMk/>
            <pc:sldMk cId="571401354" sldId="1713"/>
            <ac:grpSpMk id="34" creationId="{3FAD39AD-7134-47BF-BA71-B931D44C32CA}"/>
          </ac:grpSpMkLst>
        </pc:grpChg>
        <pc:picChg chg="del">
          <ac:chgData name="Hamlet Markarian" userId="4926d2b407f31d77" providerId="LiveId" clId="{1C057F98-2CC4-49E3-A2E2-A804BE88845B}" dt="2021-05-05T21:48:08.162" v="2387" actId="478"/>
          <ac:picMkLst>
            <pc:docMk/>
            <pc:sldMk cId="571401354" sldId="1713"/>
            <ac:picMk id="44" creationId="{2080B755-F1AE-4634-8F7E-C922172C2A46}"/>
          </ac:picMkLst>
        </pc:picChg>
        <pc:picChg chg="mod">
          <ac:chgData name="Hamlet Markarian" userId="4926d2b407f31d77" providerId="LiveId" clId="{1C057F98-2CC4-49E3-A2E2-A804BE88845B}" dt="2021-05-06T09:32:25.047" v="3985"/>
          <ac:picMkLst>
            <pc:docMk/>
            <pc:sldMk cId="571401354" sldId="1713"/>
            <ac:picMk id="55" creationId="{8949BDD1-2918-4A15-97B5-46AA812BFC63}"/>
          </ac:picMkLst>
        </pc:picChg>
        <pc:picChg chg="mod">
          <ac:chgData name="Hamlet Markarian" userId="4926d2b407f31d77" providerId="LiveId" clId="{1C057F98-2CC4-49E3-A2E2-A804BE88845B}" dt="2021-05-06T09:32:25.047" v="3985"/>
          <ac:picMkLst>
            <pc:docMk/>
            <pc:sldMk cId="571401354" sldId="1713"/>
            <ac:picMk id="59" creationId="{B9526696-E983-4EDA-8A8C-E710C71CB59C}"/>
          </ac:picMkLst>
        </pc:picChg>
        <pc:picChg chg="mod">
          <ac:chgData name="Hamlet Markarian" userId="4926d2b407f31d77" providerId="LiveId" clId="{1C057F98-2CC4-49E3-A2E2-A804BE88845B}" dt="2021-05-06T09:32:25.047" v="3985"/>
          <ac:picMkLst>
            <pc:docMk/>
            <pc:sldMk cId="571401354" sldId="1713"/>
            <ac:picMk id="63" creationId="{42E5420B-3090-4C28-A5A9-60807EFF2A15}"/>
          </ac:picMkLst>
        </pc:picChg>
        <pc:picChg chg="add mod">
          <ac:chgData name="Hamlet Markarian" userId="4926d2b407f31d77" providerId="LiveId" clId="{1C057F98-2CC4-49E3-A2E2-A804BE88845B}" dt="2021-05-06T09:32:25.047" v="3985"/>
          <ac:picMkLst>
            <pc:docMk/>
            <pc:sldMk cId="571401354" sldId="1713"/>
            <ac:picMk id="133" creationId="{F72BB293-E767-42F8-AE6C-D38F86629480}"/>
          </ac:picMkLst>
        </pc:picChg>
        <pc:cxnChg chg="add mod">
          <ac:chgData name="Hamlet Markarian" userId="4926d2b407f31d77" providerId="LiveId" clId="{1C057F98-2CC4-49E3-A2E2-A804BE88845B}" dt="2021-05-06T09:32:25.047" v="3985"/>
          <ac:cxnSpMkLst>
            <pc:docMk/>
            <pc:sldMk cId="571401354" sldId="1713"/>
            <ac:cxnSpMk id="52" creationId="{6A9F1243-441B-4B19-8489-ADA5291F5709}"/>
          </ac:cxnSpMkLst>
        </pc:cxnChg>
        <pc:cxnChg chg="add mod">
          <ac:chgData name="Hamlet Markarian" userId="4926d2b407f31d77" providerId="LiveId" clId="{1C057F98-2CC4-49E3-A2E2-A804BE88845B}" dt="2021-05-06T09:32:25.047" v="3985"/>
          <ac:cxnSpMkLst>
            <pc:docMk/>
            <pc:sldMk cId="571401354" sldId="1713"/>
            <ac:cxnSpMk id="69" creationId="{8F0747E3-D1E8-4D79-B892-AB1F5FB37F36}"/>
          </ac:cxnSpMkLst>
        </pc:cxnChg>
        <pc:cxnChg chg="add mod">
          <ac:chgData name="Hamlet Markarian" userId="4926d2b407f31d77" providerId="LiveId" clId="{1C057F98-2CC4-49E3-A2E2-A804BE88845B}" dt="2021-05-06T09:32:25.047" v="3985"/>
          <ac:cxnSpMkLst>
            <pc:docMk/>
            <pc:sldMk cId="571401354" sldId="1713"/>
            <ac:cxnSpMk id="70" creationId="{058BFE01-CED4-4D49-824E-B7BC86C0F8CC}"/>
          </ac:cxnSpMkLst>
        </pc:cxnChg>
        <pc:cxnChg chg="add mod">
          <ac:chgData name="Hamlet Markarian" userId="4926d2b407f31d77" providerId="LiveId" clId="{1C057F98-2CC4-49E3-A2E2-A804BE88845B}" dt="2021-05-06T09:32:25.047" v="3985"/>
          <ac:cxnSpMkLst>
            <pc:docMk/>
            <pc:sldMk cId="571401354" sldId="1713"/>
            <ac:cxnSpMk id="71" creationId="{01DF33DA-B78C-41C8-B2BB-191E804E98B3}"/>
          </ac:cxnSpMkLst>
        </pc:cxnChg>
        <pc:cxnChg chg="add mod">
          <ac:chgData name="Hamlet Markarian" userId="4926d2b407f31d77" providerId="LiveId" clId="{1C057F98-2CC4-49E3-A2E2-A804BE88845B}" dt="2021-05-06T09:32:25.047" v="3985"/>
          <ac:cxnSpMkLst>
            <pc:docMk/>
            <pc:sldMk cId="571401354" sldId="1713"/>
            <ac:cxnSpMk id="72" creationId="{81645A37-5DAF-4E74-997C-A59DB63FB559}"/>
          </ac:cxnSpMkLst>
        </pc:cxnChg>
        <pc:cxnChg chg="add mod">
          <ac:chgData name="Hamlet Markarian" userId="4926d2b407f31d77" providerId="LiveId" clId="{1C057F98-2CC4-49E3-A2E2-A804BE88845B}" dt="2021-05-06T09:32:25.047" v="3985"/>
          <ac:cxnSpMkLst>
            <pc:docMk/>
            <pc:sldMk cId="571401354" sldId="1713"/>
            <ac:cxnSpMk id="74" creationId="{F5856D7A-DEC3-4379-9AC0-9B3FAF7C701A}"/>
          </ac:cxnSpMkLst>
        </pc:cxnChg>
        <pc:cxnChg chg="add del mod">
          <ac:chgData name="Hamlet Markarian" userId="4926d2b407f31d77" providerId="LiveId" clId="{1C057F98-2CC4-49E3-A2E2-A804BE88845B}" dt="2021-05-05T21:49:52.019" v="2406" actId="478"/>
          <ac:cxnSpMkLst>
            <pc:docMk/>
            <pc:sldMk cId="571401354" sldId="1713"/>
            <ac:cxnSpMk id="78" creationId="{7B2C793A-28B4-4C97-89B9-50C480BE7C70}"/>
          </ac:cxnSpMkLst>
        </pc:cxnChg>
        <pc:cxnChg chg="add mod">
          <ac:chgData name="Hamlet Markarian" userId="4926d2b407f31d77" providerId="LiveId" clId="{1C057F98-2CC4-49E3-A2E2-A804BE88845B}" dt="2021-05-06T09:32:25.047" v="3985"/>
          <ac:cxnSpMkLst>
            <pc:docMk/>
            <pc:sldMk cId="571401354" sldId="1713"/>
            <ac:cxnSpMk id="80" creationId="{9E05D409-B7E4-4047-B171-08184D118B2F}"/>
          </ac:cxnSpMkLst>
        </pc:cxnChg>
        <pc:cxnChg chg="add mod">
          <ac:chgData name="Hamlet Markarian" userId="4926d2b407f31d77" providerId="LiveId" clId="{1C057F98-2CC4-49E3-A2E2-A804BE88845B}" dt="2021-05-06T09:32:25.047" v="3985"/>
          <ac:cxnSpMkLst>
            <pc:docMk/>
            <pc:sldMk cId="571401354" sldId="1713"/>
            <ac:cxnSpMk id="83" creationId="{7C6A5329-2779-4554-9897-EF034ACBAC29}"/>
          </ac:cxnSpMkLst>
        </pc:cxnChg>
        <pc:cxnChg chg="add mod">
          <ac:chgData name="Hamlet Markarian" userId="4926d2b407f31d77" providerId="LiveId" clId="{1C057F98-2CC4-49E3-A2E2-A804BE88845B}" dt="2021-05-06T09:32:25.047" v="3985"/>
          <ac:cxnSpMkLst>
            <pc:docMk/>
            <pc:sldMk cId="571401354" sldId="1713"/>
            <ac:cxnSpMk id="90" creationId="{DE736069-0C0E-47F8-B99C-DAF4D68692E9}"/>
          </ac:cxnSpMkLst>
        </pc:cxnChg>
        <pc:cxnChg chg="add mod">
          <ac:chgData name="Hamlet Markarian" userId="4926d2b407f31d77" providerId="LiveId" clId="{1C057F98-2CC4-49E3-A2E2-A804BE88845B}" dt="2021-05-06T09:32:25.047" v="3985"/>
          <ac:cxnSpMkLst>
            <pc:docMk/>
            <pc:sldMk cId="571401354" sldId="1713"/>
            <ac:cxnSpMk id="91" creationId="{E212D374-C49F-4DDA-8459-0452CC707EE7}"/>
          </ac:cxnSpMkLst>
        </pc:cxnChg>
        <pc:cxnChg chg="add mod">
          <ac:chgData name="Hamlet Markarian" userId="4926d2b407f31d77" providerId="LiveId" clId="{1C057F98-2CC4-49E3-A2E2-A804BE88845B}" dt="2021-05-06T09:32:25.047" v="3985"/>
          <ac:cxnSpMkLst>
            <pc:docMk/>
            <pc:sldMk cId="571401354" sldId="1713"/>
            <ac:cxnSpMk id="92" creationId="{8F6276AA-7B3B-4AB7-A5F5-8DB0C0AB3D05}"/>
          </ac:cxnSpMkLst>
        </pc:cxnChg>
        <pc:cxnChg chg="add del mod">
          <ac:chgData name="Hamlet Markarian" userId="4926d2b407f31d77" providerId="LiveId" clId="{1C057F98-2CC4-49E3-A2E2-A804BE88845B}" dt="2021-05-05T21:49:52.019" v="2406" actId="478"/>
          <ac:cxnSpMkLst>
            <pc:docMk/>
            <pc:sldMk cId="571401354" sldId="1713"/>
            <ac:cxnSpMk id="95" creationId="{BAA2652D-1421-4206-9F20-6C222E6A722A}"/>
          </ac:cxnSpMkLst>
        </pc:cxnChg>
        <pc:cxnChg chg="add mod">
          <ac:chgData name="Hamlet Markarian" userId="4926d2b407f31d77" providerId="LiveId" clId="{1C057F98-2CC4-49E3-A2E2-A804BE88845B}" dt="2021-05-06T09:32:25.047" v="3985"/>
          <ac:cxnSpMkLst>
            <pc:docMk/>
            <pc:sldMk cId="571401354" sldId="1713"/>
            <ac:cxnSpMk id="96" creationId="{E00C548C-BAB9-4B91-8B09-F307CDB9E371}"/>
          </ac:cxnSpMkLst>
        </pc:cxnChg>
        <pc:cxnChg chg="add mod">
          <ac:chgData name="Hamlet Markarian" userId="4926d2b407f31d77" providerId="LiveId" clId="{1C057F98-2CC4-49E3-A2E2-A804BE88845B}" dt="2021-05-06T09:32:25.047" v="3985"/>
          <ac:cxnSpMkLst>
            <pc:docMk/>
            <pc:sldMk cId="571401354" sldId="1713"/>
            <ac:cxnSpMk id="97" creationId="{A518ABA7-6F53-4969-B52E-02DE69C8540D}"/>
          </ac:cxnSpMkLst>
        </pc:cxnChg>
        <pc:cxnChg chg="add mod">
          <ac:chgData name="Hamlet Markarian" userId="4926d2b407f31d77" providerId="LiveId" clId="{1C057F98-2CC4-49E3-A2E2-A804BE88845B}" dt="2021-05-06T09:32:25.047" v="3985"/>
          <ac:cxnSpMkLst>
            <pc:docMk/>
            <pc:sldMk cId="571401354" sldId="1713"/>
            <ac:cxnSpMk id="98" creationId="{757375C9-95E2-4FAE-AD8C-1137619A032F}"/>
          </ac:cxnSpMkLst>
        </pc:cxnChg>
        <pc:cxnChg chg="add del mod">
          <ac:chgData name="Hamlet Markarian" userId="4926d2b407f31d77" providerId="LiveId" clId="{1C057F98-2CC4-49E3-A2E2-A804BE88845B}" dt="2021-05-06T09:32:25.047" v="3985"/>
          <ac:cxnSpMkLst>
            <pc:docMk/>
            <pc:sldMk cId="571401354" sldId="1713"/>
            <ac:cxnSpMk id="99" creationId="{BB2BF25B-5639-448D-A02E-308ECA158A9B}"/>
          </ac:cxnSpMkLst>
        </pc:cxnChg>
        <pc:cxnChg chg="add del mod">
          <ac:chgData name="Hamlet Markarian" userId="4926d2b407f31d77" providerId="LiveId" clId="{1C057F98-2CC4-49E3-A2E2-A804BE88845B}" dt="2021-05-05T21:49:49.301" v="2404"/>
          <ac:cxnSpMkLst>
            <pc:docMk/>
            <pc:sldMk cId="571401354" sldId="1713"/>
            <ac:cxnSpMk id="108" creationId="{B2441457-2AFC-49E7-BCA5-F0A56F562572}"/>
          </ac:cxnSpMkLst>
        </pc:cxnChg>
        <pc:cxnChg chg="add del mod">
          <ac:chgData name="Hamlet Markarian" userId="4926d2b407f31d77" providerId="LiveId" clId="{1C057F98-2CC4-49E3-A2E2-A804BE88845B}" dt="2021-05-05T21:49:49.301" v="2404"/>
          <ac:cxnSpMkLst>
            <pc:docMk/>
            <pc:sldMk cId="571401354" sldId="1713"/>
            <ac:cxnSpMk id="112" creationId="{D1920BB6-1D9E-40A5-A33D-3ABDE06D5990}"/>
          </ac:cxnSpMkLst>
        </pc:cxnChg>
        <pc:cxnChg chg="add mod">
          <ac:chgData name="Hamlet Markarian" userId="4926d2b407f31d77" providerId="LiveId" clId="{1C057F98-2CC4-49E3-A2E2-A804BE88845B}" dt="2021-05-06T09:32:25.047" v="3985"/>
          <ac:cxnSpMkLst>
            <pc:docMk/>
            <pc:sldMk cId="571401354" sldId="1713"/>
            <ac:cxnSpMk id="123" creationId="{441FFA24-7FD1-4119-8B31-FA713F1B43C2}"/>
          </ac:cxnSpMkLst>
        </pc:cxnChg>
        <pc:cxnChg chg="add mod">
          <ac:chgData name="Hamlet Markarian" userId="4926d2b407f31d77" providerId="LiveId" clId="{1C057F98-2CC4-49E3-A2E2-A804BE88845B}" dt="2021-05-06T09:32:25.047" v="3985"/>
          <ac:cxnSpMkLst>
            <pc:docMk/>
            <pc:sldMk cId="571401354" sldId="1713"/>
            <ac:cxnSpMk id="127" creationId="{D0EB976F-DD65-4E1E-9724-021F8CD1F791}"/>
          </ac:cxnSpMkLst>
        </pc:cxnChg>
      </pc:sldChg>
      <pc:sldChg chg="addSp delSp modSp add mod">
        <pc:chgData name="Hamlet Markarian" userId="4926d2b407f31d77" providerId="LiveId" clId="{1C057F98-2CC4-49E3-A2E2-A804BE88845B}" dt="2021-05-06T09:32:25.047" v="3985"/>
        <pc:sldMkLst>
          <pc:docMk/>
          <pc:sldMk cId="3611028310" sldId="1714"/>
        </pc:sldMkLst>
        <pc:spChg chg="mod">
          <ac:chgData name="Hamlet Markarian" userId="4926d2b407f31d77" providerId="LiveId" clId="{1C057F98-2CC4-49E3-A2E2-A804BE88845B}" dt="2021-05-06T09:32:25.047" v="3985"/>
          <ac:spMkLst>
            <pc:docMk/>
            <pc:sldMk cId="3611028310" sldId="1714"/>
            <ac:spMk id="5" creationId="{BC01E833-A438-4C2A-AF28-2B402D7F80E5}"/>
          </ac:spMkLst>
        </pc:spChg>
        <pc:spChg chg="mod">
          <ac:chgData name="Hamlet Markarian" userId="4926d2b407f31d77" providerId="LiveId" clId="{1C057F98-2CC4-49E3-A2E2-A804BE88845B}" dt="2021-05-06T09:32:25.047" v="3985"/>
          <ac:spMkLst>
            <pc:docMk/>
            <pc:sldMk cId="3611028310" sldId="1714"/>
            <ac:spMk id="35" creationId="{0F9A0D7E-7FCF-48DF-BAE9-C32DF98CD62E}"/>
          </ac:spMkLst>
        </pc:spChg>
        <pc:spChg chg="mod">
          <ac:chgData name="Hamlet Markarian" userId="4926d2b407f31d77" providerId="LiveId" clId="{1C057F98-2CC4-49E3-A2E2-A804BE88845B}" dt="2021-05-06T09:32:25.047" v="3985"/>
          <ac:spMkLst>
            <pc:docMk/>
            <pc:sldMk cId="3611028310" sldId="1714"/>
            <ac:spMk id="36" creationId="{1968768D-6339-4F5B-BEA1-B14758316542}"/>
          </ac:spMkLst>
        </pc:spChg>
        <pc:spChg chg="mod">
          <ac:chgData name="Hamlet Markarian" userId="4926d2b407f31d77" providerId="LiveId" clId="{1C057F98-2CC4-49E3-A2E2-A804BE88845B}" dt="2021-05-06T09:32:25.047" v="3985"/>
          <ac:spMkLst>
            <pc:docMk/>
            <pc:sldMk cId="3611028310" sldId="1714"/>
            <ac:spMk id="37" creationId="{D00EE6FC-9BEE-4094-AF77-930CBC86E46A}"/>
          </ac:spMkLst>
        </pc:spChg>
        <pc:spChg chg="mod">
          <ac:chgData name="Hamlet Markarian" userId="4926d2b407f31d77" providerId="LiveId" clId="{1C057F98-2CC4-49E3-A2E2-A804BE88845B}" dt="2021-05-06T09:32:25.047" v="3985"/>
          <ac:spMkLst>
            <pc:docMk/>
            <pc:sldMk cId="3611028310" sldId="1714"/>
            <ac:spMk id="38" creationId="{E3EDC7FE-AAA2-41C2-8108-57A0FA8ADF4A}"/>
          </ac:spMkLst>
        </pc:spChg>
        <pc:spChg chg="mod">
          <ac:chgData name="Hamlet Markarian" userId="4926d2b407f31d77" providerId="LiveId" clId="{1C057F98-2CC4-49E3-A2E2-A804BE88845B}" dt="2021-05-06T09:32:25.047" v="3985"/>
          <ac:spMkLst>
            <pc:docMk/>
            <pc:sldMk cId="3611028310" sldId="1714"/>
            <ac:spMk id="39" creationId="{3B13F559-20C8-4B24-A0FF-2A57318C2A51}"/>
          </ac:spMkLst>
        </pc:spChg>
        <pc:spChg chg="mod">
          <ac:chgData name="Hamlet Markarian" userId="4926d2b407f31d77" providerId="LiveId" clId="{1C057F98-2CC4-49E3-A2E2-A804BE88845B}" dt="2021-05-06T09:32:25.047" v="3985"/>
          <ac:spMkLst>
            <pc:docMk/>
            <pc:sldMk cId="3611028310" sldId="1714"/>
            <ac:spMk id="40" creationId="{0CC46578-DA7F-4BB8-9868-87C76AF7AD9E}"/>
          </ac:spMkLst>
        </pc:spChg>
        <pc:spChg chg="del">
          <ac:chgData name="Hamlet Markarian" userId="4926d2b407f31d77" providerId="LiveId" clId="{1C057F98-2CC4-49E3-A2E2-A804BE88845B}" dt="2021-05-05T21:55:50.180" v="2455" actId="478"/>
          <ac:spMkLst>
            <pc:docMk/>
            <pc:sldMk cId="3611028310" sldId="1714"/>
            <ac:spMk id="53" creationId="{1DB09A57-C338-4E65-96DA-D1BC6196C348}"/>
          </ac:spMkLst>
        </pc:spChg>
        <pc:spChg chg="mod">
          <ac:chgData name="Hamlet Markarian" userId="4926d2b407f31d77" providerId="LiveId" clId="{1C057F98-2CC4-49E3-A2E2-A804BE88845B}" dt="2021-05-06T09:32:25.047" v="3985"/>
          <ac:spMkLst>
            <pc:docMk/>
            <pc:sldMk cId="3611028310" sldId="1714"/>
            <ac:spMk id="57" creationId="{B79FE3FB-DDD9-4C52-A866-E3982D872286}"/>
          </ac:spMkLst>
        </pc:spChg>
        <pc:spChg chg="add mod ord">
          <ac:chgData name="Hamlet Markarian" userId="4926d2b407f31d77" providerId="LiveId" clId="{1C057F98-2CC4-49E3-A2E2-A804BE88845B}" dt="2021-05-06T09:32:25.047" v="3985"/>
          <ac:spMkLst>
            <pc:docMk/>
            <pc:sldMk cId="3611028310" sldId="1714"/>
            <ac:spMk id="61" creationId="{23F1127F-F162-45C4-92AC-83D255B23E03}"/>
          </ac:spMkLst>
        </pc:spChg>
        <pc:spChg chg="del">
          <ac:chgData name="Hamlet Markarian" userId="4926d2b407f31d77" providerId="LiveId" clId="{1C057F98-2CC4-49E3-A2E2-A804BE88845B}" dt="2021-05-05T21:55:50.180" v="2455" actId="478"/>
          <ac:spMkLst>
            <pc:docMk/>
            <pc:sldMk cId="3611028310" sldId="1714"/>
            <ac:spMk id="62" creationId="{37FC4792-E625-47AE-897A-7C1B2BD6330E}"/>
          </ac:spMkLst>
        </pc:spChg>
        <pc:spChg chg="del">
          <ac:chgData name="Hamlet Markarian" userId="4926d2b407f31d77" providerId="LiveId" clId="{1C057F98-2CC4-49E3-A2E2-A804BE88845B}" dt="2021-05-05T21:55:50.180" v="2455" actId="478"/>
          <ac:spMkLst>
            <pc:docMk/>
            <pc:sldMk cId="3611028310" sldId="1714"/>
            <ac:spMk id="64" creationId="{3393D5B6-A295-40D5-AB84-392143BD9789}"/>
          </ac:spMkLst>
        </pc:spChg>
        <pc:spChg chg="del">
          <ac:chgData name="Hamlet Markarian" userId="4926d2b407f31d77" providerId="LiveId" clId="{1C057F98-2CC4-49E3-A2E2-A804BE88845B}" dt="2021-05-05T21:55:50.180" v="2455" actId="478"/>
          <ac:spMkLst>
            <pc:docMk/>
            <pc:sldMk cId="3611028310" sldId="1714"/>
            <ac:spMk id="65" creationId="{3248E81E-C4E9-4B7E-BB0D-DE4AEEF39617}"/>
          </ac:spMkLst>
        </pc:spChg>
        <pc:spChg chg="del">
          <ac:chgData name="Hamlet Markarian" userId="4926d2b407f31d77" providerId="LiveId" clId="{1C057F98-2CC4-49E3-A2E2-A804BE88845B}" dt="2021-05-05T21:55:50.180" v="2455" actId="478"/>
          <ac:spMkLst>
            <pc:docMk/>
            <pc:sldMk cId="3611028310" sldId="1714"/>
            <ac:spMk id="66" creationId="{D16FEAC4-CDF9-4CC4-953E-E48A463ACF96}"/>
          </ac:spMkLst>
        </pc:spChg>
        <pc:spChg chg="del">
          <ac:chgData name="Hamlet Markarian" userId="4926d2b407f31d77" providerId="LiveId" clId="{1C057F98-2CC4-49E3-A2E2-A804BE88845B}" dt="2021-05-05T21:55:50.180" v="2455" actId="478"/>
          <ac:spMkLst>
            <pc:docMk/>
            <pc:sldMk cId="3611028310" sldId="1714"/>
            <ac:spMk id="67" creationId="{BDFB52E2-3FF1-42C3-81DF-C1572B68F9C2}"/>
          </ac:spMkLst>
        </pc:spChg>
        <pc:spChg chg="del">
          <ac:chgData name="Hamlet Markarian" userId="4926d2b407f31d77" providerId="LiveId" clId="{1C057F98-2CC4-49E3-A2E2-A804BE88845B}" dt="2021-05-05T21:55:50.180" v="2455" actId="478"/>
          <ac:spMkLst>
            <pc:docMk/>
            <pc:sldMk cId="3611028310" sldId="1714"/>
            <ac:spMk id="68" creationId="{7959FBCF-DFCF-48BE-9F7D-24193A2547AE}"/>
          </ac:spMkLst>
        </pc:spChg>
        <pc:spChg chg="del">
          <ac:chgData name="Hamlet Markarian" userId="4926d2b407f31d77" providerId="LiveId" clId="{1C057F98-2CC4-49E3-A2E2-A804BE88845B}" dt="2021-05-05T21:55:50.180" v="2455" actId="478"/>
          <ac:spMkLst>
            <pc:docMk/>
            <pc:sldMk cId="3611028310" sldId="1714"/>
            <ac:spMk id="73" creationId="{600F7547-4194-42B2-A8A1-8B701BD271FF}"/>
          </ac:spMkLst>
        </pc:spChg>
        <pc:spChg chg="add mod ord">
          <ac:chgData name="Hamlet Markarian" userId="4926d2b407f31d77" providerId="LiveId" clId="{1C057F98-2CC4-49E3-A2E2-A804BE88845B}" dt="2021-05-06T09:32:25.047" v="3985"/>
          <ac:spMkLst>
            <pc:docMk/>
            <pc:sldMk cId="3611028310" sldId="1714"/>
            <ac:spMk id="75" creationId="{CE0C83C5-9363-4E7D-84E7-40C5226A73BE}"/>
          </ac:spMkLst>
        </pc:spChg>
        <pc:spChg chg="add mod ord">
          <ac:chgData name="Hamlet Markarian" userId="4926d2b407f31d77" providerId="LiveId" clId="{1C057F98-2CC4-49E3-A2E2-A804BE88845B}" dt="2021-05-06T09:32:25.047" v="3985"/>
          <ac:spMkLst>
            <pc:docMk/>
            <pc:sldMk cId="3611028310" sldId="1714"/>
            <ac:spMk id="76" creationId="{A671AF51-26A9-447F-8A2D-6445579FE146}"/>
          </ac:spMkLst>
        </pc:spChg>
        <pc:spChg chg="mod">
          <ac:chgData name="Hamlet Markarian" userId="4926d2b407f31d77" providerId="LiveId" clId="{1C057F98-2CC4-49E3-A2E2-A804BE88845B}" dt="2021-05-05T21:56:33.066" v="2460"/>
          <ac:spMkLst>
            <pc:docMk/>
            <pc:sldMk cId="3611028310" sldId="1714"/>
            <ac:spMk id="78" creationId="{1466C011-BEF3-4095-B12B-F1041CCF267C}"/>
          </ac:spMkLst>
        </pc:spChg>
        <pc:spChg chg="del">
          <ac:chgData name="Hamlet Markarian" userId="4926d2b407f31d77" providerId="LiveId" clId="{1C057F98-2CC4-49E3-A2E2-A804BE88845B}" dt="2021-05-05T21:55:50.180" v="2455" actId="478"/>
          <ac:spMkLst>
            <pc:docMk/>
            <pc:sldMk cId="3611028310" sldId="1714"/>
            <ac:spMk id="79" creationId="{AB9C03FD-4BB2-446A-875C-8A8F6A2F3670}"/>
          </ac:spMkLst>
        </pc:spChg>
        <pc:spChg chg="del">
          <ac:chgData name="Hamlet Markarian" userId="4926d2b407f31d77" providerId="LiveId" clId="{1C057F98-2CC4-49E3-A2E2-A804BE88845B}" dt="2021-05-05T21:55:50.180" v="2455" actId="478"/>
          <ac:spMkLst>
            <pc:docMk/>
            <pc:sldMk cId="3611028310" sldId="1714"/>
            <ac:spMk id="81" creationId="{E656091D-1D8E-4CA7-B659-C9C39E6020B5}"/>
          </ac:spMkLst>
        </pc:spChg>
        <pc:spChg chg="del">
          <ac:chgData name="Hamlet Markarian" userId="4926d2b407f31d77" providerId="LiveId" clId="{1C057F98-2CC4-49E3-A2E2-A804BE88845B}" dt="2021-05-05T21:55:50.180" v="2455" actId="478"/>
          <ac:spMkLst>
            <pc:docMk/>
            <pc:sldMk cId="3611028310" sldId="1714"/>
            <ac:spMk id="82" creationId="{0FBBE871-4DA5-4A5A-87BE-F62C3313610C}"/>
          </ac:spMkLst>
        </pc:spChg>
        <pc:spChg chg="mod">
          <ac:chgData name="Hamlet Markarian" userId="4926d2b407f31d77" providerId="LiveId" clId="{1C057F98-2CC4-49E3-A2E2-A804BE88845B}" dt="2021-05-05T21:56:33.066" v="2460"/>
          <ac:spMkLst>
            <pc:docMk/>
            <pc:sldMk cId="3611028310" sldId="1714"/>
            <ac:spMk id="84" creationId="{DAB86289-5F62-4E7A-A0D9-CAE2ADF60983}"/>
          </ac:spMkLst>
        </pc:spChg>
        <pc:spChg chg="del">
          <ac:chgData name="Hamlet Markarian" userId="4926d2b407f31d77" providerId="LiveId" clId="{1C057F98-2CC4-49E3-A2E2-A804BE88845B}" dt="2021-05-05T21:55:50.180" v="2455" actId="478"/>
          <ac:spMkLst>
            <pc:docMk/>
            <pc:sldMk cId="3611028310" sldId="1714"/>
            <ac:spMk id="85" creationId="{875E7DEC-6C9F-4178-823F-DF58E6E3FEBF}"/>
          </ac:spMkLst>
        </pc:spChg>
        <pc:spChg chg="del">
          <ac:chgData name="Hamlet Markarian" userId="4926d2b407f31d77" providerId="LiveId" clId="{1C057F98-2CC4-49E3-A2E2-A804BE88845B}" dt="2021-05-05T21:55:50.180" v="2455" actId="478"/>
          <ac:spMkLst>
            <pc:docMk/>
            <pc:sldMk cId="3611028310" sldId="1714"/>
            <ac:spMk id="86" creationId="{57967164-94F4-4CEE-82D8-2BB09AB7827A}"/>
          </ac:spMkLst>
        </pc:spChg>
        <pc:spChg chg="del">
          <ac:chgData name="Hamlet Markarian" userId="4926d2b407f31d77" providerId="LiveId" clId="{1C057F98-2CC4-49E3-A2E2-A804BE88845B}" dt="2021-05-05T21:55:50.180" v="2455" actId="478"/>
          <ac:spMkLst>
            <pc:docMk/>
            <pc:sldMk cId="3611028310" sldId="1714"/>
            <ac:spMk id="87" creationId="{D48D4C4B-EFF5-498E-8988-72329865F194}"/>
          </ac:spMkLst>
        </pc:spChg>
        <pc:spChg chg="del">
          <ac:chgData name="Hamlet Markarian" userId="4926d2b407f31d77" providerId="LiveId" clId="{1C057F98-2CC4-49E3-A2E2-A804BE88845B}" dt="2021-05-05T21:55:50.180" v="2455" actId="478"/>
          <ac:spMkLst>
            <pc:docMk/>
            <pc:sldMk cId="3611028310" sldId="1714"/>
            <ac:spMk id="88" creationId="{E034B28E-245E-42A0-9D8C-4526644C22EA}"/>
          </ac:spMkLst>
        </pc:spChg>
        <pc:spChg chg="del">
          <ac:chgData name="Hamlet Markarian" userId="4926d2b407f31d77" providerId="LiveId" clId="{1C057F98-2CC4-49E3-A2E2-A804BE88845B}" dt="2021-05-05T21:55:50.180" v="2455" actId="478"/>
          <ac:spMkLst>
            <pc:docMk/>
            <pc:sldMk cId="3611028310" sldId="1714"/>
            <ac:spMk id="89" creationId="{A1DA3F6A-CCB9-4542-9834-FB963FE08BA4}"/>
          </ac:spMkLst>
        </pc:spChg>
        <pc:spChg chg="mod">
          <ac:chgData name="Hamlet Markarian" userId="4926d2b407f31d77" providerId="LiveId" clId="{1C057F98-2CC4-49E3-A2E2-A804BE88845B}" dt="2021-05-05T21:56:33.066" v="2460"/>
          <ac:spMkLst>
            <pc:docMk/>
            <pc:sldMk cId="3611028310" sldId="1714"/>
            <ac:spMk id="93" creationId="{576A08F3-CB82-4089-8650-C2D77DC932F9}"/>
          </ac:spMkLst>
        </pc:spChg>
        <pc:spChg chg="mod">
          <ac:chgData name="Hamlet Markarian" userId="4926d2b407f31d77" providerId="LiveId" clId="{1C057F98-2CC4-49E3-A2E2-A804BE88845B}" dt="2021-05-05T21:56:33.066" v="2460"/>
          <ac:spMkLst>
            <pc:docMk/>
            <pc:sldMk cId="3611028310" sldId="1714"/>
            <ac:spMk id="94" creationId="{F700C90F-B1F9-48C7-BC80-F53B72A14E86}"/>
          </ac:spMkLst>
        </pc:spChg>
        <pc:spChg chg="mod">
          <ac:chgData name="Hamlet Markarian" userId="4926d2b407f31d77" providerId="LiveId" clId="{1C057F98-2CC4-49E3-A2E2-A804BE88845B}" dt="2021-05-05T21:56:33.066" v="2460"/>
          <ac:spMkLst>
            <pc:docMk/>
            <pc:sldMk cId="3611028310" sldId="1714"/>
            <ac:spMk id="95" creationId="{85F8A404-DB38-4A62-A008-647314E0CD06}"/>
          </ac:spMkLst>
        </pc:spChg>
        <pc:spChg chg="mod">
          <ac:chgData name="Hamlet Markarian" userId="4926d2b407f31d77" providerId="LiveId" clId="{1C057F98-2CC4-49E3-A2E2-A804BE88845B}" dt="2021-05-05T21:56:33.066" v="2460"/>
          <ac:spMkLst>
            <pc:docMk/>
            <pc:sldMk cId="3611028310" sldId="1714"/>
            <ac:spMk id="100" creationId="{8C18F05D-41ED-4B03-B133-34FDE7B8DC6F}"/>
          </ac:spMkLst>
        </pc:spChg>
        <pc:spChg chg="add mod">
          <ac:chgData name="Hamlet Markarian" userId="4926d2b407f31d77" providerId="LiveId" clId="{1C057F98-2CC4-49E3-A2E2-A804BE88845B}" dt="2021-05-06T09:32:25.047" v="3985"/>
          <ac:spMkLst>
            <pc:docMk/>
            <pc:sldMk cId="3611028310" sldId="1714"/>
            <ac:spMk id="101" creationId="{A9265DB5-344C-4D3C-B603-C11111952D3A}"/>
          </ac:spMkLst>
        </pc:spChg>
        <pc:spChg chg="add mod">
          <ac:chgData name="Hamlet Markarian" userId="4926d2b407f31d77" providerId="LiveId" clId="{1C057F98-2CC4-49E3-A2E2-A804BE88845B}" dt="2021-05-06T09:32:25.047" v="3985"/>
          <ac:spMkLst>
            <pc:docMk/>
            <pc:sldMk cId="3611028310" sldId="1714"/>
            <ac:spMk id="102" creationId="{CB82E5AF-480F-419C-AD32-EDAD3B0CB908}"/>
          </ac:spMkLst>
        </pc:spChg>
        <pc:spChg chg="add mod">
          <ac:chgData name="Hamlet Markarian" userId="4926d2b407f31d77" providerId="LiveId" clId="{1C057F98-2CC4-49E3-A2E2-A804BE88845B}" dt="2021-05-06T09:32:25.047" v="3985"/>
          <ac:spMkLst>
            <pc:docMk/>
            <pc:sldMk cId="3611028310" sldId="1714"/>
            <ac:spMk id="103" creationId="{C5ED5830-E528-4993-A095-A383D12D4717}"/>
          </ac:spMkLst>
        </pc:spChg>
        <pc:spChg chg="add mod">
          <ac:chgData name="Hamlet Markarian" userId="4926d2b407f31d77" providerId="LiveId" clId="{1C057F98-2CC4-49E3-A2E2-A804BE88845B}" dt="2021-05-06T09:32:25.047" v="3985"/>
          <ac:spMkLst>
            <pc:docMk/>
            <pc:sldMk cId="3611028310" sldId="1714"/>
            <ac:spMk id="104" creationId="{3E48ECC8-CD16-4EA7-8A64-960161FFDAE6}"/>
          </ac:spMkLst>
        </pc:spChg>
        <pc:spChg chg="add mod">
          <ac:chgData name="Hamlet Markarian" userId="4926d2b407f31d77" providerId="LiveId" clId="{1C057F98-2CC4-49E3-A2E2-A804BE88845B}" dt="2021-05-06T09:32:25.047" v="3985"/>
          <ac:spMkLst>
            <pc:docMk/>
            <pc:sldMk cId="3611028310" sldId="1714"/>
            <ac:spMk id="105" creationId="{C5871521-C3DA-4660-984A-1622297E2285}"/>
          </ac:spMkLst>
        </pc:spChg>
        <pc:spChg chg="add mod">
          <ac:chgData name="Hamlet Markarian" userId="4926d2b407f31d77" providerId="LiveId" clId="{1C057F98-2CC4-49E3-A2E2-A804BE88845B}" dt="2021-05-06T09:32:25.047" v="3985"/>
          <ac:spMkLst>
            <pc:docMk/>
            <pc:sldMk cId="3611028310" sldId="1714"/>
            <ac:spMk id="106" creationId="{580773DB-721A-49E4-B908-75B373C3FD0C}"/>
          </ac:spMkLst>
        </pc:spChg>
        <pc:spChg chg="add mod">
          <ac:chgData name="Hamlet Markarian" userId="4926d2b407f31d77" providerId="LiveId" clId="{1C057F98-2CC4-49E3-A2E2-A804BE88845B}" dt="2021-05-06T09:32:25.047" v="3985"/>
          <ac:spMkLst>
            <pc:docMk/>
            <pc:sldMk cId="3611028310" sldId="1714"/>
            <ac:spMk id="107" creationId="{622AFC72-FBEF-486B-B655-5E211C8EA62C}"/>
          </ac:spMkLst>
        </pc:spChg>
        <pc:spChg chg="add mod">
          <ac:chgData name="Hamlet Markarian" userId="4926d2b407f31d77" providerId="LiveId" clId="{1C057F98-2CC4-49E3-A2E2-A804BE88845B}" dt="2021-05-06T09:32:25.047" v="3985"/>
          <ac:spMkLst>
            <pc:docMk/>
            <pc:sldMk cId="3611028310" sldId="1714"/>
            <ac:spMk id="108" creationId="{787B790F-3CAC-4A52-BE69-935B7C28DDB7}"/>
          </ac:spMkLst>
        </pc:spChg>
        <pc:spChg chg="add mod">
          <ac:chgData name="Hamlet Markarian" userId="4926d2b407f31d77" providerId="LiveId" clId="{1C057F98-2CC4-49E3-A2E2-A804BE88845B}" dt="2021-05-06T09:32:25.047" v="3985"/>
          <ac:spMkLst>
            <pc:docMk/>
            <pc:sldMk cId="3611028310" sldId="1714"/>
            <ac:spMk id="109" creationId="{041A8DCE-9F1F-4219-A29F-D0DE09F09BD6}"/>
          </ac:spMkLst>
        </pc:spChg>
        <pc:spChg chg="add mod">
          <ac:chgData name="Hamlet Markarian" userId="4926d2b407f31d77" providerId="LiveId" clId="{1C057F98-2CC4-49E3-A2E2-A804BE88845B}" dt="2021-05-06T09:32:25.047" v="3985"/>
          <ac:spMkLst>
            <pc:docMk/>
            <pc:sldMk cId="3611028310" sldId="1714"/>
            <ac:spMk id="110" creationId="{158F8215-70B1-4E43-8324-AFE84475FF55}"/>
          </ac:spMkLst>
        </pc:spChg>
        <pc:spChg chg="add mod">
          <ac:chgData name="Hamlet Markarian" userId="4926d2b407f31d77" providerId="LiveId" clId="{1C057F98-2CC4-49E3-A2E2-A804BE88845B}" dt="2021-05-06T09:32:25.047" v="3985"/>
          <ac:spMkLst>
            <pc:docMk/>
            <pc:sldMk cId="3611028310" sldId="1714"/>
            <ac:spMk id="112" creationId="{822E213D-4178-4D06-A313-6BC098C0F9D5}"/>
          </ac:spMkLst>
        </pc:spChg>
        <pc:spChg chg="add mod">
          <ac:chgData name="Hamlet Markarian" userId="4926d2b407f31d77" providerId="LiveId" clId="{1C057F98-2CC4-49E3-A2E2-A804BE88845B}" dt="2021-05-06T09:32:25.047" v="3985"/>
          <ac:spMkLst>
            <pc:docMk/>
            <pc:sldMk cId="3611028310" sldId="1714"/>
            <ac:spMk id="113" creationId="{E38D6D2A-CAE1-45C9-9FF4-2F427385AFEE}"/>
          </ac:spMkLst>
        </pc:spChg>
        <pc:spChg chg="add mod">
          <ac:chgData name="Hamlet Markarian" userId="4926d2b407f31d77" providerId="LiveId" clId="{1C057F98-2CC4-49E3-A2E2-A804BE88845B}" dt="2021-05-06T09:32:25.047" v="3985"/>
          <ac:spMkLst>
            <pc:docMk/>
            <pc:sldMk cId="3611028310" sldId="1714"/>
            <ac:spMk id="114" creationId="{E691A619-5273-4C00-9CEA-BE0E40E157B6}"/>
          </ac:spMkLst>
        </pc:spChg>
        <pc:spChg chg="add mod">
          <ac:chgData name="Hamlet Markarian" userId="4926d2b407f31d77" providerId="LiveId" clId="{1C057F98-2CC4-49E3-A2E2-A804BE88845B}" dt="2021-05-06T09:32:25.047" v="3985"/>
          <ac:spMkLst>
            <pc:docMk/>
            <pc:sldMk cId="3611028310" sldId="1714"/>
            <ac:spMk id="115" creationId="{E5288AEE-DC8D-4CE1-986E-AA3DEDB1A23E}"/>
          </ac:spMkLst>
        </pc:spChg>
        <pc:spChg chg="del">
          <ac:chgData name="Hamlet Markarian" userId="4926d2b407f31d77" providerId="LiveId" clId="{1C057F98-2CC4-49E3-A2E2-A804BE88845B}" dt="2021-05-05T21:55:50.180" v="2455" actId="478"/>
          <ac:spMkLst>
            <pc:docMk/>
            <pc:sldMk cId="3611028310" sldId="1714"/>
            <ac:spMk id="116" creationId="{FC19CBE2-5DB3-43A5-AE35-68E4417A84B0}"/>
          </ac:spMkLst>
        </pc:spChg>
        <pc:spChg chg="del">
          <ac:chgData name="Hamlet Markarian" userId="4926d2b407f31d77" providerId="LiveId" clId="{1C057F98-2CC4-49E3-A2E2-A804BE88845B}" dt="2021-05-05T21:55:50.180" v="2455" actId="478"/>
          <ac:spMkLst>
            <pc:docMk/>
            <pc:sldMk cId="3611028310" sldId="1714"/>
            <ac:spMk id="117" creationId="{3E192185-4D1E-45F2-8E0A-8FBBF80B9E21}"/>
          </ac:spMkLst>
        </pc:spChg>
        <pc:spChg chg="del">
          <ac:chgData name="Hamlet Markarian" userId="4926d2b407f31d77" providerId="LiveId" clId="{1C057F98-2CC4-49E3-A2E2-A804BE88845B}" dt="2021-05-05T21:55:50.180" v="2455" actId="478"/>
          <ac:spMkLst>
            <pc:docMk/>
            <pc:sldMk cId="3611028310" sldId="1714"/>
            <ac:spMk id="118" creationId="{68693FE3-614D-4E89-ADCE-3953137209FA}"/>
          </ac:spMkLst>
        </pc:spChg>
        <pc:spChg chg="del">
          <ac:chgData name="Hamlet Markarian" userId="4926d2b407f31d77" providerId="LiveId" clId="{1C057F98-2CC4-49E3-A2E2-A804BE88845B}" dt="2021-05-05T21:55:50.180" v="2455" actId="478"/>
          <ac:spMkLst>
            <pc:docMk/>
            <pc:sldMk cId="3611028310" sldId="1714"/>
            <ac:spMk id="119" creationId="{B7C90DAA-27FD-474C-999A-14F9E6A60997}"/>
          </ac:spMkLst>
        </pc:spChg>
        <pc:spChg chg="del">
          <ac:chgData name="Hamlet Markarian" userId="4926d2b407f31d77" providerId="LiveId" clId="{1C057F98-2CC4-49E3-A2E2-A804BE88845B}" dt="2021-05-05T21:55:50.180" v="2455" actId="478"/>
          <ac:spMkLst>
            <pc:docMk/>
            <pc:sldMk cId="3611028310" sldId="1714"/>
            <ac:spMk id="120" creationId="{A4DAACDB-F655-4D01-8357-2C895FE07303}"/>
          </ac:spMkLst>
        </pc:spChg>
        <pc:spChg chg="del">
          <ac:chgData name="Hamlet Markarian" userId="4926d2b407f31d77" providerId="LiveId" clId="{1C057F98-2CC4-49E3-A2E2-A804BE88845B}" dt="2021-05-05T21:55:50.180" v="2455" actId="478"/>
          <ac:spMkLst>
            <pc:docMk/>
            <pc:sldMk cId="3611028310" sldId="1714"/>
            <ac:spMk id="122" creationId="{8FE7A0B0-B922-4D18-93C1-7533352A4070}"/>
          </ac:spMkLst>
        </pc:spChg>
        <pc:spChg chg="del">
          <ac:chgData name="Hamlet Markarian" userId="4926d2b407f31d77" providerId="LiveId" clId="{1C057F98-2CC4-49E3-A2E2-A804BE88845B}" dt="2021-05-05T21:55:50.180" v="2455" actId="478"/>
          <ac:spMkLst>
            <pc:docMk/>
            <pc:sldMk cId="3611028310" sldId="1714"/>
            <ac:spMk id="124" creationId="{645D9601-EFB0-48DA-B914-819BD4FDABD7}"/>
          </ac:spMkLst>
        </pc:spChg>
        <pc:spChg chg="del">
          <ac:chgData name="Hamlet Markarian" userId="4926d2b407f31d77" providerId="LiveId" clId="{1C057F98-2CC4-49E3-A2E2-A804BE88845B}" dt="2021-05-05T21:55:50.180" v="2455" actId="478"/>
          <ac:spMkLst>
            <pc:docMk/>
            <pc:sldMk cId="3611028310" sldId="1714"/>
            <ac:spMk id="126" creationId="{11A071A3-92D8-4B62-B317-D1A548F14AE5}"/>
          </ac:spMkLst>
        </pc:spChg>
        <pc:spChg chg="del">
          <ac:chgData name="Hamlet Markarian" userId="4926d2b407f31d77" providerId="LiveId" clId="{1C057F98-2CC4-49E3-A2E2-A804BE88845B}" dt="2021-05-05T21:55:50.180" v="2455" actId="478"/>
          <ac:spMkLst>
            <pc:docMk/>
            <pc:sldMk cId="3611028310" sldId="1714"/>
            <ac:spMk id="130" creationId="{B2162FBD-B6E3-4C4F-B940-0A8F778DC52A}"/>
          </ac:spMkLst>
        </pc:spChg>
        <pc:spChg chg="del">
          <ac:chgData name="Hamlet Markarian" userId="4926d2b407f31d77" providerId="LiveId" clId="{1C057F98-2CC4-49E3-A2E2-A804BE88845B}" dt="2021-05-05T21:55:50.180" v="2455" actId="478"/>
          <ac:spMkLst>
            <pc:docMk/>
            <pc:sldMk cId="3611028310" sldId="1714"/>
            <ac:spMk id="131" creationId="{3D788D10-E9EF-4C9F-8A07-FF0BDAAEEE90}"/>
          </ac:spMkLst>
        </pc:spChg>
        <pc:spChg chg="del">
          <ac:chgData name="Hamlet Markarian" userId="4926d2b407f31d77" providerId="LiveId" clId="{1C057F98-2CC4-49E3-A2E2-A804BE88845B}" dt="2021-05-05T21:55:50.180" v="2455" actId="478"/>
          <ac:spMkLst>
            <pc:docMk/>
            <pc:sldMk cId="3611028310" sldId="1714"/>
            <ac:spMk id="132" creationId="{91BB174A-8A20-4FE7-8BCB-6CB5FA3FD113}"/>
          </ac:spMkLst>
        </pc:spChg>
        <pc:spChg chg="del">
          <ac:chgData name="Hamlet Markarian" userId="4926d2b407f31d77" providerId="LiveId" clId="{1C057F98-2CC4-49E3-A2E2-A804BE88845B}" dt="2021-05-05T21:55:50.180" v="2455" actId="478"/>
          <ac:spMkLst>
            <pc:docMk/>
            <pc:sldMk cId="3611028310" sldId="1714"/>
            <ac:spMk id="134" creationId="{1B5428DE-FD97-4AA2-884B-A6DEB6D7C108}"/>
          </ac:spMkLst>
        </pc:spChg>
        <pc:spChg chg="del">
          <ac:chgData name="Hamlet Markarian" userId="4926d2b407f31d77" providerId="LiveId" clId="{1C057F98-2CC4-49E3-A2E2-A804BE88845B}" dt="2021-05-05T21:55:50.180" v="2455" actId="478"/>
          <ac:spMkLst>
            <pc:docMk/>
            <pc:sldMk cId="3611028310" sldId="1714"/>
            <ac:spMk id="135" creationId="{3437EDF7-5404-4417-B7EC-6AD5EE4740E9}"/>
          </ac:spMkLst>
        </pc:spChg>
        <pc:grpChg chg="mod">
          <ac:chgData name="Hamlet Markarian" userId="4926d2b407f31d77" providerId="LiveId" clId="{1C057F98-2CC4-49E3-A2E2-A804BE88845B}" dt="2021-05-06T09:32:25.047" v="3985"/>
          <ac:grpSpMkLst>
            <pc:docMk/>
            <pc:sldMk cId="3611028310" sldId="1714"/>
            <ac:grpSpMk id="34" creationId="{3FAD39AD-7134-47BF-BA71-B931D44C32CA}"/>
          </ac:grpSpMkLst>
        </pc:grpChg>
        <pc:grpChg chg="add del mod">
          <ac:chgData name="Hamlet Markarian" userId="4926d2b407f31d77" providerId="LiveId" clId="{1C057F98-2CC4-49E3-A2E2-A804BE88845B}" dt="2021-05-05T21:56:36.547" v="2461" actId="478"/>
          <ac:grpSpMkLst>
            <pc:docMk/>
            <pc:sldMk cId="3611028310" sldId="1714"/>
            <ac:grpSpMk id="77" creationId="{98F3730E-79CB-4A87-94F9-F4A4DA5E3B00}"/>
          </ac:grpSpMkLst>
        </pc:grpChg>
        <pc:picChg chg="mod">
          <ac:chgData name="Hamlet Markarian" userId="4926d2b407f31d77" providerId="LiveId" clId="{1C057F98-2CC4-49E3-A2E2-A804BE88845B}" dt="2021-05-06T09:32:25.047" v="3985"/>
          <ac:picMkLst>
            <pc:docMk/>
            <pc:sldMk cId="3611028310" sldId="1714"/>
            <ac:picMk id="55" creationId="{8949BDD1-2918-4A15-97B5-46AA812BFC63}"/>
          </ac:picMkLst>
        </pc:picChg>
        <pc:picChg chg="mod">
          <ac:chgData name="Hamlet Markarian" userId="4926d2b407f31d77" providerId="LiveId" clId="{1C057F98-2CC4-49E3-A2E2-A804BE88845B}" dt="2021-05-06T09:32:25.047" v="3985"/>
          <ac:picMkLst>
            <pc:docMk/>
            <pc:sldMk cId="3611028310" sldId="1714"/>
            <ac:picMk id="59" creationId="{B9526696-E983-4EDA-8A8C-E710C71CB59C}"/>
          </ac:picMkLst>
        </pc:picChg>
        <pc:picChg chg="mod">
          <ac:chgData name="Hamlet Markarian" userId="4926d2b407f31d77" providerId="LiveId" clId="{1C057F98-2CC4-49E3-A2E2-A804BE88845B}" dt="2021-05-06T09:32:25.047" v="3985"/>
          <ac:picMkLst>
            <pc:docMk/>
            <pc:sldMk cId="3611028310" sldId="1714"/>
            <ac:picMk id="63" creationId="{42E5420B-3090-4C28-A5A9-60807EFF2A15}"/>
          </ac:picMkLst>
        </pc:picChg>
        <pc:picChg chg="add mod">
          <ac:chgData name="Hamlet Markarian" userId="4926d2b407f31d77" providerId="LiveId" clId="{1C057F98-2CC4-49E3-A2E2-A804BE88845B}" dt="2021-05-06T09:32:25.047" v="3985"/>
          <ac:picMkLst>
            <pc:docMk/>
            <pc:sldMk cId="3611028310" sldId="1714"/>
            <ac:picMk id="111" creationId="{389CEA1A-1412-4938-BD7C-BC6CA6F08ADB}"/>
          </ac:picMkLst>
        </pc:picChg>
        <pc:picChg chg="del">
          <ac:chgData name="Hamlet Markarian" userId="4926d2b407f31d77" providerId="LiveId" clId="{1C057F98-2CC4-49E3-A2E2-A804BE88845B}" dt="2021-05-05T21:55:50.180" v="2455" actId="478"/>
          <ac:picMkLst>
            <pc:docMk/>
            <pc:sldMk cId="3611028310" sldId="1714"/>
            <ac:picMk id="133" creationId="{F72BB293-E767-42F8-AE6C-D38F86629480}"/>
          </ac:picMkLst>
        </pc:picChg>
        <pc:cxnChg chg="del">
          <ac:chgData name="Hamlet Markarian" userId="4926d2b407f31d77" providerId="LiveId" clId="{1C057F98-2CC4-49E3-A2E2-A804BE88845B}" dt="2021-05-05T21:55:50.180" v="2455" actId="478"/>
          <ac:cxnSpMkLst>
            <pc:docMk/>
            <pc:sldMk cId="3611028310" sldId="1714"/>
            <ac:cxnSpMk id="52" creationId="{6A9F1243-441B-4B19-8489-ADA5291F5709}"/>
          </ac:cxnSpMkLst>
        </pc:cxnChg>
        <pc:cxnChg chg="del">
          <ac:chgData name="Hamlet Markarian" userId="4926d2b407f31d77" providerId="LiveId" clId="{1C057F98-2CC4-49E3-A2E2-A804BE88845B}" dt="2021-05-05T21:55:50.180" v="2455" actId="478"/>
          <ac:cxnSpMkLst>
            <pc:docMk/>
            <pc:sldMk cId="3611028310" sldId="1714"/>
            <ac:cxnSpMk id="69" creationId="{8F0747E3-D1E8-4D79-B892-AB1F5FB37F36}"/>
          </ac:cxnSpMkLst>
        </pc:cxnChg>
        <pc:cxnChg chg="del">
          <ac:chgData name="Hamlet Markarian" userId="4926d2b407f31d77" providerId="LiveId" clId="{1C057F98-2CC4-49E3-A2E2-A804BE88845B}" dt="2021-05-05T21:55:50.180" v="2455" actId="478"/>
          <ac:cxnSpMkLst>
            <pc:docMk/>
            <pc:sldMk cId="3611028310" sldId="1714"/>
            <ac:cxnSpMk id="70" creationId="{058BFE01-CED4-4D49-824E-B7BC86C0F8CC}"/>
          </ac:cxnSpMkLst>
        </pc:cxnChg>
        <pc:cxnChg chg="del">
          <ac:chgData name="Hamlet Markarian" userId="4926d2b407f31d77" providerId="LiveId" clId="{1C057F98-2CC4-49E3-A2E2-A804BE88845B}" dt="2021-05-05T21:55:50.180" v="2455" actId="478"/>
          <ac:cxnSpMkLst>
            <pc:docMk/>
            <pc:sldMk cId="3611028310" sldId="1714"/>
            <ac:cxnSpMk id="71" creationId="{01DF33DA-B78C-41C8-B2BB-191E804E98B3}"/>
          </ac:cxnSpMkLst>
        </pc:cxnChg>
        <pc:cxnChg chg="del">
          <ac:chgData name="Hamlet Markarian" userId="4926d2b407f31d77" providerId="LiveId" clId="{1C057F98-2CC4-49E3-A2E2-A804BE88845B}" dt="2021-05-05T21:55:50.180" v="2455" actId="478"/>
          <ac:cxnSpMkLst>
            <pc:docMk/>
            <pc:sldMk cId="3611028310" sldId="1714"/>
            <ac:cxnSpMk id="72" creationId="{81645A37-5DAF-4E74-997C-A59DB63FB559}"/>
          </ac:cxnSpMkLst>
        </pc:cxnChg>
        <pc:cxnChg chg="del">
          <ac:chgData name="Hamlet Markarian" userId="4926d2b407f31d77" providerId="LiveId" clId="{1C057F98-2CC4-49E3-A2E2-A804BE88845B}" dt="2021-05-05T21:55:50.180" v="2455" actId="478"/>
          <ac:cxnSpMkLst>
            <pc:docMk/>
            <pc:sldMk cId="3611028310" sldId="1714"/>
            <ac:cxnSpMk id="74" creationId="{F5856D7A-DEC3-4379-9AC0-9B3FAF7C701A}"/>
          </ac:cxnSpMkLst>
        </pc:cxnChg>
        <pc:cxnChg chg="del">
          <ac:chgData name="Hamlet Markarian" userId="4926d2b407f31d77" providerId="LiveId" clId="{1C057F98-2CC4-49E3-A2E2-A804BE88845B}" dt="2021-05-05T21:55:50.180" v="2455" actId="478"/>
          <ac:cxnSpMkLst>
            <pc:docMk/>
            <pc:sldMk cId="3611028310" sldId="1714"/>
            <ac:cxnSpMk id="80" creationId="{9E05D409-B7E4-4047-B171-08184D118B2F}"/>
          </ac:cxnSpMkLst>
        </pc:cxnChg>
        <pc:cxnChg chg="del">
          <ac:chgData name="Hamlet Markarian" userId="4926d2b407f31d77" providerId="LiveId" clId="{1C057F98-2CC4-49E3-A2E2-A804BE88845B}" dt="2021-05-05T21:55:50.180" v="2455" actId="478"/>
          <ac:cxnSpMkLst>
            <pc:docMk/>
            <pc:sldMk cId="3611028310" sldId="1714"/>
            <ac:cxnSpMk id="83" creationId="{7C6A5329-2779-4554-9897-EF034ACBAC29}"/>
          </ac:cxnSpMkLst>
        </pc:cxnChg>
        <pc:cxnChg chg="del">
          <ac:chgData name="Hamlet Markarian" userId="4926d2b407f31d77" providerId="LiveId" clId="{1C057F98-2CC4-49E3-A2E2-A804BE88845B}" dt="2021-05-05T21:55:50.180" v="2455" actId="478"/>
          <ac:cxnSpMkLst>
            <pc:docMk/>
            <pc:sldMk cId="3611028310" sldId="1714"/>
            <ac:cxnSpMk id="90" creationId="{DE736069-0C0E-47F8-B99C-DAF4D68692E9}"/>
          </ac:cxnSpMkLst>
        </pc:cxnChg>
        <pc:cxnChg chg="del">
          <ac:chgData name="Hamlet Markarian" userId="4926d2b407f31d77" providerId="LiveId" clId="{1C057F98-2CC4-49E3-A2E2-A804BE88845B}" dt="2021-05-05T21:55:50.180" v="2455" actId="478"/>
          <ac:cxnSpMkLst>
            <pc:docMk/>
            <pc:sldMk cId="3611028310" sldId="1714"/>
            <ac:cxnSpMk id="91" creationId="{E212D374-C49F-4DDA-8459-0452CC707EE7}"/>
          </ac:cxnSpMkLst>
        </pc:cxnChg>
        <pc:cxnChg chg="del">
          <ac:chgData name="Hamlet Markarian" userId="4926d2b407f31d77" providerId="LiveId" clId="{1C057F98-2CC4-49E3-A2E2-A804BE88845B}" dt="2021-05-05T21:55:50.180" v="2455" actId="478"/>
          <ac:cxnSpMkLst>
            <pc:docMk/>
            <pc:sldMk cId="3611028310" sldId="1714"/>
            <ac:cxnSpMk id="92" creationId="{8F6276AA-7B3B-4AB7-A5F5-8DB0C0AB3D05}"/>
          </ac:cxnSpMkLst>
        </pc:cxnChg>
        <pc:cxnChg chg="del">
          <ac:chgData name="Hamlet Markarian" userId="4926d2b407f31d77" providerId="LiveId" clId="{1C057F98-2CC4-49E3-A2E2-A804BE88845B}" dt="2021-05-05T21:55:50.180" v="2455" actId="478"/>
          <ac:cxnSpMkLst>
            <pc:docMk/>
            <pc:sldMk cId="3611028310" sldId="1714"/>
            <ac:cxnSpMk id="96" creationId="{E00C548C-BAB9-4B91-8B09-F307CDB9E371}"/>
          </ac:cxnSpMkLst>
        </pc:cxnChg>
        <pc:cxnChg chg="del">
          <ac:chgData name="Hamlet Markarian" userId="4926d2b407f31d77" providerId="LiveId" clId="{1C057F98-2CC4-49E3-A2E2-A804BE88845B}" dt="2021-05-05T21:55:50.180" v="2455" actId="478"/>
          <ac:cxnSpMkLst>
            <pc:docMk/>
            <pc:sldMk cId="3611028310" sldId="1714"/>
            <ac:cxnSpMk id="97" creationId="{A518ABA7-6F53-4969-B52E-02DE69C8540D}"/>
          </ac:cxnSpMkLst>
        </pc:cxnChg>
        <pc:cxnChg chg="del">
          <ac:chgData name="Hamlet Markarian" userId="4926d2b407f31d77" providerId="LiveId" clId="{1C057F98-2CC4-49E3-A2E2-A804BE88845B}" dt="2021-05-05T21:55:50.180" v="2455" actId="478"/>
          <ac:cxnSpMkLst>
            <pc:docMk/>
            <pc:sldMk cId="3611028310" sldId="1714"/>
            <ac:cxnSpMk id="98" creationId="{757375C9-95E2-4FAE-AD8C-1137619A032F}"/>
          </ac:cxnSpMkLst>
        </pc:cxnChg>
        <pc:cxnChg chg="del">
          <ac:chgData name="Hamlet Markarian" userId="4926d2b407f31d77" providerId="LiveId" clId="{1C057F98-2CC4-49E3-A2E2-A804BE88845B}" dt="2021-05-05T21:55:50.180" v="2455" actId="478"/>
          <ac:cxnSpMkLst>
            <pc:docMk/>
            <pc:sldMk cId="3611028310" sldId="1714"/>
            <ac:cxnSpMk id="99" creationId="{BB2BF25B-5639-448D-A02E-308ECA158A9B}"/>
          </ac:cxnSpMkLst>
        </pc:cxnChg>
        <pc:cxnChg chg="del mod">
          <ac:chgData name="Hamlet Markarian" userId="4926d2b407f31d77" providerId="LiveId" clId="{1C057F98-2CC4-49E3-A2E2-A804BE88845B}" dt="2021-05-05T21:55:50.180" v="2455" actId="478"/>
          <ac:cxnSpMkLst>
            <pc:docMk/>
            <pc:sldMk cId="3611028310" sldId="1714"/>
            <ac:cxnSpMk id="123" creationId="{441FFA24-7FD1-4119-8B31-FA713F1B43C2}"/>
          </ac:cxnSpMkLst>
        </pc:cxnChg>
        <pc:cxnChg chg="del mod">
          <ac:chgData name="Hamlet Markarian" userId="4926d2b407f31d77" providerId="LiveId" clId="{1C057F98-2CC4-49E3-A2E2-A804BE88845B}" dt="2021-05-05T21:55:50.180" v="2455" actId="478"/>
          <ac:cxnSpMkLst>
            <pc:docMk/>
            <pc:sldMk cId="3611028310" sldId="1714"/>
            <ac:cxnSpMk id="127" creationId="{D0EB976F-DD65-4E1E-9724-021F8CD1F791}"/>
          </ac:cxnSpMkLst>
        </pc:cxnChg>
      </pc:sldChg>
      <pc:sldChg chg="addSp delSp modSp add mod">
        <pc:chgData name="Hamlet Markarian" userId="4926d2b407f31d77" providerId="LiveId" clId="{1C057F98-2CC4-49E3-A2E2-A804BE88845B}" dt="2021-05-06T09:32:25.047" v="3985"/>
        <pc:sldMkLst>
          <pc:docMk/>
          <pc:sldMk cId="457929554" sldId="1715"/>
        </pc:sldMkLst>
        <pc:spChg chg="mod">
          <ac:chgData name="Hamlet Markarian" userId="4926d2b407f31d77" providerId="LiveId" clId="{1C057F98-2CC4-49E3-A2E2-A804BE88845B}" dt="2021-05-06T09:32:25.047" v="3985"/>
          <ac:spMkLst>
            <pc:docMk/>
            <pc:sldMk cId="457929554" sldId="1715"/>
            <ac:spMk id="5" creationId="{BC01E833-A438-4C2A-AF28-2B402D7F80E5}"/>
          </ac:spMkLst>
        </pc:spChg>
        <pc:spChg chg="add mod">
          <ac:chgData name="Hamlet Markarian" userId="4926d2b407f31d77" providerId="LiveId" clId="{1C057F98-2CC4-49E3-A2E2-A804BE88845B}" dt="2021-05-06T09:32:25.047" v="3985"/>
          <ac:spMkLst>
            <pc:docMk/>
            <pc:sldMk cId="457929554" sldId="1715"/>
            <ac:spMk id="32" creationId="{A6EB36C0-A447-44C4-A007-800C6386A29D}"/>
          </ac:spMkLst>
        </pc:spChg>
        <pc:spChg chg="add mod">
          <ac:chgData name="Hamlet Markarian" userId="4926d2b407f31d77" providerId="LiveId" clId="{1C057F98-2CC4-49E3-A2E2-A804BE88845B}" dt="2021-05-06T09:32:25.047" v="3985"/>
          <ac:spMkLst>
            <pc:docMk/>
            <pc:sldMk cId="457929554" sldId="1715"/>
            <ac:spMk id="33" creationId="{B47623E1-16A0-4C07-82DE-5DC71DF5C0DF}"/>
          </ac:spMkLst>
        </pc:spChg>
        <pc:spChg chg="mod">
          <ac:chgData name="Hamlet Markarian" userId="4926d2b407f31d77" providerId="LiveId" clId="{1C057F98-2CC4-49E3-A2E2-A804BE88845B}" dt="2021-05-06T09:32:25.047" v="3985"/>
          <ac:spMkLst>
            <pc:docMk/>
            <pc:sldMk cId="457929554" sldId="1715"/>
            <ac:spMk id="35" creationId="{0F9A0D7E-7FCF-48DF-BAE9-C32DF98CD62E}"/>
          </ac:spMkLst>
        </pc:spChg>
        <pc:spChg chg="mod">
          <ac:chgData name="Hamlet Markarian" userId="4926d2b407f31d77" providerId="LiveId" clId="{1C057F98-2CC4-49E3-A2E2-A804BE88845B}" dt="2021-05-06T09:32:25.047" v="3985"/>
          <ac:spMkLst>
            <pc:docMk/>
            <pc:sldMk cId="457929554" sldId="1715"/>
            <ac:spMk id="36" creationId="{1968768D-6339-4F5B-BEA1-B14758316542}"/>
          </ac:spMkLst>
        </pc:spChg>
        <pc:spChg chg="mod">
          <ac:chgData name="Hamlet Markarian" userId="4926d2b407f31d77" providerId="LiveId" clId="{1C057F98-2CC4-49E3-A2E2-A804BE88845B}" dt="2021-05-06T09:32:25.047" v="3985"/>
          <ac:spMkLst>
            <pc:docMk/>
            <pc:sldMk cId="457929554" sldId="1715"/>
            <ac:spMk id="37" creationId="{D00EE6FC-9BEE-4094-AF77-930CBC86E46A}"/>
          </ac:spMkLst>
        </pc:spChg>
        <pc:spChg chg="mod">
          <ac:chgData name="Hamlet Markarian" userId="4926d2b407f31d77" providerId="LiveId" clId="{1C057F98-2CC4-49E3-A2E2-A804BE88845B}" dt="2021-05-06T09:32:25.047" v="3985"/>
          <ac:spMkLst>
            <pc:docMk/>
            <pc:sldMk cId="457929554" sldId="1715"/>
            <ac:spMk id="38" creationId="{E3EDC7FE-AAA2-41C2-8108-57A0FA8ADF4A}"/>
          </ac:spMkLst>
        </pc:spChg>
        <pc:spChg chg="mod">
          <ac:chgData name="Hamlet Markarian" userId="4926d2b407f31d77" providerId="LiveId" clId="{1C057F98-2CC4-49E3-A2E2-A804BE88845B}" dt="2021-05-06T09:32:25.047" v="3985"/>
          <ac:spMkLst>
            <pc:docMk/>
            <pc:sldMk cId="457929554" sldId="1715"/>
            <ac:spMk id="39" creationId="{3B13F559-20C8-4B24-A0FF-2A57318C2A51}"/>
          </ac:spMkLst>
        </pc:spChg>
        <pc:spChg chg="mod">
          <ac:chgData name="Hamlet Markarian" userId="4926d2b407f31d77" providerId="LiveId" clId="{1C057F98-2CC4-49E3-A2E2-A804BE88845B}" dt="2021-05-06T09:32:25.047" v="3985"/>
          <ac:spMkLst>
            <pc:docMk/>
            <pc:sldMk cId="457929554" sldId="1715"/>
            <ac:spMk id="40" creationId="{0CC46578-DA7F-4BB8-9868-87C76AF7AD9E}"/>
          </ac:spMkLst>
        </pc:spChg>
        <pc:spChg chg="add mod">
          <ac:chgData name="Hamlet Markarian" userId="4926d2b407f31d77" providerId="LiveId" clId="{1C057F98-2CC4-49E3-A2E2-A804BE88845B}" dt="2021-05-06T09:32:25.047" v="3985"/>
          <ac:spMkLst>
            <pc:docMk/>
            <pc:sldMk cId="457929554" sldId="1715"/>
            <ac:spMk id="41" creationId="{F889A4E5-BE48-462C-8BFF-C9736808E249}"/>
          </ac:spMkLst>
        </pc:spChg>
        <pc:spChg chg="add mod">
          <ac:chgData name="Hamlet Markarian" userId="4926d2b407f31d77" providerId="LiveId" clId="{1C057F98-2CC4-49E3-A2E2-A804BE88845B}" dt="2021-05-06T09:32:25.047" v="3985"/>
          <ac:spMkLst>
            <pc:docMk/>
            <pc:sldMk cId="457929554" sldId="1715"/>
            <ac:spMk id="42" creationId="{1FF09CEA-15CC-4F54-8DF6-95BCCDCB32E9}"/>
          </ac:spMkLst>
        </pc:spChg>
        <pc:spChg chg="add mod">
          <ac:chgData name="Hamlet Markarian" userId="4926d2b407f31d77" providerId="LiveId" clId="{1C057F98-2CC4-49E3-A2E2-A804BE88845B}" dt="2021-05-06T09:32:25.047" v="3985"/>
          <ac:spMkLst>
            <pc:docMk/>
            <pc:sldMk cId="457929554" sldId="1715"/>
            <ac:spMk id="43" creationId="{51A477A9-A33B-42D3-88F6-A12CC46781B9}"/>
          </ac:spMkLst>
        </pc:spChg>
        <pc:spChg chg="add mod">
          <ac:chgData name="Hamlet Markarian" userId="4926d2b407f31d77" providerId="LiveId" clId="{1C057F98-2CC4-49E3-A2E2-A804BE88845B}" dt="2021-05-06T09:32:25.047" v="3985"/>
          <ac:spMkLst>
            <pc:docMk/>
            <pc:sldMk cId="457929554" sldId="1715"/>
            <ac:spMk id="44" creationId="{2E5B7340-39C3-4B7F-96F2-5CC93C0642B3}"/>
          </ac:spMkLst>
        </pc:spChg>
        <pc:spChg chg="add mod">
          <ac:chgData name="Hamlet Markarian" userId="4926d2b407f31d77" providerId="LiveId" clId="{1C057F98-2CC4-49E3-A2E2-A804BE88845B}" dt="2021-05-06T09:32:25.047" v="3985"/>
          <ac:spMkLst>
            <pc:docMk/>
            <pc:sldMk cId="457929554" sldId="1715"/>
            <ac:spMk id="46" creationId="{20C4CD67-CA67-4873-BD16-5C742ACDBE4F}"/>
          </ac:spMkLst>
        </pc:spChg>
        <pc:spChg chg="add mod">
          <ac:chgData name="Hamlet Markarian" userId="4926d2b407f31d77" providerId="LiveId" clId="{1C057F98-2CC4-49E3-A2E2-A804BE88845B}" dt="2021-05-06T09:32:25.047" v="3985"/>
          <ac:spMkLst>
            <pc:docMk/>
            <pc:sldMk cId="457929554" sldId="1715"/>
            <ac:spMk id="47" creationId="{F8F7F5F6-0443-404C-BA51-91E135CB3370}"/>
          </ac:spMkLst>
        </pc:spChg>
        <pc:spChg chg="add mod">
          <ac:chgData name="Hamlet Markarian" userId="4926d2b407f31d77" providerId="LiveId" clId="{1C057F98-2CC4-49E3-A2E2-A804BE88845B}" dt="2021-05-06T09:32:25.047" v="3985"/>
          <ac:spMkLst>
            <pc:docMk/>
            <pc:sldMk cId="457929554" sldId="1715"/>
            <ac:spMk id="48" creationId="{1B575773-D7A5-4865-A9AD-6225C1526514}"/>
          </ac:spMkLst>
        </pc:spChg>
        <pc:spChg chg="add mod">
          <ac:chgData name="Hamlet Markarian" userId="4926d2b407f31d77" providerId="LiveId" clId="{1C057F98-2CC4-49E3-A2E2-A804BE88845B}" dt="2021-05-06T09:32:25.047" v="3985"/>
          <ac:spMkLst>
            <pc:docMk/>
            <pc:sldMk cId="457929554" sldId="1715"/>
            <ac:spMk id="49" creationId="{44F5BC2F-252B-400E-A1EA-A5A143CE8DE5}"/>
          </ac:spMkLst>
        </pc:spChg>
        <pc:spChg chg="add mod">
          <ac:chgData name="Hamlet Markarian" userId="4926d2b407f31d77" providerId="LiveId" clId="{1C057F98-2CC4-49E3-A2E2-A804BE88845B}" dt="2021-05-06T09:32:25.047" v="3985"/>
          <ac:spMkLst>
            <pc:docMk/>
            <pc:sldMk cId="457929554" sldId="1715"/>
            <ac:spMk id="50" creationId="{A7F3F99C-3A44-4FF3-9DA4-D29148956A5A}"/>
          </ac:spMkLst>
        </pc:spChg>
        <pc:spChg chg="add mod">
          <ac:chgData name="Hamlet Markarian" userId="4926d2b407f31d77" providerId="LiveId" clId="{1C057F98-2CC4-49E3-A2E2-A804BE88845B}" dt="2021-05-06T09:32:25.047" v="3985"/>
          <ac:spMkLst>
            <pc:docMk/>
            <pc:sldMk cId="457929554" sldId="1715"/>
            <ac:spMk id="51" creationId="{6FD5FA3D-B17F-45FC-90FA-DFE46DD9D23B}"/>
          </ac:spMkLst>
        </pc:spChg>
        <pc:spChg chg="add mod">
          <ac:chgData name="Hamlet Markarian" userId="4926d2b407f31d77" providerId="LiveId" clId="{1C057F98-2CC4-49E3-A2E2-A804BE88845B}" dt="2021-05-06T09:32:25.047" v="3985"/>
          <ac:spMkLst>
            <pc:docMk/>
            <pc:sldMk cId="457929554" sldId="1715"/>
            <ac:spMk id="52" creationId="{ED0CC60D-17FE-4C54-ACC4-B0895EF9009A}"/>
          </ac:spMkLst>
        </pc:spChg>
        <pc:spChg chg="add mod">
          <ac:chgData name="Hamlet Markarian" userId="4926d2b407f31d77" providerId="LiveId" clId="{1C057F98-2CC4-49E3-A2E2-A804BE88845B}" dt="2021-05-06T09:32:25.047" v="3985"/>
          <ac:spMkLst>
            <pc:docMk/>
            <pc:sldMk cId="457929554" sldId="1715"/>
            <ac:spMk id="53" creationId="{2B36CBA4-47B5-4438-95B6-7C72ECD455BD}"/>
          </ac:spMkLst>
        </pc:spChg>
        <pc:spChg chg="add mod">
          <ac:chgData name="Hamlet Markarian" userId="4926d2b407f31d77" providerId="LiveId" clId="{1C057F98-2CC4-49E3-A2E2-A804BE88845B}" dt="2021-05-06T09:32:25.047" v="3985"/>
          <ac:spMkLst>
            <pc:docMk/>
            <pc:sldMk cId="457929554" sldId="1715"/>
            <ac:spMk id="54" creationId="{30438EE4-E6A5-40E2-AB1F-15591A13947D}"/>
          </ac:spMkLst>
        </pc:spChg>
        <pc:spChg chg="add mod">
          <ac:chgData name="Hamlet Markarian" userId="4926d2b407f31d77" providerId="LiveId" clId="{1C057F98-2CC4-49E3-A2E2-A804BE88845B}" dt="2021-05-06T09:32:25.047" v="3985"/>
          <ac:spMkLst>
            <pc:docMk/>
            <pc:sldMk cId="457929554" sldId="1715"/>
            <ac:spMk id="56" creationId="{E7417CBB-6440-4027-8CD7-8069277E60A6}"/>
          </ac:spMkLst>
        </pc:spChg>
        <pc:spChg chg="mod">
          <ac:chgData name="Hamlet Markarian" userId="4926d2b407f31d77" providerId="LiveId" clId="{1C057F98-2CC4-49E3-A2E2-A804BE88845B}" dt="2021-05-06T09:32:25.047" v="3985"/>
          <ac:spMkLst>
            <pc:docMk/>
            <pc:sldMk cId="457929554" sldId="1715"/>
            <ac:spMk id="57" creationId="{B79FE3FB-DDD9-4C52-A866-E3982D872286}"/>
          </ac:spMkLst>
        </pc:spChg>
        <pc:spChg chg="add mod ord">
          <ac:chgData name="Hamlet Markarian" userId="4926d2b407f31d77" providerId="LiveId" clId="{1C057F98-2CC4-49E3-A2E2-A804BE88845B}" dt="2021-05-06T09:32:25.047" v="3985"/>
          <ac:spMkLst>
            <pc:docMk/>
            <pc:sldMk cId="457929554" sldId="1715"/>
            <ac:spMk id="58" creationId="{4373B08E-2427-4842-9EBA-9A0231C19DE7}"/>
          </ac:spMkLst>
        </pc:spChg>
        <pc:spChg chg="del">
          <ac:chgData name="Hamlet Markarian" userId="4926d2b407f31d77" providerId="LiveId" clId="{1C057F98-2CC4-49E3-A2E2-A804BE88845B}" dt="2021-05-05T22:05:50.529" v="2564" actId="478"/>
          <ac:spMkLst>
            <pc:docMk/>
            <pc:sldMk cId="457929554" sldId="1715"/>
            <ac:spMk id="61" creationId="{23F1127F-F162-45C4-92AC-83D255B23E03}"/>
          </ac:spMkLst>
        </pc:spChg>
        <pc:spChg chg="add mod">
          <ac:chgData name="Hamlet Markarian" userId="4926d2b407f31d77" providerId="LiveId" clId="{1C057F98-2CC4-49E3-A2E2-A804BE88845B}" dt="2021-05-06T09:32:25.047" v="3985"/>
          <ac:spMkLst>
            <pc:docMk/>
            <pc:sldMk cId="457929554" sldId="1715"/>
            <ac:spMk id="62" creationId="{A760A3DE-2127-4214-8E33-A58AD8F7CCCC}"/>
          </ac:spMkLst>
        </pc:spChg>
        <pc:spChg chg="add mod">
          <ac:chgData name="Hamlet Markarian" userId="4926d2b407f31d77" providerId="LiveId" clId="{1C057F98-2CC4-49E3-A2E2-A804BE88845B}" dt="2021-05-06T09:32:25.047" v="3985"/>
          <ac:spMkLst>
            <pc:docMk/>
            <pc:sldMk cId="457929554" sldId="1715"/>
            <ac:spMk id="64" creationId="{7D678278-9874-4976-927F-8F162249FFB9}"/>
          </ac:spMkLst>
        </pc:spChg>
        <pc:spChg chg="add mod">
          <ac:chgData name="Hamlet Markarian" userId="4926d2b407f31d77" providerId="LiveId" clId="{1C057F98-2CC4-49E3-A2E2-A804BE88845B}" dt="2021-05-06T09:32:25.047" v="3985"/>
          <ac:spMkLst>
            <pc:docMk/>
            <pc:sldMk cId="457929554" sldId="1715"/>
            <ac:spMk id="65" creationId="{F3F8BF17-9252-4B90-8A2F-102E4BD1648C}"/>
          </ac:spMkLst>
        </pc:spChg>
        <pc:spChg chg="del">
          <ac:chgData name="Hamlet Markarian" userId="4926d2b407f31d77" providerId="LiveId" clId="{1C057F98-2CC4-49E3-A2E2-A804BE88845B}" dt="2021-05-05T22:05:51.139" v="2565" actId="478"/>
          <ac:spMkLst>
            <pc:docMk/>
            <pc:sldMk cId="457929554" sldId="1715"/>
            <ac:spMk id="75" creationId="{CE0C83C5-9363-4E7D-84E7-40C5226A73BE}"/>
          </ac:spMkLst>
        </pc:spChg>
        <pc:spChg chg="del">
          <ac:chgData name="Hamlet Markarian" userId="4926d2b407f31d77" providerId="LiveId" clId="{1C057F98-2CC4-49E3-A2E2-A804BE88845B}" dt="2021-05-05T22:05:49.522" v="2563" actId="478"/>
          <ac:spMkLst>
            <pc:docMk/>
            <pc:sldMk cId="457929554" sldId="1715"/>
            <ac:spMk id="76" creationId="{A671AF51-26A9-447F-8A2D-6445579FE146}"/>
          </ac:spMkLst>
        </pc:spChg>
        <pc:spChg chg="del">
          <ac:chgData name="Hamlet Markarian" userId="4926d2b407f31d77" providerId="LiveId" clId="{1C057F98-2CC4-49E3-A2E2-A804BE88845B}" dt="2021-05-05T22:05:49.522" v="2563" actId="478"/>
          <ac:spMkLst>
            <pc:docMk/>
            <pc:sldMk cId="457929554" sldId="1715"/>
            <ac:spMk id="101" creationId="{A9265DB5-344C-4D3C-B603-C11111952D3A}"/>
          </ac:spMkLst>
        </pc:spChg>
        <pc:spChg chg="del">
          <ac:chgData name="Hamlet Markarian" userId="4926d2b407f31d77" providerId="LiveId" clId="{1C057F98-2CC4-49E3-A2E2-A804BE88845B}" dt="2021-05-05T22:05:49.522" v="2563" actId="478"/>
          <ac:spMkLst>
            <pc:docMk/>
            <pc:sldMk cId="457929554" sldId="1715"/>
            <ac:spMk id="102" creationId="{CB82E5AF-480F-419C-AD32-EDAD3B0CB908}"/>
          </ac:spMkLst>
        </pc:spChg>
        <pc:spChg chg="del">
          <ac:chgData name="Hamlet Markarian" userId="4926d2b407f31d77" providerId="LiveId" clId="{1C057F98-2CC4-49E3-A2E2-A804BE88845B}" dt="2021-05-05T22:05:49.522" v="2563" actId="478"/>
          <ac:spMkLst>
            <pc:docMk/>
            <pc:sldMk cId="457929554" sldId="1715"/>
            <ac:spMk id="103" creationId="{C5ED5830-E528-4993-A095-A383D12D4717}"/>
          </ac:spMkLst>
        </pc:spChg>
        <pc:spChg chg="del">
          <ac:chgData name="Hamlet Markarian" userId="4926d2b407f31d77" providerId="LiveId" clId="{1C057F98-2CC4-49E3-A2E2-A804BE88845B}" dt="2021-05-05T22:05:49.522" v="2563" actId="478"/>
          <ac:spMkLst>
            <pc:docMk/>
            <pc:sldMk cId="457929554" sldId="1715"/>
            <ac:spMk id="104" creationId="{3E48ECC8-CD16-4EA7-8A64-960161FFDAE6}"/>
          </ac:spMkLst>
        </pc:spChg>
        <pc:spChg chg="del">
          <ac:chgData name="Hamlet Markarian" userId="4926d2b407f31d77" providerId="LiveId" clId="{1C057F98-2CC4-49E3-A2E2-A804BE88845B}" dt="2021-05-05T22:05:49.522" v="2563" actId="478"/>
          <ac:spMkLst>
            <pc:docMk/>
            <pc:sldMk cId="457929554" sldId="1715"/>
            <ac:spMk id="105" creationId="{C5871521-C3DA-4660-984A-1622297E2285}"/>
          </ac:spMkLst>
        </pc:spChg>
        <pc:spChg chg="del">
          <ac:chgData name="Hamlet Markarian" userId="4926d2b407f31d77" providerId="LiveId" clId="{1C057F98-2CC4-49E3-A2E2-A804BE88845B}" dt="2021-05-05T22:05:49.522" v="2563" actId="478"/>
          <ac:spMkLst>
            <pc:docMk/>
            <pc:sldMk cId="457929554" sldId="1715"/>
            <ac:spMk id="106" creationId="{580773DB-721A-49E4-B908-75B373C3FD0C}"/>
          </ac:spMkLst>
        </pc:spChg>
        <pc:spChg chg="del">
          <ac:chgData name="Hamlet Markarian" userId="4926d2b407f31d77" providerId="LiveId" clId="{1C057F98-2CC4-49E3-A2E2-A804BE88845B}" dt="2021-05-05T22:05:49.522" v="2563" actId="478"/>
          <ac:spMkLst>
            <pc:docMk/>
            <pc:sldMk cId="457929554" sldId="1715"/>
            <ac:spMk id="107" creationId="{622AFC72-FBEF-486B-B655-5E211C8EA62C}"/>
          </ac:spMkLst>
        </pc:spChg>
        <pc:spChg chg="del">
          <ac:chgData name="Hamlet Markarian" userId="4926d2b407f31d77" providerId="LiveId" clId="{1C057F98-2CC4-49E3-A2E2-A804BE88845B}" dt="2021-05-05T22:05:49.522" v="2563" actId="478"/>
          <ac:spMkLst>
            <pc:docMk/>
            <pc:sldMk cId="457929554" sldId="1715"/>
            <ac:spMk id="108" creationId="{787B790F-3CAC-4A52-BE69-935B7C28DDB7}"/>
          </ac:spMkLst>
        </pc:spChg>
        <pc:spChg chg="del">
          <ac:chgData name="Hamlet Markarian" userId="4926d2b407f31d77" providerId="LiveId" clId="{1C057F98-2CC4-49E3-A2E2-A804BE88845B}" dt="2021-05-05T22:05:49.522" v="2563" actId="478"/>
          <ac:spMkLst>
            <pc:docMk/>
            <pc:sldMk cId="457929554" sldId="1715"/>
            <ac:spMk id="109" creationId="{041A8DCE-9F1F-4219-A29F-D0DE09F09BD6}"/>
          </ac:spMkLst>
        </pc:spChg>
        <pc:spChg chg="del">
          <ac:chgData name="Hamlet Markarian" userId="4926d2b407f31d77" providerId="LiveId" clId="{1C057F98-2CC4-49E3-A2E2-A804BE88845B}" dt="2021-05-05T22:05:49.522" v="2563" actId="478"/>
          <ac:spMkLst>
            <pc:docMk/>
            <pc:sldMk cId="457929554" sldId="1715"/>
            <ac:spMk id="110" creationId="{158F8215-70B1-4E43-8324-AFE84475FF55}"/>
          </ac:spMkLst>
        </pc:spChg>
        <pc:spChg chg="del">
          <ac:chgData name="Hamlet Markarian" userId="4926d2b407f31d77" providerId="LiveId" clId="{1C057F98-2CC4-49E3-A2E2-A804BE88845B}" dt="2021-05-05T22:05:49.522" v="2563" actId="478"/>
          <ac:spMkLst>
            <pc:docMk/>
            <pc:sldMk cId="457929554" sldId="1715"/>
            <ac:spMk id="112" creationId="{822E213D-4178-4D06-A313-6BC098C0F9D5}"/>
          </ac:spMkLst>
        </pc:spChg>
        <pc:spChg chg="del">
          <ac:chgData name="Hamlet Markarian" userId="4926d2b407f31d77" providerId="LiveId" clId="{1C057F98-2CC4-49E3-A2E2-A804BE88845B}" dt="2021-05-05T22:05:49.522" v="2563" actId="478"/>
          <ac:spMkLst>
            <pc:docMk/>
            <pc:sldMk cId="457929554" sldId="1715"/>
            <ac:spMk id="113" creationId="{E38D6D2A-CAE1-45C9-9FF4-2F427385AFEE}"/>
          </ac:spMkLst>
        </pc:spChg>
        <pc:spChg chg="del">
          <ac:chgData name="Hamlet Markarian" userId="4926d2b407f31d77" providerId="LiveId" clId="{1C057F98-2CC4-49E3-A2E2-A804BE88845B}" dt="2021-05-05T22:05:49.522" v="2563" actId="478"/>
          <ac:spMkLst>
            <pc:docMk/>
            <pc:sldMk cId="457929554" sldId="1715"/>
            <ac:spMk id="114" creationId="{E691A619-5273-4C00-9CEA-BE0E40E157B6}"/>
          </ac:spMkLst>
        </pc:spChg>
        <pc:spChg chg="del">
          <ac:chgData name="Hamlet Markarian" userId="4926d2b407f31d77" providerId="LiveId" clId="{1C057F98-2CC4-49E3-A2E2-A804BE88845B}" dt="2021-05-05T22:05:49.522" v="2563" actId="478"/>
          <ac:spMkLst>
            <pc:docMk/>
            <pc:sldMk cId="457929554" sldId="1715"/>
            <ac:spMk id="115" creationId="{E5288AEE-DC8D-4CE1-986E-AA3DEDB1A23E}"/>
          </ac:spMkLst>
        </pc:spChg>
        <pc:grpChg chg="mod">
          <ac:chgData name="Hamlet Markarian" userId="4926d2b407f31d77" providerId="LiveId" clId="{1C057F98-2CC4-49E3-A2E2-A804BE88845B}" dt="2021-05-06T09:32:25.047" v="3985"/>
          <ac:grpSpMkLst>
            <pc:docMk/>
            <pc:sldMk cId="457929554" sldId="1715"/>
            <ac:grpSpMk id="34" creationId="{3FAD39AD-7134-47BF-BA71-B931D44C32CA}"/>
          </ac:grpSpMkLst>
        </pc:grpChg>
        <pc:picChg chg="mod">
          <ac:chgData name="Hamlet Markarian" userId="4926d2b407f31d77" providerId="LiveId" clId="{1C057F98-2CC4-49E3-A2E2-A804BE88845B}" dt="2021-05-06T09:32:25.047" v="3985"/>
          <ac:picMkLst>
            <pc:docMk/>
            <pc:sldMk cId="457929554" sldId="1715"/>
            <ac:picMk id="55" creationId="{8949BDD1-2918-4A15-97B5-46AA812BFC63}"/>
          </ac:picMkLst>
        </pc:picChg>
        <pc:picChg chg="mod">
          <ac:chgData name="Hamlet Markarian" userId="4926d2b407f31d77" providerId="LiveId" clId="{1C057F98-2CC4-49E3-A2E2-A804BE88845B}" dt="2021-05-06T09:32:25.047" v="3985"/>
          <ac:picMkLst>
            <pc:docMk/>
            <pc:sldMk cId="457929554" sldId="1715"/>
            <ac:picMk id="59" creationId="{B9526696-E983-4EDA-8A8C-E710C71CB59C}"/>
          </ac:picMkLst>
        </pc:picChg>
        <pc:picChg chg="add mod ord">
          <ac:chgData name="Hamlet Markarian" userId="4926d2b407f31d77" providerId="LiveId" clId="{1C057F98-2CC4-49E3-A2E2-A804BE88845B}" dt="2021-05-06T09:32:25.047" v="3985"/>
          <ac:picMkLst>
            <pc:docMk/>
            <pc:sldMk cId="457929554" sldId="1715"/>
            <ac:picMk id="60" creationId="{810821F5-E84B-4009-8979-1B2D13DACE06}"/>
          </ac:picMkLst>
        </pc:picChg>
        <pc:picChg chg="mod">
          <ac:chgData name="Hamlet Markarian" userId="4926d2b407f31d77" providerId="LiveId" clId="{1C057F98-2CC4-49E3-A2E2-A804BE88845B}" dt="2021-05-06T09:32:25.047" v="3985"/>
          <ac:picMkLst>
            <pc:docMk/>
            <pc:sldMk cId="457929554" sldId="1715"/>
            <ac:picMk id="63" creationId="{42E5420B-3090-4C28-A5A9-60807EFF2A15}"/>
          </ac:picMkLst>
        </pc:picChg>
        <pc:picChg chg="del">
          <ac:chgData name="Hamlet Markarian" userId="4926d2b407f31d77" providerId="LiveId" clId="{1C057F98-2CC4-49E3-A2E2-A804BE88845B}" dt="2021-05-05T22:05:49.522" v="2563" actId="478"/>
          <ac:picMkLst>
            <pc:docMk/>
            <pc:sldMk cId="457929554" sldId="1715"/>
            <ac:picMk id="111" creationId="{389CEA1A-1412-4938-BD7C-BC6CA6F08ADB}"/>
          </ac:picMkLst>
        </pc:picChg>
        <pc:cxnChg chg="add mod">
          <ac:chgData name="Hamlet Markarian" userId="4926d2b407f31d77" providerId="LiveId" clId="{1C057F98-2CC4-49E3-A2E2-A804BE88845B}" dt="2021-05-06T09:32:25.047" v="3985"/>
          <ac:cxnSpMkLst>
            <pc:docMk/>
            <pc:sldMk cId="457929554" sldId="1715"/>
            <ac:cxnSpMk id="45" creationId="{1DB43F84-1387-4DFD-978F-600B57122773}"/>
          </ac:cxnSpMkLst>
        </pc:cxnChg>
      </pc:sldChg>
      <pc:sldChg chg="addSp delSp modSp add mod">
        <pc:chgData name="Hamlet Markarian" userId="4926d2b407f31d77" providerId="LiveId" clId="{1C057F98-2CC4-49E3-A2E2-A804BE88845B}" dt="2021-05-06T09:32:25.047" v="3985"/>
        <pc:sldMkLst>
          <pc:docMk/>
          <pc:sldMk cId="569570153" sldId="1716"/>
        </pc:sldMkLst>
        <pc:spChg chg="mod">
          <ac:chgData name="Hamlet Markarian" userId="4926d2b407f31d77" providerId="LiveId" clId="{1C057F98-2CC4-49E3-A2E2-A804BE88845B}" dt="2021-05-06T09:32:25.047" v="3985"/>
          <ac:spMkLst>
            <pc:docMk/>
            <pc:sldMk cId="569570153" sldId="1716"/>
            <ac:spMk id="5" creationId="{BC01E833-A438-4C2A-AF28-2B402D7F80E5}"/>
          </ac:spMkLst>
        </pc:spChg>
        <pc:spChg chg="add mod">
          <ac:chgData name="Hamlet Markarian" userId="4926d2b407f31d77" providerId="LiveId" clId="{1C057F98-2CC4-49E3-A2E2-A804BE88845B}" dt="2021-05-06T09:32:25.047" v="3985"/>
          <ac:spMkLst>
            <pc:docMk/>
            <pc:sldMk cId="569570153" sldId="1716"/>
            <ac:spMk id="31" creationId="{79694AD7-7EB3-457F-8E49-F1E6F91E6E0C}"/>
          </ac:spMkLst>
        </pc:spChg>
        <pc:spChg chg="del">
          <ac:chgData name="Hamlet Markarian" userId="4926d2b407f31d77" providerId="LiveId" clId="{1C057F98-2CC4-49E3-A2E2-A804BE88845B}" dt="2021-05-05T22:08:41.027" v="2595" actId="478"/>
          <ac:spMkLst>
            <pc:docMk/>
            <pc:sldMk cId="569570153" sldId="1716"/>
            <ac:spMk id="32" creationId="{A6EB36C0-A447-44C4-A007-800C6386A29D}"/>
          </ac:spMkLst>
        </pc:spChg>
        <pc:spChg chg="del">
          <ac:chgData name="Hamlet Markarian" userId="4926d2b407f31d77" providerId="LiveId" clId="{1C057F98-2CC4-49E3-A2E2-A804BE88845B}" dt="2021-05-05T22:08:41.027" v="2595" actId="478"/>
          <ac:spMkLst>
            <pc:docMk/>
            <pc:sldMk cId="569570153" sldId="1716"/>
            <ac:spMk id="33" creationId="{B47623E1-16A0-4C07-82DE-5DC71DF5C0DF}"/>
          </ac:spMkLst>
        </pc:spChg>
        <pc:spChg chg="mod">
          <ac:chgData name="Hamlet Markarian" userId="4926d2b407f31d77" providerId="LiveId" clId="{1C057F98-2CC4-49E3-A2E2-A804BE88845B}" dt="2021-05-06T09:32:25.047" v="3985"/>
          <ac:spMkLst>
            <pc:docMk/>
            <pc:sldMk cId="569570153" sldId="1716"/>
            <ac:spMk id="35" creationId="{0F9A0D7E-7FCF-48DF-BAE9-C32DF98CD62E}"/>
          </ac:spMkLst>
        </pc:spChg>
        <pc:spChg chg="mod">
          <ac:chgData name="Hamlet Markarian" userId="4926d2b407f31d77" providerId="LiveId" clId="{1C057F98-2CC4-49E3-A2E2-A804BE88845B}" dt="2021-05-06T09:32:25.047" v="3985"/>
          <ac:spMkLst>
            <pc:docMk/>
            <pc:sldMk cId="569570153" sldId="1716"/>
            <ac:spMk id="36" creationId="{1968768D-6339-4F5B-BEA1-B14758316542}"/>
          </ac:spMkLst>
        </pc:spChg>
        <pc:spChg chg="mod">
          <ac:chgData name="Hamlet Markarian" userId="4926d2b407f31d77" providerId="LiveId" clId="{1C057F98-2CC4-49E3-A2E2-A804BE88845B}" dt="2021-05-06T09:32:25.047" v="3985"/>
          <ac:spMkLst>
            <pc:docMk/>
            <pc:sldMk cId="569570153" sldId="1716"/>
            <ac:spMk id="37" creationId="{D00EE6FC-9BEE-4094-AF77-930CBC86E46A}"/>
          </ac:spMkLst>
        </pc:spChg>
        <pc:spChg chg="mod">
          <ac:chgData name="Hamlet Markarian" userId="4926d2b407f31d77" providerId="LiveId" clId="{1C057F98-2CC4-49E3-A2E2-A804BE88845B}" dt="2021-05-06T09:32:25.047" v="3985"/>
          <ac:spMkLst>
            <pc:docMk/>
            <pc:sldMk cId="569570153" sldId="1716"/>
            <ac:spMk id="38" creationId="{E3EDC7FE-AAA2-41C2-8108-57A0FA8ADF4A}"/>
          </ac:spMkLst>
        </pc:spChg>
        <pc:spChg chg="mod">
          <ac:chgData name="Hamlet Markarian" userId="4926d2b407f31d77" providerId="LiveId" clId="{1C057F98-2CC4-49E3-A2E2-A804BE88845B}" dt="2021-05-06T09:32:25.047" v="3985"/>
          <ac:spMkLst>
            <pc:docMk/>
            <pc:sldMk cId="569570153" sldId="1716"/>
            <ac:spMk id="39" creationId="{3B13F559-20C8-4B24-A0FF-2A57318C2A51}"/>
          </ac:spMkLst>
        </pc:spChg>
        <pc:spChg chg="mod">
          <ac:chgData name="Hamlet Markarian" userId="4926d2b407f31d77" providerId="LiveId" clId="{1C057F98-2CC4-49E3-A2E2-A804BE88845B}" dt="2021-05-06T09:32:25.047" v="3985"/>
          <ac:spMkLst>
            <pc:docMk/>
            <pc:sldMk cId="569570153" sldId="1716"/>
            <ac:spMk id="40" creationId="{0CC46578-DA7F-4BB8-9868-87C76AF7AD9E}"/>
          </ac:spMkLst>
        </pc:spChg>
        <pc:spChg chg="del">
          <ac:chgData name="Hamlet Markarian" userId="4926d2b407f31d77" providerId="LiveId" clId="{1C057F98-2CC4-49E3-A2E2-A804BE88845B}" dt="2021-05-05T22:08:41.027" v="2595" actId="478"/>
          <ac:spMkLst>
            <pc:docMk/>
            <pc:sldMk cId="569570153" sldId="1716"/>
            <ac:spMk id="41" creationId="{F889A4E5-BE48-462C-8BFF-C9736808E249}"/>
          </ac:spMkLst>
        </pc:spChg>
        <pc:spChg chg="del">
          <ac:chgData name="Hamlet Markarian" userId="4926d2b407f31d77" providerId="LiveId" clId="{1C057F98-2CC4-49E3-A2E2-A804BE88845B}" dt="2021-05-05T22:08:41.027" v="2595" actId="478"/>
          <ac:spMkLst>
            <pc:docMk/>
            <pc:sldMk cId="569570153" sldId="1716"/>
            <ac:spMk id="42" creationId="{1FF09CEA-15CC-4F54-8DF6-95BCCDCB32E9}"/>
          </ac:spMkLst>
        </pc:spChg>
        <pc:spChg chg="del">
          <ac:chgData name="Hamlet Markarian" userId="4926d2b407f31d77" providerId="LiveId" clId="{1C057F98-2CC4-49E3-A2E2-A804BE88845B}" dt="2021-05-05T22:08:41.027" v="2595" actId="478"/>
          <ac:spMkLst>
            <pc:docMk/>
            <pc:sldMk cId="569570153" sldId="1716"/>
            <ac:spMk id="43" creationId="{51A477A9-A33B-42D3-88F6-A12CC46781B9}"/>
          </ac:spMkLst>
        </pc:spChg>
        <pc:spChg chg="del">
          <ac:chgData name="Hamlet Markarian" userId="4926d2b407f31d77" providerId="LiveId" clId="{1C057F98-2CC4-49E3-A2E2-A804BE88845B}" dt="2021-05-05T22:08:41.027" v="2595" actId="478"/>
          <ac:spMkLst>
            <pc:docMk/>
            <pc:sldMk cId="569570153" sldId="1716"/>
            <ac:spMk id="44" creationId="{2E5B7340-39C3-4B7F-96F2-5CC93C0642B3}"/>
          </ac:spMkLst>
        </pc:spChg>
        <pc:spChg chg="del">
          <ac:chgData name="Hamlet Markarian" userId="4926d2b407f31d77" providerId="LiveId" clId="{1C057F98-2CC4-49E3-A2E2-A804BE88845B}" dt="2021-05-05T22:08:41.027" v="2595" actId="478"/>
          <ac:spMkLst>
            <pc:docMk/>
            <pc:sldMk cId="569570153" sldId="1716"/>
            <ac:spMk id="46" creationId="{20C4CD67-CA67-4873-BD16-5C742ACDBE4F}"/>
          </ac:spMkLst>
        </pc:spChg>
        <pc:spChg chg="del">
          <ac:chgData name="Hamlet Markarian" userId="4926d2b407f31d77" providerId="LiveId" clId="{1C057F98-2CC4-49E3-A2E2-A804BE88845B}" dt="2021-05-05T22:08:41.027" v="2595" actId="478"/>
          <ac:spMkLst>
            <pc:docMk/>
            <pc:sldMk cId="569570153" sldId="1716"/>
            <ac:spMk id="47" creationId="{F8F7F5F6-0443-404C-BA51-91E135CB3370}"/>
          </ac:spMkLst>
        </pc:spChg>
        <pc:spChg chg="del">
          <ac:chgData name="Hamlet Markarian" userId="4926d2b407f31d77" providerId="LiveId" clId="{1C057F98-2CC4-49E3-A2E2-A804BE88845B}" dt="2021-05-05T22:08:41.027" v="2595" actId="478"/>
          <ac:spMkLst>
            <pc:docMk/>
            <pc:sldMk cId="569570153" sldId="1716"/>
            <ac:spMk id="48" creationId="{1B575773-D7A5-4865-A9AD-6225C1526514}"/>
          </ac:spMkLst>
        </pc:spChg>
        <pc:spChg chg="del">
          <ac:chgData name="Hamlet Markarian" userId="4926d2b407f31d77" providerId="LiveId" clId="{1C057F98-2CC4-49E3-A2E2-A804BE88845B}" dt="2021-05-05T22:08:41.027" v="2595" actId="478"/>
          <ac:spMkLst>
            <pc:docMk/>
            <pc:sldMk cId="569570153" sldId="1716"/>
            <ac:spMk id="49" creationId="{44F5BC2F-252B-400E-A1EA-A5A143CE8DE5}"/>
          </ac:spMkLst>
        </pc:spChg>
        <pc:spChg chg="del">
          <ac:chgData name="Hamlet Markarian" userId="4926d2b407f31d77" providerId="LiveId" clId="{1C057F98-2CC4-49E3-A2E2-A804BE88845B}" dt="2021-05-05T22:08:41.027" v="2595" actId="478"/>
          <ac:spMkLst>
            <pc:docMk/>
            <pc:sldMk cId="569570153" sldId="1716"/>
            <ac:spMk id="50" creationId="{A7F3F99C-3A44-4FF3-9DA4-D29148956A5A}"/>
          </ac:spMkLst>
        </pc:spChg>
        <pc:spChg chg="del">
          <ac:chgData name="Hamlet Markarian" userId="4926d2b407f31d77" providerId="LiveId" clId="{1C057F98-2CC4-49E3-A2E2-A804BE88845B}" dt="2021-05-05T22:08:41.027" v="2595" actId="478"/>
          <ac:spMkLst>
            <pc:docMk/>
            <pc:sldMk cId="569570153" sldId="1716"/>
            <ac:spMk id="51" creationId="{6FD5FA3D-B17F-45FC-90FA-DFE46DD9D23B}"/>
          </ac:spMkLst>
        </pc:spChg>
        <pc:spChg chg="del">
          <ac:chgData name="Hamlet Markarian" userId="4926d2b407f31d77" providerId="LiveId" clId="{1C057F98-2CC4-49E3-A2E2-A804BE88845B}" dt="2021-05-05T22:08:41.746" v="2596" actId="478"/>
          <ac:spMkLst>
            <pc:docMk/>
            <pc:sldMk cId="569570153" sldId="1716"/>
            <ac:spMk id="52" creationId="{ED0CC60D-17FE-4C54-ACC4-B0895EF9009A}"/>
          </ac:spMkLst>
        </pc:spChg>
        <pc:spChg chg="del">
          <ac:chgData name="Hamlet Markarian" userId="4926d2b407f31d77" providerId="LiveId" clId="{1C057F98-2CC4-49E3-A2E2-A804BE88845B}" dt="2021-05-05T22:08:41.027" v="2595" actId="478"/>
          <ac:spMkLst>
            <pc:docMk/>
            <pc:sldMk cId="569570153" sldId="1716"/>
            <ac:spMk id="53" creationId="{2B36CBA4-47B5-4438-95B6-7C72ECD455BD}"/>
          </ac:spMkLst>
        </pc:spChg>
        <pc:spChg chg="del">
          <ac:chgData name="Hamlet Markarian" userId="4926d2b407f31d77" providerId="LiveId" clId="{1C057F98-2CC4-49E3-A2E2-A804BE88845B}" dt="2021-05-05T22:08:41.027" v="2595" actId="478"/>
          <ac:spMkLst>
            <pc:docMk/>
            <pc:sldMk cId="569570153" sldId="1716"/>
            <ac:spMk id="54" creationId="{30438EE4-E6A5-40E2-AB1F-15591A13947D}"/>
          </ac:spMkLst>
        </pc:spChg>
        <pc:spChg chg="del">
          <ac:chgData name="Hamlet Markarian" userId="4926d2b407f31d77" providerId="LiveId" clId="{1C057F98-2CC4-49E3-A2E2-A804BE88845B}" dt="2021-05-05T22:08:41.027" v="2595" actId="478"/>
          <ac:spMkLst>
            <pc:docMk/>
            <pc:sldMk cId="569570153" sldId="1716"/>
            <ac:spMk id="56" creationId="{E7417CBB-6440-4027-8CD7-8069277E60A6}"/>
          </ac:spMkLst>
        </pc:spChg>
        <pc:spChg chg="mod">
          <ac:chgData name="Hamlet Markarian" userId="4926d2b407f31d77" providerId="LiveId" clId="{1C057F98-2CC4-49E3-A2E2-A804BE88845B}" dt="2021-05-06T09:32:25.047" v="3985"/>
          <ac:spMkLst>
            <pc:docMk/>
            <pc:sldMk cId="569570153" sldId="1716"/>
            <ac:spMk id="57" creationId="{B79FE3FB-DDD9-4C52-A866-E3982D872286}"/>
          </ac:spMkLst>
        </pc:spChg>
        <pc:spChg chg="add mod">
          <ac:chgData name="Hamlet Markarian" userId="4926d2b407f31d77" providerId="LiveId" clId="{1C057F98-2CC4-49E3-A2E2-A804BE88845B}" dt="2021-05-06T09:32:25.047" v="3985"/>
          <ac:spMkLst>
            <pc:docMk/>
            <pc:sldMk cId="569570153" sldId="1716"/>
            <ac:spMk id="58" creationId="{4422D9A8-E15E-4549-8A94-1C82C3D692C6}"/>
          </ac:spMkLst>
        </pc:spChg>
        <pc:spChg chg="add mod">
          <ac:chgData name="Hamlet Markarian" userId="4926d2b407f31d77" providerId="LiveId" clId="{1C057F98-2CC4-49E3-A2E2-A804BE88845B}" dt="2021-05-06T09:32:25.047" v="3985"/>
          <ac:spMkLst>
            <pc:docMk/>
            <pc:sldMk cId="569570153" sldId="1716"/>
            <ac:spMk id="60" creationId="{F6473CF6-5FFE-49C3-901C-D2BA35225125}"/>
          </ac:spMkLst>
        </pc:spChg>
        <pc:spChg chg="add mod">
          <ac:chgData name="Hamlet Markarian" userId="4926d2b407f31d77" providerId="LiveId" clId="{1C057F98-2CC4-49E3-A2E2-A804BE88845B}" dt="2021-05-06T09:32:25.047" v="3985"/>
          <ac:spMkLst>
            <pc:docMk/>
            <pc:sldMk cId="569570153" sldId="1716"/>
            <ac:spMk id="61" creationId="{8EB00B41-2890-4D4E-9084-A70A3B0FCFE3}"/>
          </ac:spMkLst>
        </pc:spChg>
        <pc:spChg chg="add mod">
          <ac:chgData name="Hamlet Markarian" userId="4926d2b407f31d77" providerId="LiveId" clId="{1C057F98-2CC4-49E3-A2E2-A804BE88845B}" dt="2021-05-06T09:32:25.047" v="3985"/>
          <ac:spMkLst>
            <pc:docMk/>
            <pc:sldMk cId="569570153" sldId="1716"/>
            <ac:spMk id="62" creationId="{2DF01915-655B-47CA-916B-FA209A325F90}"/>
          </ac:spMkLst>
        </pc:spChg>
        <pc:spChg chg="add mod">
          <ac:chgData name="Hamlet Markarian" userId="4926d2b407f31d77" providerId="LiveId" clId="{1C057F98-2CC4-49E3-A2E2-A804BE88845B}" dt="2021-05-06T09:32:25.047" v="3985"/>
          <ac:spMkLst>
            <pc:docMk/>
            <pc:sldMk cId="569570153" sldId="1716"/>
            <ac:spMk id="64" creationId="{BFEFBFAA-48C8-468D-AA8D-423963C960F6}"/>
          </ac:spMkLst>
        </pc:spChg>
        <pc:spChg chg="add mod">
          <ac:chgData name="Hamlet Markarian" userId="4926d2b407f31d77" providerId="LiveId" clId="{1C057F98-2CC4-49E3-A2E2-A804BE88845B}" dt="2021-05-06T09:32:25.047" v="3985"/>
          <ac:spMkLst>
            <pc:docMk/>
            <pc:sldMk cId="569570153" sldId="1716"/>
            <ac:spMk id="67" creationId="{ED6D9A5D-1935-41AB-B120-448B6E86ADE4}"/>
          </ac:spMkLst>
        </pc:spChg>
        <pc:spChg chg="add mod">
          <ac:chgData name="Hamlet Markarian" userId="4926d2b407f31d77" providerId="LiveId" clId="{1C057F98-2CC4-49E3-A2E2-A804BE88845B}" dt="2021-05-06T09:32:25.047" v="3985"/>
          <ac:spMkLst>
            <pc:docMk/>
            <pc:sldMk cId="569570153" sldId="1716"/>
            <ac:spMk id="68" creationId="{4B80CFE5-5541-4F9A-9711-7E34851A0264}"/>
          </ac:spMkLst>
        </pc:spChg>
        <pc:spChg chg="add mod">
          <ac:chgData name="Hamlet Markarian" userId="4926d2b407f31d77" providerId="LiveId" clId="{1C057F98-2CC4-49E3-A2E2-A804BE88845B}" dt="2021-05-06T09:32:25.047" v="3985"/>
          <ac:spMkLst>
            <pc:docMk/>
            <pc:sldMk cId="569570153" sldId="1716"/>
            <ac:spMk id="69" creationId="{257DCD90-DF63-455D-AAB9-D2264E3581C9}"/>
          </ac:spMkLst>
        </pc:spChg>
        <pc:spChg chg="add mod">
          <ac:chgData name="Hamlet Markarian" userId="4926d2b407f31d77" providerId="LiveId" clId="{1C057F98-2CC4-49E3-A2E2-A804BE88845B}" dt="2021-05-06T09:32:25.047" v="3985"/>
          <ac:spMkLst>
            <pc:docMk/>
            <pc:sldMk cId="569570153" sldId="1716"/>
            <ac:spMk id="70" creationId="{37CC11F3-4903-40C7-8C3B-AF543C8BAB62}"/>
          </ac:spMkLst>
        </pc:spChg>
        <pc:spChg chg="add mod">
          <ac:chgData name="Hamlet Markarian" userId="4926d2b407f31d77" providerId="LiveId" clId="{1C057F98-2CC4-49E3-A2E2-A804BE88845B}" dt="2021-05-06T09:32:25.047" v="3985"/>
          <ac:spMkLst>
            <pc:docMk/>
            <pc:sldMk cId="569570153" sldId="1716"/>
            <ac:spMk id="71" creationId="{220419F0-E631-44A5-935E-7E03B88AACCC}"/>
          </ac:spMkLst>
        </pc:spChg>
        <pc:spChg chg="add mod">
          <ac:chgData name="Hamlet Markarian" userId="4926d2b407f31d77" providerId="LiveId" clId="{1C057F98-2CC4-49E3-A2E2-A804BE88845B}" dt="2021-05-06T09:32:25.047" v="3985"/>
          <ac:spMkLst>
            <pc:docMk/>
            <pc:sldMk cId="569570153" sldId="1716"/>
            <ac:spMk id="72" creationId="{CD2B1D4C-967F-410F-849D-577996C501A4}"/>
          </ac:spMkLst>
        </pc:spChg>
        <pc:spChg chg="add mod">
          <ac:chgData name="Hamlet Markarian" userId="4926d2b407f31d77" providerId="LiveId" clId="{1C057F98-2CC4-49E3-A2E2-A804BE88845B}" dt="2021-05-06T09:32:25.047" v="3985"/>
          <ac:spMkLst>
            <pc:docMk/>
            <pc:sldMk cId="569570153" sldId="1716"/>
            <ac:spMk id="73" creationId="{04E39931-45A2-41CA-B4D6-D569669B5727}"/>
          </ac:spMkLst>
        </pc:spChg>
        <pc:spChg chg="add mod">
          <ac:chgData name="Hamlet Markarian" userId="4926d2b407f31d77" providerId="LiveId" clId="{1C057F98-2CC4-49E3-A2E2-A804BE88845B}" dt="2021-05-06T09:32:25.047" v="3985"/>
          <ac:spMkLst>
            <pc:docMk/>
            <pc:sldMk cId="569570153" sldId="1716"/>
            <ac:spMk id="74" creationId="{ADD5F93C-5A72-49FA-9896-D932D441EF5F}"/>
          </ac:spMkLst>
        </pc:spChg>
        <pc:spChg chg="add mod">
          <ac:chgData name="Hamlet Markarian" userId="4926d2b407f31d77" providerId="LiveId" clId="{1C057F98-2CC4-49E3-A2E2-A804BE88845B}" dt="2021-05-06T09:32:25.047" v="3985"/>
          <ac:spMkLst>
            <pc:docMk/>
            <pc:sldMk cId="569570153" sldId="1716"/>
            <ac:spMk id="75" creationId="{9AEE5A9C-8092-496A-81A7-0C891B1881BD}"/>
          </ac:spMkLst>
        </pc:spChg>
        <pc:spChg chg="add mod ord">
          <ac:chgData name="Hamlet Markarian" userId="4926d2b407f31d77" providerId="LiveId" clId="{1C057F98-2CC4-49E3-A2E2-A804BE88845B}" dt="2021-05-06T09:32:25.047" v="3985"/>
          <ac:spMkLst>
            <pc:docMk/>
            <pc:sldMk cId="569570153" sldId="1716"/>
            <ac:spMk id="76" creationId="{CBB8EB16-094A-4601-8698-3FA793DB6A6B}"/>
          </ac:spMkLst>
        </pc:spChg>
        <pc:spChg chg="add mod">
          <ac:chgData name="Hamlet Markarian" userId="4926d2b407f31d77" providerId="LiveId" clId="{1C057F98-2CC4-49E3-A2E2-A804BE88845B}" dt="2021-05-06T09:32:25.047" v="3985"/>
          <ac:spMkLst>
            <pc:docMk/>
            <pc:sldMk cId="569570153" sldId="1716"/>
            <ac:spMk id="78" creationId="{C4248176-1DB8-492E-9698-DBEBB7E01A65}"/>
          </ac:spMkLst>
        </pc:spChg>
        <pc:grpChg chg="mod">
          <ac:chgData name="Hamlet Markarian" userId="4926d2b407f31d77" providerId="LiveId" clId="{1C057F98-2CC4-49E3-A2E2-A804BE88845B}" dt="2021-05-06T09:32:25.047" v="3985"/>
          <ac:grpSpMkLst>
            <pc:docMk/>
            <pc:sldMk cId="569570153" sldId="1716"/>
            <ac:grpSpMk id="34" creationId="{3FAD39AD-7134-47BF-BA71-B931D44C32CA}"/>
          </ac:grpSpMkLst>
        </pc:grpChg>
        <pc:picChg chg="mod">
          <ac:chgData name="Hamlet Markarian" userId="4926d2b407f31d77" providerId="LiveId" clId="{1C057F98-2CC4-49E3-A2E2-A804BE88845B}" dt="2021-05-06T09:32:25.047" v="3985"/>
          <ac:picMkLst>
            <pc:docMk/>
            <pc:sldMk cId="569570153" sldId="1716"/>
            <ac:picMk id="55" creationId="{8949BDD1-2918-4A15-97B5-46AA812BFC63}"/>
          </ac:picMkLst>
        </pc:picChg>
        <pc:picChg chg="mod">
          <ac:chgData name="Hamlet Markarian" userId="4926d2b407f31d77" providerId="LiveId" clId="{1C057F98-2CC4-49E3-A2E2-A804BE88845B}" dt="2021-05-06T09:32:25.047" v="3985"/>
          <ac:picMkLst>
            <pc:docMk/>
            <pc:sldMk cId="569570153" sldId="1716"/>
            <ac:picMk id="59" creationId="{B9526696-E983-4EDA-8A8C-E710C71CB59C}"/>
          </ac:picMkLst>
        </pc:picChg>
        <pc:picChg chg="mod">
          <ac:chgData name="Hamlet Markarian" userId="4926d2b407f31d77" providerId="LiveId" clId="{1C057F98-2CC4-49E3-A2E2-A804BE88845B}" dt="2021-05-06T09:32:25.047" v="3985"/>
          <ac:picMkLst>
            <pc:docMk/>
            <pc:sldMk cId="569570153" sldId="1716"/>
            <ac:picMk id="63" creationId="{42E5420B-3090-4C28-A5A9-60807EFF2A15}"/>
          </ac:picMkLst>
        </pc:picChg>
        <pc:picChg chg="add mod">
          <ac:chgData name="Hamlet Markarian" userId="4926d2b407f31d77" providerId="LiveId" clId="{1C057F98-2CC4-49E3-A2E2-A804BE88845B}" dt="2021-05-06T09:32:25.047" v="3985"/>
          <ac:picMkLst>
            <pc:docMk/>
            <pc:sldMk cId="569570153" sldId="1716"/>
            <ac:picMk id="77" creationId="{B1853394-0E6D-44B6-8CF3-741FF3A895C2}"/>
          </ac:picMkLst>
        </pc:picChg>
        <pc:cxnChg chg="del">
          <ac:chgData name="Hamlet Markarian" userId="4926d2b407f31d77" providerId="LiveId" clId="{1C057F98-2CC4-49E3-A2E2-A804BE88845B}" dt="2021-05-05T22:08:41.027" v="2595" actId="478"/>
          <ac:cxnSpMkLst>
            <pc:docMk/>
            <pc:sldMk cId="569570153" sldId="1716"/>
            <ac:cxnSpMk id="45" creationId="{1DB43F84-1387-4DFD-978F-600B57122773}"/>
          </ac:cxnSpMkLst>
        </pc:cxnChg>
        <pc:cxnChg chg="add mod">
          <ac:chgData name="Hamlet Markarian" userId="4926d2b407f31d77" providerId="LiveId" clId="{1C057F98-2CC4-49E3-A2E2-A804BE88845B}" dt="2021-05-06T09:32:25.047" v="3985"/>
          <ac:cxnSpMkLst>
            <pc:docMk/>
            <pc:sldMk cId="569570153" sldId="1716"/>
            <ac:cxnSpMk id="65" creationId="{FBDC89CF-9815-47E7-A39E-11F09B53E47F}"/>
          </ac:cxnSpMkLst>
        </pc:cxnChg>
        <pc:cxnChg chg="add mod">
          <ac:chgData name="Hamlet Markarian" userId="4926d2b407f31d77" providerId="LiveId" clId="{1C057F98-2CC4-49E3-A2E2-A804BE88845B}" dt="2021-05-06T09:32:25.047" v="3985"/>
          <ac:cxnSpMkLst>
            <pc:docMk/>
            <pc:sldMk cId="569570153" sldId="1716"/>
            <ac:cxnSpMk id="66" creationId="{D0F59D39-FFD1-4F6F-98A5-68A0A5678CA4}"/>
          </ac:cxnSpMkLst>
        </pc:cxnChg>
      </pc:sldChg>
      <pc:sldChg chg="addSp delSp modSp add mod">
        <pc:chgData name="Hamlet Markarian" userId="4926d2b407f31d77" providerId="LiveId" clId="{1C057F98-2CC4-49E3-A2E2-A804BE88845B}" dt="2021-05-06T09:32:25.047" v="3985"/>
        <pc:sldMkLst>
          <pc:docMk/>
          <pc:sldMk cId="1683007520" sldId="1717"/>
        </pc:sldMkLst>
        <pc:spChg chg="mod">
          <ac:chgData name="Hamlet Markarian" userId="4926d2b407f31d77" providerId="LiveId" clId="{1C057F98-2CC4-49E3-A2E2-A804BE88845B}" dt="2021-05-06T09:32:25.047" v="3985"/>
          <ac:spMkLst>
            <pc:docMk/>
            <pc:sldMk cId="1683007520" sldId="1717"/>
            <ac:spMk id="5" creationId="{BC01E833-A438-4C2A-AF28-2B402D7F80E5}"/>
          </ac:spMkLst>
        </pc:spChg>
        <pc:spChg chg="del">
          <ac:chgData name="Hamlet Markarian" userId="4926d2b407f31d77" providerId="LiveId" clId="{1C057F98-2CC4-49E3-A2E2-A804BE88845B}" dt="2021-05-05T22:12:21.939" v="2662" actId="478"/>
          <ac:spMkLst>
            <pc:docMk/>
            <pc:sldMk cId="1683007520" sldId="1717"/>
            <ac:spMk id="31" creationId="{79694AD7-7EB3-457F-8E49-F1E6F91E6E0C}"/>
          </ac:spMkLst>
        </pc:spChg>
        <pc:spChg chg="add mod">
          <ac:chgData name="Hamlet Markarian" userId="4926d2b407f31d77" providerId="LiveId" clId="{1C057F98-2CC4-49E3-A2E2-A804BE88845B}" dt="2021-05-06T09:32:25.047" v="3985"/>
          <ac:spMkLst>
            <pc:docMk/>
            <pc:sldMk cId="1683007520" sldId="1717"/>
            <ac:spMk id="33" creationId="{55909C6C-B7A9-4A92-9BB0-A32DCF329A8D}"/>
          </ac:spMkLst>
        </pc:spChg>
        <pc:spChg chg="mod">
          <ac:chgData name="Hamlet Markarian" userId="4926d2b407f31d77" providerId="LiveId" clId="{1C057F98-2CC4-49E3-A2E2-A804BE88845B}" dt="2021-05-06T09:32:25.047" v="3985"/>
          <ac:spMkLst>
            <pc:docMk/>
            <pc:sldMk cId="1683007520" sldId="1717"/>
            <ac:spMk id="35" creationId="{0F9A0D7E-7FCF-48DF-BAE9-C32DF98CD62E}"/>
          </ac:spMkLst>
        </pc:spChg>
        <pc:spChg chg="mod">
          <ac:chgData name="Hamlet Markarian" userId="4926d2b407f31d77" providerId="LiveId" clId="{1C057F98-2CC4-49E3-A2E2-A804BE88845B}" dt="2021-05-06T09:32:25.047" v="3985"/>
          <ac:spMkLst>
            <pc:docMk/>
            <pc:sldMk cId="1683007520" sldId="1717"/>
            <ac:spMk id="36" creationId="{1968768D-6339-4F5B-BEA1-B14758316542}"/>
          </ac:spMkLst>
        </pc:spChg>
        <pc:spChg chg="mod">
          <ac:chgData name="Hamlet Markarian" userId="4926d2b407f31d77" providerId="LiveId" clId="{1C057F98-2CC4-49E3-A2E2-A804BE88845B}" dt="2021-05-06T09:32:25.047" v="3985"/>
          <ac:spMkLst>
            <pc:docMk/>
            <pc:sldMk cId="1683007520" sldId="1717"/>
            <ac:spMk id="37" creationId="{D00EE6FC-9BEE-4094-AF77-930CBC86E46A}"/>
          </ac:spMkLst>
        </pc:spChg>
        <pc:spChg chg="mod">
          <ac:chgData name="Hamlet Markarian" userId="4926d2b407f31d77" providerId="LiveId" clId="{1C057F98-2CC4-49E3-A2E2-A804BE88845B}" dt="2021-05-06T09:32:25.047" v="3985"/>
          <ac:spMkLst>
            <pc:docMk/>
            <pc:sldMk cId="1683007520" sldId="1717"/>
            <ac:spMk id="38" creationId="{E3EDC7FE-AAA2-41C2-8108-57A0FA8ADF4A}"/>
          </ac:spMkLst>
        </pc:spChg>
        <pc:spChg chg="mod">
          <ac:chgData name="Hamlet Markarian" userId="4926d2b407f31d77" providerId="LiveId" clId="{1C057F98-2CC4-49E3-A2E2-A804BE88845B}" dt="2021-05-06T09:32:25.047" v="3985"/>
          <ac:spMkLst>
            <pc:docMk/>
            <pc:sldMk cId="1683007520" sldId="1717"/>
            <ac:spMk id="39" creationId="{3B13F559-20C8-4B24-A0FF-2A57318C2A51}"/>
          </ac:spMkLst>
        </pc:spChg>
        <pc:spChg chg="mod">
          <ac:chgData name="Hamlet Markarian" userId="4926d2b407f31d77" providerId="LiveId" clId="{1C057F98-2CC4-49E3-A2E2-A804BE88845B}" dt="2021-05-06T09:32:25.047" v="3985"/>
          <ac:spMkLst>
            <pc:docMk/>
            <pc:sldMk cId="1683007520" sldId="1717"/>
            <ac:spMk id="40" creationId="{0CC46578-DA7F-4BB8-9868-87C76AF7AD9E}"/>
          </ac:spMkLst>
        </pc:spChg>
        <pc:spChg chg="add mod">
          <ac:chgData name="Hamlet Markarian" userId="4926d2b407f31d77" providerId="LiveId" clId="{1C057F98-2CC4-49E3-A2E2-A804BE88845B}" dt="2021-05-06T09:32:25.047" v="3985"/>
          <ac:spMkLst>
            <pc:docMk/>
            <pc:sldMk cId="1683007520" sldId="1717"/>
            <ac:spMk id="41" creationId="{8E5D3E3C-C2AF-4FEB-BF42-C308429707B1}"/>
          </ac:spMkLst>
        </pc:spChg>
        <pc:spChg chg="add mod">
          <ac:chgData name="Hamlet Markarian" userId="4926d2b407f31d77" providerId="LiveId" clId="{1C057F98-2CC4-49E3-A2E2-A804BE88845B}" dt="2021-05-06T09:32:25.047" v="3985"/>
          <ac:spMkLst>
            <pc:docMk/>
            <pc:sldMk cId="1683007520" sldId="1717"/>
            <ac:spMk id="42" creationId="{A31D80E4-FCF1-475D-9AEF-1D8D1AD37E51}"/>
          </ac:spMkLst>
        </pc:spChg>
        <pc:spChg chg="add mod">
          <ac:chgData name="Hamlet Markarian" userId="4926d2b407f31d77" providerId="LiveId" clId="{1C057F98-2CC4-49E3-A2E2-A804BE88845B}" dt="2021-05-06T09:32:25.047" v="3985"/>
          <ac:spMkLst>
            <pc:docMk/>
            <pc:sldMk cId="1683007520" sldId="1717"/>
            <ac:spMk id="43" creationId="{762EA359-5E34-4AD1-BCB6-041E980476F1}"/>
          </ac:spMkLst>
        </pc:spChg>
        <pc:spChg chg="add mod">
          <ac:chgData name="Hamlet Markarian" userId="4926d2b407f31d77" providerId="LiveId" clId="{1C057F98-2CC4-49E3-A2E2-A804BE88845B}" dt="2021-05-06T09:32:25.047" v="3985"/>
          <ac:spMkLst>
            <pc:docMk/>
            <pc:sldMk cId="1683007520" sldId="1717"/>
            <ac:spMk id="44" creationId="{33208CC4-FE95-46D1-9AA3-C19A09D8DD3B}"/>
          </ac:spMkLst>
        </pc:spChg>
        <pc:spChg chg="add mod">
          <ac:chgData name="Hamlet Markarian" userId="4926d2b407f31d77" providerId="LiveId" clId="{1C057F98-2CC4-49E3-A2E2-A804BE88845B}" dt="2021-05-06T09:32:25.047" v="3985"/>
          <ac:spMkLst>
            <pc:docMk/>
            <pc:sldMk cId="1683007520" sldId="1717"/>
            <ac:spMk id="45" creationId="{378E36F4-BE47-46F4-9A01-D756106B0F4B}"/>
          </ac:spMkLst>
        </pc:spChg>
        <pc:spChg chg="add mod">
          <ac:chgData name="Hamlet Markarian" userId="4926d2b407f31d77" providerId="LiveId" clId="{1C057F98-2CC4-49E3-A2E2-A804BE88845B}" dt="2021-05-06T09:32:25.047" v="3985"/>
          <ac:spMkLst>
            <pc:docMk/>
            <pc:sldMk cId="1683007520" sldId="1717"/>
            <ac:spMk id="46" creationId="{6541DB1A-03E0-4EE0-A4F4-C5C28EDCF7A8}"/>
          </ac:spMkLst>
        </pc:spChg>
        <pc:spChg chg="add mod">
          <ac:chgData name="Hamlet Markarian" userId="4926d2b407f31d77" providerId="LiveId" clId="{1C057F98-2CC4-49E3-A2E2-A804BE88845B}" dt="2021-05-06T09:32:25.047" v="3985"/>
          <ac:spMkLst>
            <pc:docMk/>
            <pc:sldMk cId="1683007520" sldId="1717"/>
            <ac:spMk id="47" creationId="{93E98682-D88F-477A-8C60-3B979388F93B}"/>
          </ac:spMkLst>
        </pc:spChg>
        <pc:spChg chg="add mod">
          <ac:chgData name="Hamlet Markarian" userId="4926d2b407f31d77" providerId="LiveId" clId="{1C057F98-2CC4-49E3-A2E2-A804BE88845B}" dt="2021-05-06T09:32:25.047" v="3985"/>
          <ac:spMkLst>
            <pc:docMk/>
            <pc:sldMk cId="1683007520" sldId="1717"/>
            <ac:spMk id="48" creationId="{A7BD7F4C-E299-4AF6-8830-63CBA094D58D}"/>
          </ac:spMkLst>
        </pc:spChg>
        <pc:spChg chg="add mod">
          <ac:chgData name="Hamlet Markarian" userId="4926d2b407f31d77" providerId="LiveId" clId="{1C057F98-2CC4-49E3-A2E2-A804BE88845B}" dt="2021-05-06T09:32:25.047" v="3985"/>
          <ac:spMkLst>
            <pc:docMk/>
            <pc:sldMk cId="1683007520" sldId="1717"/>
            <ac:spMk id="49" creationId="{609E702C-0F74-4D84-BE4D-BB8C3121A925}"/>
          </ac:spMkLst>
        </pc:spChg>
        <pc:spChg chg="add mod">
          <ac:chgData name="Hamlet Markarian" userId="4926d2b407f31d77" providerId="LiveId" clId="{1C057F98-2CC4-49E3-A2E2-A804BE88845B}" dt="2021-05-06T09:32:25.047" v="3985"/>
          <ac:spMkLst>
            <pc:docMk/>
            <pc:sldMk cId="1683007520" sldId="1717"/>
            <ac:spMk id="50" creationId="{C7F295C9-78DD-4338-9F11-8D8A4EAED342}"/>
          </ac:spMkLst>
        </pc:spChg>
        <pc:spChg chg="mod">
          <ac:chgData name="Hamlet Markarian" userId="4926d2b407f31d77" providerId="LiveId" clId="{1C057F98-2CC4-49E3-A2E2-A804BE88845B}" dt="2021-05-06T09:32:25.047" v="3985"/>
          <ac:spMkLst>
            <pc:docMk/>
            <pc:sldMk cId="1683007520" sldId="1717"/>
            <ac:spMk id="57" creationId="{B79FE3FB-DDD9-4C52-A866-E3982D872286}"/>
          </ac:spMkLst>
        </pc:spChg>
        <pc:spChg chg="del">
          <ac:chgData name="Hamlet Markarian" userId="4926d2b407f31d77" providerId="LiveId" clId="{1C057F98-2CC4-49E3-A2E2-A804BE88845B}" dt="2021-05-05T22:12:21.106" v="2661" actId="478"/>
          <ac:spMkLst>
            <pc:docMk/>
            <pc:sldMk cId="1683007520" sldId="1717"/>
            <ac:spMk id="58" creationId="{4422D9A8-E15E-4549-8A94-1C82C3D692C6}"/>
          </ac:spMkLst>
        </pc:spChg>
        <pc:spChg chg="del">
          <ac:chgData name="Hamlet Markarian" userId="4926d2b407f31d77" providerId="LiveId" clId="{1C057F98-2CC4-49E3-A2E2-A804BE88845B}" dt="2021-05-05T22:12:21.106" v="2661" actId="478"/>
          <ac:spMkLst>
            <pc:docMk/>
            <pc:sldMk cId="1683007520" sldId="1717"/>
            <ac:spMk id="60" creationId="{F6473CF6-5FFE-49C3-901C-D2BA35225125}"/>
          </ac:spMkLst>
        </pc:spChg>
        <pc:spChg chg="del">
          <ac:chgData name="Hamlet Markarian" userId="4926d2b407f31d77" providerId="LiveId" clId="{1C057F98-2CC4-49E3-A2E2-A804BE88845B}" dt="2021-05-05T22:12:21.106" v="2661" actId="478"/>
          <ac:spMkLst>
            <pc:docMk/>
            <pc:sldMk cId="1683007520" sldId="1717"/>
            <ac:spMk id="61" creationId="{8EB00B41-2890-4D4E-9084-A70A3B0FCFE3}"/>
          </ac:spMkLst>
        </pc:spChg>
        <pc:spChg chg="del">
          <ac:chgData name="Hamlet Markarian" userId="4926d2b407f31d77" providerId="LiveId" clId="{1C057F98-2CC4-49E3-A2E2-A804BE88845B}" dt="2021-05-05T22:12:21.106" v="2661" actId="478"/>
          <ac:spMkLst>
            <pc:docMk/>
            <pc:sldMk cId="1683007520" sldId="1717"/>
            <ac:spMk id="62" creationId="{2DF01915-655B-47CA-916B-FA209A325F90}"/>
          </ac:spMkLst>
        </pc:spChg>
        <pc:spChg chg="del">
          <ac:chgData name="Hamlet Markarian" userId="4926d2b407f31d77" providerId="LiveId" clId="{1C057F98-2CC4-49E3-A2E2-A804BE88845B}" dt="2021-05-05T22:12:21.106" v="2661" actId="478"/>
          <ac:spMkLst>
            <pc:docMk/>
            <pc:sldMk cId="1683007520" sldId="1717"/>
            <ac:spMk id="64" creationId="{BFEFBFAA-48C8-468D-AA8D-423963C960F6}"/>
          </ac:spMkLst>
        </pc:spChg>
        <pc:spChg chg="del">
          <ac:chgData name="Hamlet Markarian" userId="4926d2b407f31d77" providerId="LiveId" clId="{1C057F98-2CC4-49E3-A2E2-A804BE88845B}" dt="2021-05-05T22:12:21.106" v="2661" actId="478"/>
          <ac:spMkLst>
            <pc:docMk/>
            <pc:sldMk cId="1683007520" sldId="1717"/>
            <ac:spMk id="67" creationId="{ED6D9A5D-1935-41AB-B120-448B6E86ADE4}"/>
          </ac:spMkLst>
        </pc:spChg>
        <pc:spChg chg="del">
          <ac:chgData name="Hamlet Markarian" userId="4926d2b407f31d77" providerId="LiveId" clId="{1C057F98-2CC4-49E3-A2E2-A804BE88845B}" dt="2021-05-05T22:12:21.106" v="2661" actId="478"/>
          <ac:spMkLst>
            <pc:docMk/>
            <pc:sldMk cId="1683007520" sldId="1717"/>
            <ac:spMk id="68" creationId="{4B80CFE5-5541-4F9A-9711-7E34851A0264}"/>
          </ac:spMkLst>
        </pc:spChg>
        <pc:spChg chg="del">
          <ac:chgData name="Hamlet Markarian" userId="4926d2b407f31d77" providerId="LiveId" clId="{1C057F98-2CC4-49E3-A2E2-A804BE88845B}" dt="2021-05-05T22:12:21.106" v="2661" actId="478"/>
          <ac:spMkLst>
            <pc:docMk/>
            <pc:sldMk cId="1683007520" sldId="1717"/>
            <ac:spMk id="69" creationId="{257DCD90-DF63-455D-AAB9-D2264E3581C9}"/>
          </ac:spMkLst>
        </pc:spChg>
        <pc:spChg chg="del">
          <ac:chgData name="Hamlet Markarian" userId="4926d2b407f31d77" providerId="LiveId" clId="{1C057F98-2CC4-49E3-A2E2-A804BE88845B}" dt="2021-05-05T22:12:21.106" v="2661" actId="478"/>
          <ac:spMkLst>
            <pc:docMk/>
            <pc:sldMk cId="1683007520" sldId="1717"/>
            <ac:spMk id="70" creationId="{37CC11F3-4903-40C7-8C3B-AF543C8BAB62}"/>
          </ac:spMkLst>
        </pc:spChg>
        <pc:spChg chg="del">
          <ac:chgData name="Hamlet Markarian" userId="4926d2b407f31d77" providerId="LiveId" clId="{1C057F98-2CC4-49E3-A2E2-A804BE88845B}" dt="2021-05-05T22:12:21.106" v="2661" actId="478"/>
          <ac:spMkLst>
            <pc:docMk/>
            <pc:sldMk cId="1683007520" sldId="1717"/>
            <ac:spMk id="71" creationId="{220419F0-E631-44A5-935E-7E03B88AACCC}"/>
          </ac:spMkLst>
        </pc:spChg>
        <pc:spChg chg="del">
          <ac:chgData name="Hamlet Markarian" userId="4926d2b407f31d77" providerId="LiveId" clId="{1C057F98-2CC4-49E3-A2E2-A804BE88845B}" dt="2021-05-05T22:12:21.106" v="2661" actId="478"/>
          <ac:spMkLst>
            <pc:docMk/>
            <pc:sldMk cId="1683007520" sldId="1717"/>
            <ac:spMk id="72" creationId="{CD2B1D4C-967F-410F-849D-577996C501A4}"/>
          </ac:spMkLst>
        </pc:spChg>
        <pc:spChg chg="del">
          <ac:chgData name="Hamlet Markarian" userId="4926d2b407f31d77" providerId="LiveId" clId="{1C057F98-2CC4-49E3-A2E2-A804BE88845B}" dt="2021-05-05T22:12:21.106" v="2661" actId="478"/>
          <ac:spMkLst>
            <pc:docMk/>
            <pc:sldMk cId="1683007520" sldId="1717"/>
            <ac:spMk id="73" creationId="{04E39931-45A2-41CA-B4D6-D569669B5727}"/>
          </ac:spMkLst>
        </pc:spChg>
        <pc:spChg chg="del">
          <ac:chgData name="Hamlet Markarian" userId="4926d2b407f31d77" providerId="LiveId" clId="{1C057F98-2CC4-49E3-A2E2-A804BE88845B}" dt="2021-05-05T22:12:21.106" v="2661" actId="478"/>
          <ac:spMkLst>
            <pc:docMk/>
            <pc:sldMk cId="1683007520" sldId="1717"/>
            <ac:spMk id="74" creationId="{ADD5F93C-5A72-49FA-9896-D932D441EF5F}"/>
          </ac:spMkLst>
        </pc:spChg>
        <pc:spChg chg="del">
          <ac:chgData name="Hamlet Markarian" userId="4926d2b407f31d77" providerId="LiveId" clId="{1C057F98-2CC4-49E3-A2E2-A804BE88845B}" dt="2021-05-05T22:12:21.106" v="2661" actId="478"/>
          <ac:spMkLst>
            <pc:docMk/>
            <pc:sldMk cId="1683007520" sldId="1717"/>
            <ac:spMk id="75" creationId="{9AEE5A9C-8092-496A-81A7-0C891B1881BD}"/>
          </ac:spMkLst>
        </pc:spChg>
        <pc:spChg chg="del">
          <ac:chgData name="Hamlet Markarian" userId="4926d2b407f31d77" providerId="LiveId" clId="{1C057F98-2CC4-49E3-A2E2-A804BE88845B}" dt="2021-05-05T22:12:22.707" v="2663" actId="478"/>
          <ac:spMkLst>
            <pc:docMk/>
            <pc:sldMk cId="1683007520" sldId="1717"/>
            <ac:spMk id="76" creationId="{CBB8EB16-094A-4601-8698-3FA793DB6A6B}"/>
          </ac:spMkLst>
        </pc:spChg>
        <pc:grpChg chg="mod">
          <ac:chgData name="Hamlet Markarian" userId="4926d2b407f31d77" providerId="LiveId" clId="{1C057F98-2CC4-49E3-A2E2-A804BE88845B}" dt="2021-05-06T09:32:25.047" v="3985"/>
          <ac:grpSpMkLst>
            <pc:docMk/>
            <pc:sldMk cId="1683007520" sldId="1717"/>
            <ac:grpSpMk id="34" creationId="{3FAD39AD-7134-47BF-BA71-B931D44C32CA}"/>
          </ac:grpSpMkLst>
        </pc:grpChg>
        <pc:picChg chg="mod">
          <ac:chgData name="Hamlet Markarian" userId="4926d2b407f31d77" providerId="LiveId" clId="{1C057F98-2CC4-49E3-A2E2-A804BE88845B}" dt="2021-05-06T09:32:25.047" v="3985"/>
          <ac:picMkLst>
            <pc:docMk/>
            <pc:sldMk cId="1683007520" sldId="1717"/>
            <ac:picMk id="55" creationId="{8949BDD1-2918-4A15-97B5-46AA812BFC63}"/>
          </ac:picMkLst>
        </pc:picChg>
        <pc:picChg chg="mod">
          <ac:chgData name="Hamlet Markarian" userId="4926d2b407f31d77" providerId="LiveId" clId="{1C057F98-2CC4-49E3-A2E2-A804BE88845B}" dt="2021-05-06T09:32:25.047" v="3985"/>
          <ac:picMkLst>
            <pc:docMk/>
            <pc:sldMk cId="1683007520" sldId="1717"/>
            <ac:picMk id="59" creationId="{B9526696-E983-4EDA-8A8C-E710C71CB59C}"/>
          </ac:picMkLst>
        </pc:picChg>
        <pc:picChg chg="mod">
          <ac:chgData name="Hamlet Markarian" userId="4926d2b407f31d77" providerId="LiveId" clId="{1C057F98-2CC4-49E3-A2E2-A804BE88845B}" dt="2021-05-06T09:32:25.047" v="3985"/>
          <ac:picMkLst>
            <pc:docMk/>
            <pc:sldMk cId="1683007520" sldId="1717"/>
            <ac:picMk id="63" creationId="{42E5420B-3090-4C28-A5A9-60807EFF2A15}"/>
          </ac:picMkLst>
        </pc:picChg>
        <pc:picChg chg="del">
          <ac:chgData name="Hamlet Markarian" userId="4926d2b407f31d77" providerId="LiveId" clId="{1C057F98-2CC4-49E3-A2E2-A804BE88845B}" dt="2021-05-05T22:12:21.106" v="2661" actId="478"/>
          <ac:picMkLst>
            <pc:docMk/>
            <pc:sldMk cId="1683007520" sldId="1717"/>
            <ac:picMk id="77" creationId="{B1853394-0E6D-44B6-8CF3-741FF3A895C2}"/>
          </ac:picMkLst>
        </pc:picChg>
        <pc:cxnChg chg="del">
          <ac:chgData name="Hamlet Markarian" userId="4926d2b407f31d77" providerId="LiveId" clId="{1C057F98-2CC4-49E3-A2E2-A804BE88845B}" dt="2021-05-05T22:12:21.106" v="2661" actId="478"/>
          <ac:cxnSpMkLst>
            <pc:docMk/>
            <pc:sldMk cId="1683007520" sldId="1717"/>
            <ac:cxnSpMk id="65" creationId="{FBDC89CF-9815-47E7-A39E-11F09B53E47F}"/>
          </ac:cxnSpMkLst>
        </pc:cxnChg>
        <pc:cxnChg chg="del">
          <ac:chgData name="Hamlet Markarian" userId="4926d2b407f31d77" providerId="LiveId" clId="{1C057F98-2CC4-49E3-A2E2-A804BE88845B}" dt="2021-05-05T22:12:21.106" v="2661" actId="478"/>
          <ac:cxnSpMkLst>
            <pc:docMk/>
            <pc:sldMk cId="1683007520" sldId="1717"/>
            <ac:cxnSpMk id="66" creationId="{D0F59D39-FFD1-4F6F-98A5-68A0A5678CA4}"/>
          </ac:cxnSpMkLst>
        </pc:cxnChg>
      </pc:sldChg>
      <pc:sldChg chg="addSp delSp modSp add mod">
        <pc:chgData name="Hamlet Markarian" userId="4926d2b407f31d77" providerId="LiveId" clId="{1C057F98-2CC4-49E3-A2E2-A804BE88845B}" dt="2021-05-06T09:32:25.047" v="3985"/>
        <pc:sldMkLst>
          <pc:docMk/>
          <pc:sldMk cId="499043720" sldId="1718"/>
        </pc:sldMkLst>
        <pc:spChg chg="mod">
          <ac:chgData name="Hamlet Markarian" userId="4926d2b407f31d77" providerId="LiveId" clId="{1C057F98-2CC4-49E3-A2E2-A804BE88845B}" dt="2021-05-06T09:32:25.047" v="3985"/>
          <ac:spMkLst>
            <pc:docMk/>
            <pc:sldMk cId="499043720" sldId="1718"/>
            <ac:spMk id="5" creationId="{BC01E833-A438-4C2A-AF28-2B402D7F80E5}"/>
          </ac:spMkLst>
        </pc:spChg>
        <pc:spChg chg="add mod">
          <ac:chgData name="Hamlet Markarian" userId="4926d2b407f31d77" providerId="LiveId" clId="{1C057F98-2CC4-49E3-A2E2-A804BE88845B}" dt="2021-05-06T09:32:25.047" v="3985"/>
          <ac:spMkLst>
            <pc:docMk/>
            <pc:sldMk cId="499043720" sldId="1718"/>
            <ac:spMk id="25" creationId="{AA1E6896-A6F0-422D-BD4E-E314080BBFE3}"/>
          </ac:spMkLst>
        </pc:spChg>
        <pc:spChg chg="add mod">
          <ac:chgData name="Hamlet Markarian" userId="4926d2b407f31d77" providerId="LiveId" clId="{1C057F98-2CC4-49E3-A2E2-A804BE88845B}" dt="2021-05-06T09:32:25.047" v="3985"/>
          <ac:spMkLst>
            <pc:docMk/>
            <pc:sldMk cId="499043720" sldId="1718"/>
            <ac:spMk id="26" creationId="{467840F0-ACFE-4C62-8F09-21A253128480}"/>
          </ac:spMkLst>
        </pc:spChg>
        <pc:spChg chg="add mod">
          <ac:chgData name="Hamlet Markarian" userId="4926d2b407f31d77" providerId="LiveId" clId="{1C057F98-2CC4-49E3-A2E2-A804BE88845B}" dt="2021-05-06T09:32:25.047" v="3985"/>
          <ac:spMkLst>
            <pc:docMk/>
            <pc:sldMk cId="499043720" sldId="1718"/>
            <ac:spMk id="27" creationId="{28FD8711-315C-4B4D-A713-AA0FF8049587}"/>
          </ac:spMkLst>
        </pc:spChg>
        <pc:spChg chg="add mod">
          <ac:chgData name="Hamlet Markarian" userId="4926d2b407f31d77" providerId="LiveId" clId="{1C057F98-2CC4-49E3-A2E2-A804BE88845B}" dt="2021-05-06T09:32:25.047" v="3985"/>
          <ac:spMkLst>
            <pc:docMk/>
            <pc:sldMk cId="499043720" sldId="1718"/>
            <ac:spMk id="28" creationId="{46EC1A27-3821-45E4-9509-B942AAFB563A}"/>
          </ac:spMkLst>
        </pc:spChg>
        <pc:spChg chg="add mod">
          <ac:chgData name="Hamlet Markarian" userId="4926d2b407f31d77" providerId="LiveId" clId="{1C057F98-2CC4-49E3-A2E2-A804BE88845B}" dt="2021-05-06T09:32:25.047" v="3985"/>
          <ac:spMkLst>
            <pc:docMk/>
            <pc:sldMk cId="499043720" sldId="1718"/>
            <ac:spMk id="29" creationId="{80C81962-DAFD-4E1A-ABC9-D11C1947985B}"/>
          </ac:spMkLst>
        </pc:spChg>
        <pc:spChg chg="add mod">
          <ac:chgData name="Hamlet Markarian" userId="4926d2b407f31d77" providerId="LiveId" clId="{1C057F98-2CC4-49E3-A2E2-A804BE88845B}" dt="2021-05-06T09:32:25.047" v="3985"/>
          <ac:spMkLst>
            <pc:docMk/>
            <pc:sldMk cId="499043720" sldId="1718"/>
            <ac:spMk id="30" creationId="{BBFB0684-C683-4EE5-8491-0AA25FF36B18}"/>
          </ac:spMkLst>
        </pc:spChg>
        <pc:spChg chg="add mod">
          <ac:chgData name="Hamlet Markarian" userId="4926d2b407f31d77" providerId="LiveId" clId="{1C057F98-2CC4-49E3-A2E2-A804BE88845B}" dt="2021-05-06T09:32:25.047" v="3985"/>
          <ac:spMkLst>
            <pc:docMk/>
            <pc:sldMk cId="499043720" sldId="1718"/>
            <ac:spMk id="31" creationId="{9FABF801-9AF1-4F37-B16A-77721B6B2CCC}"/>
          </ac:spMkLst>
        </pc:spChg>
        <pc:spChg chg="add mod">
          <ac:chgData name="Hamlet Markarian" userId="4926d2b407f31d77" providerId="LiveId" clId="{1C057F98-2CC4-49E3-A2E2-A804BE88845B}" dt="2021-05-06T09:32:25.047" v="3985"/>
          <ac:spMkLst>
            <pc:docMk/>
            <pc:sldMk cId="499043720" sldId="1718"/>
            <ac:spMk id="32" creationId="{6C898C49-AEB9-4EE5-8FC4-043D744C6D15}"/>
          </ac:spMkLst>
        </pc:spChg>
        <pc:spChg chg="del">
          <ac:chgData name="Hamlet Markarian" userId="4926d2b407f31d77" providerId="LiveId" clId="{1C057F98-2CC4-49E3-A2E2-A804BE88845B}" dt="2021-05-05T22:15:02.564" v="2683" actId="478"/>
          <ac:spMkLst>
            <pc:docMk/>
            <pc:sldMk cId="499043720" sldId="1718"/>
            <ac:spMk id="33" creationId="{55909C6C-B7A9-4A92-9BB0-A32DCF329A8D}"/>
          </ac:spMkLst>
        </pc:spChg>
        <pc:spChg chg="mod">
          <ac:chgData name="Hamlet Markarian" userId="4926d2b407f31d77" providerId="LiveId" clId="{1C057F98-2CC4-49E3-A2E2-A804BE88845B}" dt="2021-05-06T09:32:25.047" v="3985"/>
          <ac:spMkLst>
            <pc:docMk/>
            <pc:sldMk cId="499043720" sldId="1718"/>
            <ac:spMk id="35" creationId="{0F9A0D7E-7FCF-48DF-BAE9-C32DF98CD62E}"/>
          </ac:spMkLst>
        </pc:spChg>
        <pc:spChg chg="mod">
          <ac:chgData name="Hamlet Markarian" userId="4926d2b407f31d77" providerId="LiveId" clId="{1C057F98-2CC4-49E3-A2E2-A804BE88845B}" dt="2021-05-06T09:32:25.047" v="3985"/>
          <ac:spMkLst>
            <pc:docMk/>
            <pc:sldMk cId="499043720" sldId="1718"/>
            <ac:spMk id="36" creationId="{1968768D-6339-4F5B-BEA1-B14758316542}"/>
          </ac:spMkLst>
        </pc:spChg>
        <pc:spChg chg="mod">
          <ac:chgData name="Hamlet Markarian" userId="4926d2b407f31d77" providerId="LiveId" clId="{1C057F98-2CC4-49E3-A2E2-A804BE88845B}" dt="2021-05-06T09:32:25.047" v="3985"/>
          <ac:spMkLst>
            <pc:docMk/>
            <pc:sldMk cId="499043720" sldId="1718"/>
            <ac:spMk id="37" creationId="{D00EE6FC-9BEE-4094-AF77-930CBC86E46A}"/>
          </ac:spMkLst>
        </pc:spChg>
        <pc:spChg chg="mod">
          <ac:chgData name="Hamlet Markarian" userId="4926d2b407f31d77" providerId="LiveId" clId="{1C057F98-2CC4-49E3-A2E2-A804BE88845B}" dt="2021-05-06T09:32:25.047" v="3985"/>
          <ac:spMkLst>
            <pc:docMk/>
            <pc:sldMk cId="499043720" sldId="1718"/>
            <ac:spMk id="38" creationId="{E3EDC7FE-AAA2-41C2-8108-57A0FA8ADF4A}"/>
          </ac:spMkLst>
        </pc:spChg>
        <pc:spChg chg="mod">
          <ac:chgData name="Hamlet Markarian" userId="4926d2b407f31d77" providerId="LiveId" clId="{1C057F98-2CC4-49E3-A2E2-A804BE88845B}" dt="2021-05-06T09:32:25.047" v="3985"/>
          <ac:spMkLst>
            <pc:docMk/>
            <pc:sldMk cId="499043720" sldId="1718"/>
            <ac:spMk id="39" creationId="{3B13F559-20C8-4B24-A0FF-2A57318C2A51}"/>
          </ac:spMkLst>
        </pc:spChg>
        <pc:spChg chg="mod">
          <ac:chgData name="Hamlet Markarian" userId="4926d2b407f31d77" providerId="LiveId" clId="{1C057F98-2CC4-49E3-A2E2-A804BE88845B}" dt="2021-05-06T09:32:25.047" v="3985"/>
          <ac:spMkLst>
            <pc:docMk/>
            <pc:sldMk cId="499043720" sldId="1718"/>
            <ac:spMk id="40" creationId="{0CC46578-DA7F-4BB8-9868-87C76AF7AD9E}"/>
          </ac:spMkLst>
        </pc:spChg>
        <pc:spChg chg="del">
          <ac:chgData name="Hamlet Markarian" userId="4926d2b407f31d77" providerId="LiveId" clId="{1C057F98-2CC4-49E3-A2E2-A804BE88845B}" dt="2021-05-05T22:15:02.564" v="2683" actId="478"/>
          <ac:spMkLst>
            <pc:docMk/>
            <pc:sldMk cId="499043720" sldId="1718"/>
            <ac:spMk id="41" creationId="{8E5D3E3C-C2AF-4FEB-BF42-C308429707B1}"/>
          </ac:spMkLst>
        </pc:spChg>
        <pc:spChg chg="del">
          <ac:chgData name="Hamlet Markarian" userId="4926d2b407f31d77" providerId="LiveId" clId="{1C057F98-2CC4-49E3-A2E2-A804BE88845B}" dt="2021-05-05T22:15:07.763" v="2684" actId="478"/>
          <ac:spMkLst>
            <pc:docMk/>
            <pc:sldMk cId="499043720" sldId="1718"/>
            <ac:spMk id="42" creationId="{A31D80E4-FCF1-475D-9AEF-1D8D1AD37E51}"/>
          </ac:spMkLst>
        </pc:spChg>
        <pc:spChg chg="del">
          <ac:chgData name="Hamlet Markarian" userId="4926d2b407f31d77" providerId="LiveId" clId="{1C057F98-2CC4-49E3-A2E2-A804BE88845B}" dt="2021-05-05T22:15:02.564" v="2683" actId="478"/>
          <ac:spMkLst>
            <pc:docMk/>
            <pc:sldMk cId="499043720" sldId="1718"/>
            <ac:spMk id="43" creationId="{762EA359-5E34-4AD1-BCB6-041E980476F1}"/>
          </ac:spMkLst>
        </pc:spChg>
        <pc:spChg chg="del">
          <ac:chgData name="Hamlet Markarian" userId="4926d2b407f31d77" providerId="LiveId" clId="{1C057F98-2CC4-49E3-A2E2-A804BE88845B}" dt="2021-05-05T22:15:02.564" v="2683" actId="478"/>
          <ac:spMkLst>
            <pc:docMk/>
            <pc:sldMk cId="499043720" sldId="1718"/>
            <ac:spMk id="44" creationId="{33208CC4-FE95-46D1-9AA3-C19A09D8DD3B}"/>
          </ac:spMkLst>
        </pc:spChg>
        <pc:spChg chg="del">
          <ac:chgData name="Hamlet Markarian" userId="4926d2b407f31d77" providerId="LiveId" clId="{1C057F98-2CC4-49E3-A2E2-A804BE88845B}" dt="2021-05-05T22:15:02.564" v="2683" actId="478"/>
          <ac:spMkLst>
            <pc:docMk/>
            <pc:sldMk cId="499043720" sldId="1718"/>
            <ac:spMk id="45" creationId="{378E36F4-BE47-46F4-9A01-D756106B0F4B}"/>
          </ac:spMkLst>
        </pc:spChg>
        <pc:spChg chg="del">
          <ac:chgData name="Hamlet Markarian" userId="4926d2b407f31d77" providerId="LiveId" clId="{1C057F98-2CC4-49E3-A2E2-A804BE88845B}" dt="2021-05-05T22:15:02.564" v="2683" actId="478"/>
          <ac:spMkLst>
            <pc:docMk/>
            <pc:sldMk cId="499043720" sldId="1718"/>
            <ac:spMk id="46" creationId="{6541DB1A-03E0-4EE0-A4F4-C5C28EDCF7A8}"/>
          </ac:spMkLst>
        </pc:spChg>
        <pc:spChg chg="del">
          <ac:chgData name="Hamlet Markarian" userId="4926d2b407f31d77" providerId="LiveId" clId="{1C057F98-2CC4-49E3-A2E2-A804BE88845B}" dt="2021-05-05T22:15:02.564" v="2683" actId="478"/>
          <ac:spMkLst>
            <pc:docMk/>
            <pc:sldMk cId="499043720" sldId="1718"/>
            <ac:spMk id="47" creationId="{93E98682-D88F-477A-8C60-3B979388F93B}"/>
          </ac:spMkLst>
        </pc:spChg>
        <pc:spChg chg="del">
          <ac:chgData name="Hamlet Markarian" userId="4926d2b407f31d77" providerId="LiveId" clId="{1C057F98-2CC4-49E3-A2E2-A804BE88845B}" dt="2021-05-05T22:15:02.564" v="2683" actId="478"/>
          <ac:spMkLst>
            <pc:docMk/>
            <pc:sldMk cId="499043720" sldId="1718"/>
            <ac:spMk id="48" creationId="{A7BD7F4C-E299-4AF6-8830-63CBA094D58D}"/>
          </ac:spMkLst>
        </pc:spChg>
        <pc:spChg chg="del">
          <ac:chgData name="Hamlet Markarian" userId="4926d2b407f31d77" providerId="LiveId" clId="{1C057F98-2CC4-49E3-A2E2-A804BE88845B}" dt="2021-05-05T22:15:02.564" v="2683" actId="478"/>
          <ac:spMkLst>
            <pc:docMk/>
            <pc:sldMk cId="499043720" sldId="1718"/>
            <ac:spMk id="49" creationId="{609E702C-0F74-4D84-BE4D-BB8C3121A925}"/>
          </ac:spMkLst>
        </pc:spChg>
        <pc:spChg chg="del">
          <ac:chgData name="Hamlet Markarian" userId="4926d2b407f31d77" providerId="LiveId" clId="{1C057F98-2CC4-49E3-A2E2-A804BE88845B}" dt="2021-05-05T22:15:02.564" v="2683" actId="478"/>
          <ac:spMkLst>
            <pc:docMk/>
            <pc:sldMk cId="499043720" sldId="1718"/>
            <ac:spMk id="50" creationId="{C7F295C9-78DD-4338-9F11-8D8A4EAED342}"/>
          </ac:spMkLst>
        </pc:spChg>
        <pc:spChg chg="add mod">
          <ac:chgData name="Hamlet Markarian" userId="4926d2b407f31d77" providerId="LiveId" clId="{1C057F98-2CC4-49E3-A2E2-A804BE88845B}" dt="2021-05-06T09:32:25.047" v="3985"/>
          <ac:spMkLst>
            <pc:docMk/>
            <pc:sldMk cId="499043720" sldId="1718"/>
            <ac:spMk id="51" creationId="{75B57D4A-45E1-4D08-8519-3DAA60EEC1E6}"/>
          </ac:spMkLst>
        </pc:spChg>
        <pc:spChg chg="add mod">
          <ac:chgData name="Hamlet Markarian" userId="4926d2b407f31d77" providerId="LiveId" clId="{1C057F98-2CC4-49E3-A2E2-A804BE88845B}" dt="2021-05-06T09:32:25.047" v="3985"/>
          <ac:spMkLst>
            <pc:docMk/>
            <pc:sldMk cId="499043720" sldId="1718"/>
            <ac:spMk id="52" creationId="{B433968E-7A0F-4C5A-BC35-5081A8B31961}"/>
          </ac:spMkLst>
        </pc:spChg>
        <pc:spChg chg="add mod">
          <ac:chgData name="Hamlet Markarian" userId="4926d2b407f31d77" providerId="LiveId" clId="{1C057F98-2CC4-49E3-A2E2-A804BE88845B}" dt="2021-05-06T09:32:25.047" v="3985"/>
          <ac:spMkLst>
            <pc:docMk/>
            <pc:sldMk cId="499043720" sldId="1718"/>
            <ac:spMk id="53" creationId="{12020852-B3C6-45E4-AA70-A1DC00D96A22}"/>
          </ac:spMkLst>
        </pc:spChg>
        <pc:spChg chg="add mod">
          <ac:chgData name="Hamlet Markarian" userId="4926d2b407f31d77" providerId="LiveId" clId="{1C057F98-2CC4-49E3-A2E2-A804BE88845B}" dt="2021-05-06T09:32:25.047" v="3985"/>
          <ac:spMkLst>
            <pc:docMk/>
            <pc:sldMk cId="499043720" sldId="1718"/>
            <ac:spMk id="54" creationId="{8EA6F76A-4E1E-4DC9-BAED-3306253A17A7}"/>
          </ac:spMkLst>
        </pc:spChg>
        <pc:spChg chg="add mod">
          <ac:chgData name="Hamlet Markarian" userId="4926d2b407f31d77" providerId="LiveId" clId="{1C057F98-2CC4-49E3-A2E2-A804BE88845B}" dt="2021-05-06T09:32:25.047" v="3985"/>
          <ac:spMkLst>
            <pc:docMk/>
            <pc:sldMk cId="499043720" sldId="1718"/>
            <ac:spMk id="56" creationId="{F15061DF-2639-4890-820D-44E637D7F1B6}"/>
          </ac:spMkLst>
        </pc:spChg>
        <pc:spChg chg="mod">
          <ac:chgData name="Hamlet Markarian" userId="4926d2b407f31d77" providerId="LiveId" clId="{1C057F98-2CC4-49E3-A2E2-A804BE88845B}" dt="2021-05-06T09:32:25.047" v="3985"/>
          <ac:spMkLst>
            <pc:docMk/>
            <pc:sldMk cId="499043720" sldId="1718"/>
            <ac:spMk id="57" creationId="{B79FE3FB-DDD9-4C52-A866-E3982D872286}"/>
          </ac:spMkLst>
        </pc:spChg>
        <pc:spChg chg="add mod">
          <ac:chgData name="Hamlet Markarian" userId="4926d2b407f31d77" providerId="LiveId" clId="{1C057F98-2CC4-49E3-A2E2-A804BE88845B}" dt="2021-05-06T09:32:25.047" v="3985"/>
          <ac:spMkLst>
            <pc:docMk/>
            <pc:sldMk cId="499043720" sldId="1718"/>
            <ac:spMk id="58" creationId="{A947FC60-A9CA-4EBC-BD00-01D1DC2734C8}"/>
          </ac:spMkLst>
        </pc:spChg>
        <pc:spChg chg="add mod">
          <ac:chgData name="Hamlet Markarian" userId="4926d2b407f31d77" providerId="LiveId" clId="{1C057F98-2CC4-49E3-A2E2-A804BE88845B}" dt="2021-05-06T09:32:25.047" v="3985"/>
          <ac:spMkLst>
            <pc:docMk/>
            <pc:sldMk cId="499043720" sldId="1718"/>
            <ac:spMk id="60" creationId="{3370FF46-B233-417C-9D04-AF188F509924}"/>
          </ac:spMkLst>
        </pc:spChg>
        <pc:spChg chg="add mod">
          <ac:chgData name="Hamlet Markarian" userId="4926d2b407f31d77" providerId="LiveId" clId="{1C057F98-2CC4-49E3-A2E2-A804BE88845B}" dt="2021-05-06T09:32:25.047" v="3985"/>
          <ac:spMkLst>
            <pc:docMk/>
            <pc:sldMk cId="499043720" sldId="1718"/>
            <ac:spMk id="61" creationId="{2A4C14E6-F12A-44C9-95BC-5757A06D2596}"/>
          </ac:spMkLst>
        </pc:spChg>
        <pc:spChg chg="add mod">
          <ac:chgData name="Hamlet Markarian" userId="4926d2b407f31d77" providerId="LiveId" clId="{1C057F98-2CC4-49E3-A2E2-A804BE88845B}" dt="2021-05-06T09:32:25.047" v="3985"/>
          <ac:spMkLst>
            <pc:docMk/>
            <pc:sldMk cId="499043720" sldId="1718"/>
            <ac:spMk id="62" creationId="{3FA67A54-05FD-422A-8417-56538EE06D41}"/>
          </ac:spMkLst>
        </pc:spChg>
        <pc:spChg chg="add mod">
          <ac:chgData name="Hamlet Markarian" userId="4926d2b407f31d77" providerId="LiveId" clId="{1C057F98-2CC4-49E3-A2E2-A804BE88845B}" dt="2021-05-06T09:32:25.047" v="3985"/>
          <ac:spMkLst>
            <pc:docMk/>
            <pc:sldMk cId="499043720" sldId="1718"/>
            <ac:spMk id="64" creationId="{CD41F0D0-9F1C-4F59-9DEE-BD103B91F5C7}"/>
          </ac:spMkLst>
        </pc:spChg>
        <pc:spChg chg="add mod">
          <ac:chgData name="Hamlet Markarian" userId="4926d2b407f31d77" providerId="LiveId" clId="{1C057F98-2CC4-49E3-A2E2-A804BE88845B}" dt="2021-05-06T09:32:25.047" v="3985"/>
          <ac:spMkLst>
            <pc:docMk/>
            <pc:sldMk cId="499043720" sldId="1718"/>
            <ac:spMk id="65" creationId="{88679C47-7421-493C-86F9-8AC0DEFD7142}"/>
          </ac:spMkLst>
        </pc:spChg>
        <pc:spChg chg="add mod">
          <ac:chgData name="Hamlet Markarian" userId="4926d2b407f31d77" providerId="LiveId" clId="{1C057F98-2CC4-49E3-A2E2-A804BE88845B}" dt="2021-05-06T09:32:25.047" v="3985"/>
          <ac:spMkLst>
            <pc:docMk/>
            <pc:sldMk cId="499043720" sldId="1718"/>
            <ac:spMk id="66" creationId="{B2F7719F-A667-4B37-AF6C-12FA86231B06}"/>
          </ac:spMkLst>
        </pc:spChg>
        <pc:spChg chg="add del mod">
          <ac:chgData name="Hamlet Markarian" userId="4926d2b407f31d77" providerId="LiveId" clId="{1C057F98-2CC4-49E3-A2E2-A804BE88845B}" dt="2021-05-05T22:16:32.947" v="2698" actId="478"/>
          <ac:spMkLst>
            <pc:docMk/>
            <pc:sldMk cId="499043720" sldId="1718"/>
            <ac:spMk id="67" creationId="{DF41704A-2850-4F31-B948-38025FAE3BE5}"/>
          </ac:spMkLst>
        </pc:spChg>
        <pc:spChg chg="add mod ord">
          <ac:chgData name="Hamlet Markarian" userId="4926d2b407f31d77" providerId="LiveId" clId="{1C057F98-2CC4-49E3-A2E2-A804BE88845B}" dt="2021-05-06T09:32:25.047" v="3985"/>
          <ac:spMkLst>
            <pc:docMk/>
            <pc:sldMk cId="499043720" sldId="1718"/>
            <ac:spMk id="68" creationId="{369FAD2F-772B-47FF-B7C1-B24D3A4E5876}"/>
          </ac:spMkLst>
        </pc:spChg>
        <pc:spChg chg="add mod">
          <ac:chgData name="Hamlet Markarian" userId="4926d2b407f31d77" providerId="LiveId" clId="{1C057F98-2CC4-49E3-A2E2-A804BE88845B}" dt="2021-05-06T09:32:25.047" v="3985"/>
          <ac:spMkLst>
            <pc:docMk/>
            <pc:sldMk cId="499043720" sldId="1718"/>
            <ac:spMk id="70" creationId="{E82B409D-95D0-4B68-A5CF-E04ECBE0E0D6}"/>
          </ac:spMkLst>
        </pc:spChg>
        <pc:spChg chg="add mod">
          <ac:chgData name="Hamlet Markarian" userId="4926d2b407f31d77" providerId="LiveId" clId="{1C057F98-2CC4-49E3-A2E2-A804BE88845B}" dt="2021-05-06T09:32:25.047" v="3985"/>
          <ac:spMkLst>
            <pc:docMk/>
            <pc:sldMk cId="499043720" sldId="1718"/>
            <ac:spMk id="71" creationId="{324ED1E6-6F69-4B6A-BC79-BE0A94A5B955}"/>
          </ac:spMkLst>
        </pc:spChg>
        <pc:grpChg chg="mod">
          <ac:chgData name="Hamlet Markarian" userId="4926d2b407f31d77" providerId="LiveId" clId="{1C057F98-2CC4-49E3-A2E2-A804BE88845B}" dt="2021-05-06T09:32:25.047" v="3985"/>
          <ac:grpSpMkLst>
            <pc:docMk/>
            <pc:sldMk cId="499043720" sldId="1718"/>
            <ac:grpSpMk id="34" creationId="{3FAD39AD-7134-47BF-BA71-B931D44C32CA}"/>
          </ac:grpSpMkLst>
        </pc:grpChg>
        <pc:picChg chg="mod">
          <ac:chgData name="Hamlet Markarian" userId="4926d2b407f31d77" providerId="LiveId" clId="{1C057F98-2CC4-49E3-A2E2-A804BE88845B}" dt="2021-05-06T09:32:25.047" v="3985"/>
          <ac:picMkLst>
            <pc:docMk/>
            <pc:sldMk cId="499043720" sldId="1718"/>
            <ac:picMk id="55" creationId="{8949BDD1-2918-4A15-97B5-46AA812BFC63}"/>
          </ac:picMkLst>
        </pc:picChg>
        <pc:picChg chg="mod">
          <ac:chgData name="Hamlet Markarian" userId="4926d2b407f31d77" providerId="LiveId" clId="{1C057F98-2CC4-49E3-A2E2-A804BE88845B}" dt="2021-05-06T09:32:25.047" v="3985"/>
          <ac:picMkLst>
            <pc:docMk/>
            <pc:sldMk cId="499043720" sldId="1718"/>
            <ac:picMk id="59" creationId="{B9526696-E983-4EDA-8A8C-E710C71CB59C}"/>
          </ac:picMkLst>
        </pc:picChg>
        <pc:picChg chg="mod">
          <ac:chgData name="Hamlet Markarian" userId="4926d2b407f31d77" providerId="LiveId" clId="{1C057F98-2CC4-49E3-A2E2-A804BE88845B}" dt="2021-05-06T09:32:25.047" v="3985"/>
          <ac:picMkLst>
            <pc:docMk/>
            <pc:sldMk cId="499043720" sldId="1718"/>
            <ac:picMk id="63" creationId="{42E5420B-3090-4C28-A5A9-60807EFF2A15}"/>
          </ac:picMkLst>
        </pc:picChg>
        <pc:picChg chg="add mod">
          <ac:chgData name="Hamlet Markarian" userId="4926d2b407f31d77" providerId="LiveId" clId="{1C057F98-2CC4-49E3-A2E2-A804BE88845B}" dt="2021-05-06T09:32:25.047" v="3985"/>
          <ac:picMkLst>
            <pc:docMk/>
            <pc:sldMk cId="499043720" sldId="1718"/>
            <ac:picMk id="69" creationId="{DB5C3B1E-D8E8-4936-A275-7D48D1ED792E}"/>
          </ac:picMkLst>
        </pc:picChg>
      </pc:sldChg>
      <pc:sldChg chg="addSp delSp modSp add mod">
        <pc:chgData name="Hamlet Markarian" userId="4926d2b407f31d77" providerId="LiveId" clId="{1C057F98-2CC4-49E3-A2E2-A804BE88845B}" dt="2021-05-06T09:32:25.047" v="3985"/>
        <pc:sldMkLst>
          <pc:docMk/>
          <pc:sldMk cId="2046517887" sldId="1719"/>
        </pc:sldMkLst>
        <pc:spChg chg="mod">
          <ac:chgData name="Hamlet Markarian" userId="4926d2b407f31d77" providerId="LiveId" clId="{1C057F98-2CC4-49E3-A2E2-A804BE88845B}" dt="2021-05-06T09:32:25.047" v="3985"/>
          <ac:spMkLst>
            <pc:docMk/>
            <pc:sldMk cId="2046517887" sldId="1719"/>
            <ac:spMk id="5" creationId="{BC01E833-A438-4C2A-AF28-2B402D7F80E5}"/>
          </ac:spMkLst>
        </pc:spChg>
        <pc:spChg chg="add mod">
          <ac:chgData name="Hamlet Markarian" userId="4926d2b407f31d77" providerId="LiveId" clId="{1C057F98-2CC4-49E3-A2E2-A804BE88845B}" dt="2021-05-06T09:32:25.047" v="3985"/>
          <ac:spMkLst>
            <pc:docMk/>
            <pc:sldMk cId="2046517887" sldId="1719"/>
            <ac:spMk id="14" creationId="{2B3D86D5-D403-4BBB-8A8C-62C2600283AB}"/>
          </ac:spMkLst>
        </pc:spChg>
        <pc:spChg chg="add mod">
          <ac:chgData name="Hamlet Markarian" userId="4926d2b407f31d77" providerId="LiveId" clId="{1C057F98-2CC4-49E3-A2E2-A804BE88845B}" dt="2021-05-06T09:32:25.047" v="3985"/>
          <ac:spMkLst>
            <pc:docMk/>
            <pc:sldMk cId="2046517887" sldId="1719"/>
            <ac:spMk id="15" creationId="{86A6E9A4-DFC9-4FFD-9DA9-1A08374CD1AE}"/>
          </ac:spMkLst>
        </pc:spChg>
        <pc:spChg chg="add mod">
          <ac:chgData name="Hamlet Markarian" userId="4926d2b407f31d77" providerId="LiveId" clId="{1C057F98-2CC4-49E3-A2E2-A804BE88845B}" dt="2021-05-06T09:32:25.047" v="3985"/>
          <ac:spMkLst>
            <pc:docMk/>
            <pc:sldMk cId="2046517887" sldId="1719"/>
            <ac:spMk id="16" creationId="{90706089-008D-4CBD-A8A9-52E2E89FBE0C}"/>
          </ac:spMkLst>
        </pc:spChg>
        <pc:spChg chg="add mod">
          <ac:chgData name="Hamlet Markarian" userId="4926d2b407f31d77" providerId="LiveId" clId="{1C057F98-2CC4-49E3-A2E2-A804BE88845B}" dt="2021-05-06T09:32:25.047" v="3985"/>
          <ac:spMkLst>
            <pc:docMk/>
            <pc:sldMk cId="2046517887" sldId="1719"/>
            <ac:spMk id="17" creationId="{4EC4C255-B6BB-4D2D-B678-F82458AD18A5}"/>
          </ac:spMkLst>
        </pc:spChg>
        <pc:spChg chg="add mod ord">
          <ac:chgData name="Hamlet Markarian" userId="4926d2b407f31d77" providerId="LiveId" clId="{1C057F98-2CC4-49E3-A2E2-A804BE88845B}" dt="2021-05-06T09:32:25.047" v="3985"/>
          <ac:spMkLst>
            <pc:docMk/>
            <pc:sldMk cId="2046517887" sldId="1719"/>
            <ac:spMk id="18" creationId="{740ECFE4-7DF6-4A3B-AF61-EF64CB067DE2}"/>
          </ac:spMkLst>
        </pc:spChg>
        <pc:spChg chg="add mod ord">
          <ac:chgData name="Hamlet Markarian" userId="4926d2b407f31d77" providerId="LiveId" clId="{1C057F98-2CC4-49E3-A2E2-A804BE88845B}" dt="2021-05-06T09:32:25.047" v="3985"/>
          <ac:spMkLst>
            <pc:docMk/>
            <pc:sldMk cId="2046517887" sldId="1719"/>
            <ac:spMk id="19" creationId="{EE72FA3C-F045-4C48-A37C-716876120DE7}"/>
          </ac:spMkLst>
        </pc:spChg>
        <pc:spChg chg="add mod ord">
          <ac:chgData name="Hamlet Markarian" userId="4926d2b407f31d77" providerId="LiveId" clId="{1C057F98-2CC4-49E3-A2E2-A804BE88845B}" dt="2021-05-06T09:32:25.047" v="3985"/>
          <ac:spMkLst>
            <pc:docMk/>
            <pc:sldMk cId="2046517887" sldId="1719"/>
            <ac:spMk id="20" creationId="{AAC7E0EE-D096-4D8C-890B-26CFA87FC60C}"/>
          </ac:spMkLst>
        </pc:spChg>
        <pc:spChg chg="add mod ord">
          <ac:chgData name="Hamlet Markarian" userId="4926d2b407f31d77" providerId="LiveId" clId="{1C057F98-2CC4-49E3-A2E2-A804BE88845B}" dt="2021-05-06T09:32:25.047" v="3985"/>
          <ac:spMkLst>
            <pc:docMk/>
            <pc:sldMk cId="2046517887" sldId="1719"/>
            <ac:spMk id="21" creationId="{0513732C-4E89-4AB7-8C4B-DCEDD07A7705}"/>
          </ac:spMkLst>
        </pc:spChg>
        <pc:spChg chg="add mod">
          <ac:chgData name="Hamlet Markarian" userId="4926d2b407f31d77" providerId="LiveId" clId="{1C057F98-2CC4-49E3-A2E2-A804BE88845B}" dt="2021-05-06T09:32:25.047" v="3985"/>
          <ac:spMkLst>
            <pc:docMk/>
            <pc:sldMk cId="2046517887" sldId="1719"/>
            <ac:spMk id="22" creationId="{757E6FAA-C4F0-4439-8770-C47C295E5CB2}"/>
          </ac:spMkLst>
        </pc:spChg>
        <pc:spChg chg="add mod">
          <ac:chgData name="Hamlet Markarian" userId="4926d2b407f31d77" providerId="LiveId" clId="{1C057F98-2CC4-49E3-A2E2-A804BE88845B}" dt="2021-05-06T09:32:25.047" v="3985"/>
          <ac:spMkLst>
            <pc:docMk/>
            <pc:sldMk cId="2046517887" sldId="1719"/>
            <ac:spMk id="23" creationId="{003F20D2-93D4-4ADB-8B0E-968E532E0B94}"/>
          </ac:spMkLst>
        </pc:spChg>
        <pc:spChg chg="mod">
          <ac:chgData name="Hamlet Markarian" userId="4926d2b407f31d77" providerId="LiveId" clId="{1C057F98-2CC4-49E3-A2E2-A804BE88845B}" dt="2021-05-06T09:32:25.047" v="3985"/>
          <ac:spMkLst>
            <pc:docMk/>
            <pc:sldMk cId="2046517887" sldId="1719"/>
            <ac:spMk id="25" creationId="{1BC86607-E596-4F34-8DC5-C81522008D1B}"/>
          </ac:spMkLst>
        </pc:spChg>
        <pc:spChg chg="mod">
          <ac:chgData name="Hamlet Markarian" userId="4926d2b407f31d77" providerId="LiveId" clId="{1C057F98-2CC4-49E3-A2E2-A804BE88845B}" dt="2021-05-06T09:32:25.047" v="3985"/>
          <ac:spMkLst>
            <pc:docMk/>
            <pc:sldMk cId="2046517887" sldId="1719"/>
            <ac:spMk id="26" creationId="{22353C63-DD22-4365-B836-4CA774107CFD}"/>
          </ac:spMkLst>
        </pc:spChg>
        <pc:spChg chg="mod">
          <ac:chgData name="Hamlet Markarian" userId="4926d2b407f31d77" providerId="LiveId" clId="{1C057F98-2CC4-49E3-A2E2-A804BE88845B}" dt="2021-05-06T09:32:25.047" v="3985"/>
          <ac:spMkLst>
            <pc:docMk/>
            <pc:sldMk cId="2046517887" sldId="1719"/>
            <ac:spMk id="27" creationId="{88788E87-0028-4329-8BF6-168DAEFC2327}"/>
          </ac:spMkLst>
        </pc:spChg>
        <pc:spChg chg="mod">
          <ac:chgData name="Hamlet Markarian" userId="4926d2b407f31d77" providerId="LiveId" clId="{1C057F98-2CC4-49E3-A2E2-A804BE88845B}" dt="2021-05-06T09:32:25.047" v="3985"/>
          <ac:spMkLst>
            <pc:docMk/>
            <pc:sldMk cId="2046517887" sldId="1719"/>
            <ac:spMk id="28" creationId="{FAE9C536-822B-4750-B09F-6D8E848D003C}"/>
          </ac:spMkLst>
        </pc:spChg>
        <pc:spChg chg="add mod">
          <ac:chgData name="Hamlet Markarian" userId="4926d2b407f31d77" providerId="LiveId" clId="{1C057F98-2CC4-49E3-A2E2-A804BE88845B}" dt="2021-05-06T09:32:25.047" v="3985"/>
          <ac:spMkLst>
            <pc:docMk/>
            <pc:sldMk cId="2046517887" sldId="1719"/>
            <ac:spMk id="29" creationId="{B306BF1E-534E-47EA-B501-847E5418D669}"/>
          </ac:spMkLst>
        </pc:spChg>
        <pc:spChg chg="mod">
          <ac:chgData name="Hamlet Markarian" userId="4926d2b407f31d77" providerId="LiveId" clId="{1C057F98-2CC4-49E3-A2E2-A804BE88845B}" dt="2021-05-06T09:32:25.047" v="3985"/>
          <ac:spMkLst>
            <pc:docMk/>
            <pc:sldMk cId="2046517887" sldId="1719"/>
            <ac:spMk id="35" creationId="{0F9A0D7E-7FCF-48DF-BAE9-C32DF98CD62E}"/>
          </ac:spMkLst>
        </pc:spChg>
        <pc:spChg chg="mod">
          <ac:chgData name="Hamlet Markarian" userId="4926d2b407f31d77" providerId="LiveId" clId="{1C057F98-2CC4-49E3-A2E2-A804BE88845B}" dt="2021-05-06T09:32:25.047" v="3985"/>
          <ac:spMkLst>
            <pc:docMk/>
            <pc:sldMk cId="2046517887" sldId="1719"/>
            <ac:spMk id="36" creationId="{1968768D-6339-4F5B-BEA1-B14758316542}"/>
          </ac:spMkLst>
        </pc:spChg>
        <pc:spChg chg="mod">
          <ac:chgData name="Hamlet Markarian" userId="4926d2b407f31d77" providerId="LiveId" clId="{1C057F98-2CC4-49E3-A2E2-A804BE88845B}" dt="2021-05-06T09:32:25.047" v="3985"/>
          <ac:spMkLst>
            <pc:docMk/>
            <pc:sldMk cId="2046517887" sldId="1719"/>
            <ac:spMk id="37" creationId="{D00EE6FC-9BEE-4094-AF77-930CBC86E46A}"/>
          </ac:spMkLst>
        </pc:spChg>
        <pc:spChg chg="mod">
          <ac:chgData name="Hamlet Markarian" userId="4926d2b407f31d77" providerId="LiveId" clId="{1C057F98-2CC4-49E3-A2E2-A804BE88845B}" dt="2021-05-06T09:32:25.047" v="3985"/>
          <ac:spMkLst>
            <pc:docMk/>
            <pc:sldMk cId="2046517887" sldId="1719"/>
            <ac:spMk id="38" creationId="{E3EDC7FE-AAA2-41C2-8108-57A0FA8ADF4A}"/>
          </ac:spMkLst>
        </pc:spChg>
        <pc:spChg chg="mod">
          <ac:chgData name="Hamlet Markarian" userId="4926d2b407f31d77" providerId="LiveId" clId="{1C057F98-2CC4-49E3-A2E2-A804BE88845B}" dt="2021-05-06T09:32:25.047" v="3985"/>
          <ac:spMkLst>
            <pc:docMk/>
            <pc:sldMk cId="2046517887" sldId="1719"/>
            <ac:spMk id="39" creationId="{3B13F559-20C8-4B24-A0FF-2A57318C2A51}"/>
          </ac:spMkLst>
        </pc:spChg>
        <pc:spChg chg="mod">
          <ac:chgData name="Hamlet Markarian" userId="4926d2b407f31d77" providerId="LiveId" clId="{1C057F98-2CC4-49E3-A2E2-A804BE88845B}" dt="2021-05-06T09:32:25.047" v="3985"/>
          <ac:spMkLst>
            <pc:docMk/>
            <pc:sldMk cId="2046517887" sldId="1719"/>
            <ac:spMk id="40" creationId="{0CC46578-DA7F-4BB8-9868-87C76AF7AD9E}"/>
          </ac:spMkLst>
        </pc:spChg>
        <pc:spChg chg="mod">
          <ac:chgData name="Hamlet Markarian" userId="4926d2b407f31d77" providerId="LiveId" clId="{1C057F98-2CC4-49E3-A2E2-A804BE88845B}" dt="2021-05-06T09:32:25.047" v="3985"/>
          <ac:spMkLst>
            <pc:docMk/>
            <pc:sldMk cId="2046517887" sldId="1719"/>
            <ac:spMk id="42" creationId="{E842CE60-7C1B-4171-985E-FF5C466BDF36}"/>
          </ac:spMkLst>
        </pc:spChg>
        <pc:spChg chg="mod">
          <ac:chgData name="Hamlet Markarian" userId="4926d2b407f31d77" providerId="LiveId" clId="{1C057F98-2CC4-49E3-A2E2-A804BE88845B}" dt="2021-05-06T09:32:25.047" v="3985"/>
          <ac:spMkLst>
            <pc:docMk/>
            <pc:sldMk cId="2046517887" sldId="1719"/>
            <ac:spMk id="43" creationId="{7D785110-BECC-438D-8324-F9FCE6F36F59}"/>
          </ac:spMkLst>
        </pc:spChg>
        <pc:spChg chg="mod">
          <ac:chgData name="Hamlet Markarian" userId="4926d2b407f31d77" providerId="LiveId" clId="{1C057F98-2CC4-49E3-A2E2-A804BE88845B}" dt="2021-05-06T09:32:25.047" v="3985"/>
          <ac:spMkLst>
            <pc:docMk/>
            <pc:sldMk cId="2046517887" sldId="1719"/>
            <ac:spMk id="44" creationId="{00530904-3A5D-49E4-A039-4DE71B2A4649}"/>
          </ac:spMkLst>
        </pc:spChg>
        <pc:spChg chg="mod">
          <ac:chgData name="Hamlet Markarian" userId="4926d2b407f31d77" providerId="LiveId" clId="{1C057F98-2CC4-49E3-A2E2-A804BE88845B}" dt="2021-05-06T09:32:25.047" v="3985"/>
          <ac:spMkLst>
            <pc:docMk/>
            <pc:sldMk cId="2046517887" sldId="1719"/>
            <ac:spMk id="45" creationId="{342DFFF0-ABF3-4AE4-83FA-7F3227BEC98A}"/>
          </ac:spMkLst>
        </pc:spChg>
        <pc:spChg chg="add mod">
          <ac:chgData name="Hamlet Markarian" userId="4926d2b407f31d77" providerId="LiveId" clId="{1C057F98-2CC4-49E3-A2E2-A804BE88845B}" dt="2021-05-06T09:32:25.047" v="3985"/>
          <ac:spMkLst>
            <pc:docMk/>
            <pc:sldMk cId="2046517887" sldId="1719"/>
            <ac:spMk id="46" creationId="{11FD9D58-8FDF-4560-AE82-A679A1146BCA}"/>
          </ac:spMkLst>
        </pc:spChg>
        <pc:spChg chg="add del mod">
          <ac:chgData name="Hamlet Markarian" userId="4926d2b407f31d77" providerId="LiveId" clId="{1C057F98-2CC4-49E3-A2E2-A804BE88845B}" dt="2021-05-05T22:19:27.715" v="2721" actId="478"/>
          <ac:spMkLst>
            <pc:docMk/>
            <pc:sldMk cId="2046517887" sldId="1719"/>
            <ac:spMk id="51" creationId="{62D384F1-CFE4-4F9F-B42D-A60475BA0EF3}"/>
          </ac:spMkLst>
        </pc:spChg>
        <pc:spChg chg="add mod ord">
          <ac:chgData name="Hamlet Markarian" userId="4926d2b407f31d77" providerId="LiveId" clId="{1C057F98-2CC4-49E3-A2E2-A804BE88845B}" dt="2021-05-06T09:32:25.047" v="3985"/>
          <ac:spMkLst>
            <pc:docMk/>
            <pc:sldMk cId="2046517887" sldId="1719"/>
            <ac:spMk id="52" creationId="{598BD437-50FC-4561-A7F8-79289F29DA34}"/>
          </ac:spMkLst>
        </pc:spChg>
        <pc:spChg chg="add mod">
          <ac:chgData name="Hamlet Markarian" userId="4926d2b407f31d77" providerId="LiveId" clId="{1C057F98-2CC4-49E3-A2E2-A804BE88845B}" dt="2021-05-06T09:32:25.047" v="3985"/>
          <ac:spMkLst>
            <pc:docMk/>
            <pc:sldMk cId="2046517887" sldId="1719"/>
            <ac:spMk id="54" creationId="{66BC3556-5D2C-4125-AACD-773FBE29D981}"/>
          </ac:spMkLst>
        </pc:spChg>
        <pc:spChg chg="add mod">
          <ac:chgData name="Hamlet Markarian" userId="4926d2b407f31d77" providerId="LiveId" clId="{1C057F98-2CC4-49E3-A2E2-A804BE88845B}" dt="2021-05-06T09:32:25.047" v="3985"/>
          <ac:spMkLst>
            <pc:docMk/>
            <pc:sldMk cId="2046517887" sldId="1719"/>
            <ac:spMk id="56" creationId="{FDB61E5C-10E8-4630-BF49-6ECD36BCE308}"/>
          </ac:spMkLst>
        </pc:spChg>
        <pc:spChg chg="mod">
          <ac:chgData name="Hamlet Markarian" userId="4926d2b407f31d77" providerId="LiveId" clId="{1C057F98-2CC4-49E3-A2E2-A804BE88845B}" dt="2021-05-06T09:32:25.047" v="3985"/>
          <ac:spMkLst>
            <pc:docMk/>
            <pc:sldMk cId="2046517887" sldId="1719"/>
            <ac:spMk id="57" creationId="{B79FE3FB-DDD9-4C52-A866-E3982D872286}"/>
          </ac:spMkLst>
        </pc:spChg>
        <pc:spChg chg="add mod">
          <ac:chgData name="Hamlet Markarian" userId="4926d2b407f31d77" providerId="LiveId" clId="{1C057F98-2CC4-49E3-A2E2-A804BE88845B}" dt="2021-05-06T09:32:25.047" v="3985"/>
          <ac:spMkLst>
            <pc:docMk/>
            <pc:sldMk cId="2046517887" sldId="1719"/>
            <ac:spMk id="58" creationId="{A2C277BF-D2C5-473F-AF53-8D8461FDB1C0}"/>
          </ac:spMkLst>
        </pc:spChg>
        <pc:grpChg chg="add mod">
          <ac:chgData name="Hamlet Markarian" userId="4926d2b407f31d77" providerId="LiveId" clId="{1C057F98-2CC4-49E3-A2E2-A804BE88845B}" dt="2021-05-06T09:32:25.047" v="3985"/>
          <ac:grpSpMkLst>
            <pc:docMk/>
            <pc:sldMk cId="2046517887" sldId="1719"/>
            <ac:grpSpMk id="24" creationId="{8680C826-373F-464F-AACC-8D12C14520AF}"/>
          </ac:grpSpMkLst>
        </pc:grpChg>
        <pc:grpChg chg="mod">
          <ac:chgData name="Hamlet Markarian" userId="4926d2b407f31d77" providerId="LiveId" clId="{1C057F98-2CC4-49E3-A2E2-A804BE88845B}" dt="2021-05-06T09:32:25.047" v="3985"/>
          <ac:grpSpMkLst>
            <pc:docMk/>
            <pc:sldMk cId="2046517887" sldId="1719"/>
            <ac:grpSpMk id="34" creationId="{3FAD39AD-7134-47BF-BA71-B931D44C32CA}"/>
          </ac:grpSpMkLst>
        </pc:grpChg>
        <pc:grpChg chg="add mod">
          <ac:chgData name="Hamlet Markarian" userId="4926d2b407f31d77" providerId="LiveId" clId="{1C057F98-2CC4-49E3-A2E2-A804BE88845B}" dt="2021-05-06T09:32:25.047" v="3985"/>
          <ac:grpSpMkLst>
            <pc:docMk/>
            <pc:sldMk cId="2046517887" sldId="1719"/>
            <ac:grpSpMk id="41" creationId="{000B17A1-3E48-460C-95EA-8BD6D0C39D7D}"/>
          </ac:grpSpMkLst>
        </pc:grpChg>
        <pc:picChg chg="add mod">
          <ac:chgData name="Hamlet Markarian" userId="4926d2b407f31d77" providerId="LiveId" clId="{1C057F98-2CC4-49E3-A2E2-A804BE88845B}" dt="2021-05-06T09:32:25.047" v="3985"/>
          <ac:picMkLst>
            <pc:docMk/>
            <pc:sldMk cId="2046517887" sldId="1719"/>
            <ac:picMk id="53" creationId="{627D6850-4A9E-42FC-A858-297501CEA66F}"/>
          </ac:picMkLst>
        </pc:picChg>
        <pc:picChg chg="mod">
          <ac:chgData name="Hamlet Markarian" userId="4926d2b407f31d77" providerId="LiveId" clId="{1C057F98-2CC4-49E3-A2E2-A804BE88845B}" dt="2021-05-06T09:32:25.047" v="3985"/>
          <ac:picMkLst>
            <pc:docMk/>
            <pc:sldMk cId="2046517887" sldId="1719"/>
            <ac:picMk id="55" creationId="{8949BDD1-2918-4A15-97B5-46AA812BFC63}"/>
          </ac:picMkLst>
        </pc:picChg>
        <pc:picChg chg="mod">
          <ac:chgData name="Hamlet Markarian" userId="4926d2b407f31d77" providerId="LiveId" clId="{1C057F98-2CC4-49E3-A2E2-A804BE88845B}" dt="2021-05-06T09:32:25.047" v="3985"/>
          <ac:picMkLst>
            <pc:docMk/>
            <pc:sldMk cId="2046517887" sldId="1719"/>
            <ac:picMk id="59" creationId="{B9526696-E983-4EDA-8A8C-E710C71CB59C}"/>
          </ac:picMkLst>
        </pc:picChg>
        <pc:picChg chg="mod">
          <ac:chgData name="Hamlet Markarian" userId="4926d2b407f31d77" providerId="LiveId" clId="{1C057F98-2CC4-49E3-A2E2-A804BE88845B}" dt="2021-05-06T09:32:25.047" v="3985"/>
          <ac:picMkLst>
            <pc:docMk/>
            <pc:sldMk cId="2046517887" sldId="1719"/>
            <ac:picMk id="63" creationId="{42E5420B-3090-4C28-A5A9-60807EFF2A15}"/>
          </ac:picMkLst>
        </pc:picChg>
        <pc:cxnChg chg="add mod">
          <ac:chgData name="Hamlet Markarian" userId="4926d2b407f31d77" providerId="LiveId" clId="{1C057F98-2CC4-49E3-A2E2-A804BE88845B}" dt="2021-05-06T09:32:25.047" v="3985"/>
          <ac:cxnSpMkLst>
            <pc:docMk/>
            <pc:sldMk cId="2046517887" sldId="1719"/>
            <ac:cxnSpMk id="30" creationId="{3142A2F5-D5EF-4AAF-BCFE-52767E319304}"/>
          </ac:cxnSpMkLst>
        </pc:cxnChg>
        <pc:cxnChg chg="add mod">
          <ac:chgData name="Hamlet Markarian" userId="4926d2b407f31d77" providerId="LiveId" clId="{1C057F98-2CC4-49E3-A2E2-A804BE88845B}" dt="2021-05-06T09:32:25.047" v="3985"/>
          <ac:cxnSpMkLst>
            <pc:docMk/>
            <pc:sldMk cId="2046517887" sldId="1719"/>
            <ac:cxnSpMk id="31" creationId="{3FF7B520-AEB4-409F-8BF3-18D8E4123A04}"/>
          </ac:cxnSpMkLst>
        </pc:cxnChg>
        <pc:cxnChg chg="add mod">
          <ac:chgData name="Hamlet Markarian" userId="4926d2b407f31d77" providerId="LiveId" clId="{1C057F98-2CC4-49E3-A2E2-A804BE88845B}" dt="2021-05-06T09:32:25.047" v="3985"/>
          <ac:cxnSpMkLst>
            <pc:docMk/>
            <pc:sldMk cId="2046517887" sldId="1719"/>
            <ac:cxnSpMk id="32" creationId="{F51A4133-6975-4533-BF69-A707E0816E98}"/>
          </ac:cxnSpMkLst>
        </pc:cxnChg>
        <pc:cxnChg chg="add mod">
          <ac:chgData name="Hamlet Markarian" userId="4926d2b407f31d77" providerId="LiveId" clId="{1C057F98-2CC4-49E3-A2E2-A804BE88845B}" dt="2021-05-06T09:32:25.047" v="3985"/>
          <ac:cxnSpMkLst>
            <pc:docMk/>
            <pc:sldMk cId="2046517887" sldId="1719"/>
            <ac:cxnSpMk id="33" creationId="{5E99C7C2-805B-4FE2-A311-EF9C089EF1D4}"/>
          </ac:cxnSpMkLst>
        </pc:cxnChg>
        <pc:cxnChg chg="add mod">
          <ac:chgData name="Hamlet Markarian" userId="4926d2b407f31d77" providerId="LiveId" clId="{1C057F98-2CC4-49E3-A2E2-A804BE88845B}" dt="2021-05-06T09:32:25.047" v="3985"/>
          <ac:cxnSpMkLst>
            <pc:docMk/>
            <pc:sldMk cId="2046517887" sldId="1719"/>
            <ac:cxnSpMk id="47" creationId="{6F7DFD3E-380C-43F8-AF8B-AB11316BC646}"/>
          </ac:cxnSpMkLst>
        </pc:cxnChg>
        <pc:cxnChg chg="add mod">
          <ac:chgData name="Hamlet Markarian" userId="4926d2b407f31d77" providerId="LiveId" clId="{1C057F98-2CC4-49E3-A2E2-A804BE88845B}" dt="2021-05-06T09:32:25.047" v="3985"/>
          <ac:cxnSpMkLst>
            <pc:docMk/>
            <pc:sldMk cId="2046517887" sldId="1719"/>
            <ac:cxnSpMk id="48" creationId="{9DDEA630-BC18-4AD9-AC6C-17D71648E394}"/>
          </ac:cxnSpMkLst>
        </pc:cxnChg>
        <pc:cxnChg chg="add mod">
          <ac:chgData name="Hamlet Markarian" userId="4926d2b407f31d77" providerId="LiveId" clId="{1C057F98-2CC4-49E3-A2E2-A804BE88845B}" dt="2021-05-06T09:32:25.047" v="3985"/>
          <ac:cxnSpMkLst>
            <pc:docMk/>
            <pc:sldMk cId="2046517887" sldId="1719"/>
            <ac:cxnSpMk id="49" creationId="{2BB68165-B631-4416-AE0D-7345CAAF0C6F}"/>
          </ac:cxnSpMkLst>
        </pc:cxnChg>
        <pc:cxnChg chg="add mod">
          <ac:chgData name="Hamlet Markarian" userId="4926d2b407f31d77" providerId="LiveId" clId="{1C057F98-2CC4-49E3-A2E2-A804BE88845B}" dt="2021-05-06T09:32:25.047" v="3985"/>
          <ac:cxnSpMkLst>
            <pc:docMk/>
            <pc:sldMk cId="2046517887" sldId="1719"/>
            <ac:cxnSpMk id="50" creationId="{FF729BD4-ACE7-4E81-A6D0-D0BFE42C3733}"/>
          </ac:cxnSpMkLst>
        </pc:cxnChg>
      </pc:sldChg>
      <pc:sldChg chg="addSp delSp modSp add mod">
        <pc:chgData name="Hamlet Markarian" userId="4926d2b407f31d77" providerId="LiveId" clId="{1C057F98-2CC4-49E3-A2E2-A804BE88845B}" dt="2021-05-06T09:32:25.047" v="3985"/>
        <pc:sldMkLst>
          <pc:docMk/>
          <pc:sldMk cId="3720547332" sldId="1720"/>
        </pc:sldMkLst>
        <pc:spChg chg="mod">
          <ac:chgData name="Hamlet Markarian" userId="4926d2b407f31d77" providerId="LiveId" clId="{1C057F98-2CC4-49E3-A2E2-A804BE88845B}" dt="2021-05-06T09:32:25.047" v="3985"/>
          <ac:spMkLst>
            <pc:docMk/>
            <pc:sldMk cId="3720547332" sldId="1720"/>
            <ac:spMk id="5" creationId="{BC01E833-A438-4C2A-AF28-2B402D7F80E5}"/>
          </ac:spMkLst>
        </pc:spChg>
        <pc:spChg chg="del">
          <ac:chgData name="Hamlet Markarian" userId="4926d2b407f31d77" providerId="LiveId" clId="{1C057F98-2CC4-49E3-A2E2-A804BE88845B}" dt="2021-05-05T22:25:05.525" v="2769" actId="478"/>
          <ac:spMkLst>
            <pc:docMk/>
            <pc:sldMk cId="3720547332" sldId="1720"/>
            <ac:spMk id="14" creationId="{2B3D86D5-D403-4BBB-8A8C-62C2600283AB}"/>
          </ac:spMkLst>
        </pc:spChg>
        <pc:spChg chg="del">
          <ac:chgData name="Hamlet Markarian" userId="4926d2b407f31d77" providerId="LiveId" clId="{1C057F98-2CC4-49E3-A2E2-A804BE88845B}" dt="2021-05-05T22:25:05.525" v="2769" actId="478"/>
          <ac:spMkLst>
            <pc:docMk/>
            <pc:sldMk cId="3720547332" sldId="1720"/>
            <ac:spMk id="15" creationId="{86A6E9A4-DFC9-4FFD-9DA9-1A08374CD1AE}"/>
          </ac:spMkLst>
        </pc:spChg>
        <pc:spChg chg="del">
          <ac:chgData name="Hamlet Markarian" userId="4926d2b407f31d77" providerId="LiveId" clId="{1C057F98-2CC4-49E3-A2E2-A804BE88845B}" dt="2021-05-05T22:25:05.525" v="2769" actId="478"/>
          <ac:spMkLst>
            <pc:docMk/>
            <pc:sldMk cId="3720547332" sldId="1720"/>
            <ac:spMk id="16" creationId="{90706089-008D-4CBD-A8A9-52E2E89FBE0C}"/>
          </ac:spMkLst>
        </pc:spChg>
        <pc:spChg chg="del">
          <ac:chgData name="Hamlet Markarian" userId="4926d2b407f31d77" providerId="LiveId" clId="{1C057F98-2CC4-49E3-A2E2-A804BE88845B}" dt="2021-05-05T22:25:05.525" v="2769" actId="478"/>
          <ac:spMkLst>
            <pc:docMk/>
            <pc:sldMk cId="3720547332" sldId="1720"/>
            <ac:spMk id="17" creationId="{4EC4C255-B6BB-4D2D-B678-F82458AD18A5}"/>
          </ac:spMkLst>
        </pc:spChg>
        <pc:spChg chg="del">
          <ac:chgData name="Hamlet Markarian" userId="4926d2b407f31d77" providerId="LiveId" clId="{1C057F98-2CC4-49E3-A2E2-A804BE88845B}" dt="2021-05-05T22:25:07.629" v="2772" actId="478"/>
          <ac:spMkLst>
            <pc:docMk/>
            <pc:sldMk cId="3720547332" sldId="1720"/>
            <ac:spMk id="18" creationId="{740ECFE4-7DF6-4A3B-AF61-EF64CB067DE2}"/>
          </ac:spMkLst>
        </pc:spChg>
        <pc:spChg chg="del">
          <ac:chgData name="Hamlet Markarian" userId="4926d2b407f31d77" providerId="LiveId" clId="{1C057F98-2CC4-49E3-A2E2-A804BE88845B}" dt="2021-05-05T22:25:05.525" v="2769" actId="478"/>
          <ac:spMkLst>
            <pc:docMk/>
            <pc:sldMk cId="3720547332" sldId="1720"/>
            <ac:spMk id="19" creationId="{EE72FA3C-F045-4C48-A37C-716876120DE7}"/>
          </ac:spMkLst>
        </pc:spChg>
        <pc:spChg chg="del">
          <ac:chgData name="Hamlet Markarian" userId="4926d2b407f31d77" providerId="LiveId" clId="{1C057F98-2CC4-49E3-A2E2-A804BE88845B}" dt="2021-05-05T22:25:07.058" v="2771" actId="478"/>
          <ac:spMkLst>
            <pc:docMk/>
            <pc:sldMk cId="3720547332" sldId="1720"/>
            <ac:spMk id="20" creationId="{AAC7E0EE-D096-4D8C-890B-26CFA87FC60C}"/>
          </ac:spMkLst>
        </pc:spChg>
        <pc:spChg chg="del">
          <ac:chgData name="Hamlet Markarian" userId="4926d2b407f31d77" providerId="LiveId" clId="{1C057F98-2CC4-49E3-A2E2-A804BE88845B}" dt="2021-05-05T22:25:05.525" v="2769" actId="478"/>
          <ac:spMkLst>
            <pc:docMk/>
            <pc:sldMk cId="3720547332" sldId="1720"/>
            <ac:spMk id="21" creationId="{0513732C-4E89-4AB7-8C4B-DCEDD07A7705}"/>
          </ac:spMkLst>
        </pc:spChg>
        <pc:spChg chg="del">
          <ac:chgData name="Hamlet Markarian" userId="4926d2b407f31d77" providerId="LiveId" clId="{1C057F98-2CC4-49E3-A2E2-A804BE88845B}" dt="2021-05-05T22:25:06.274" v="2770" actId="478"/>
          <ac:spMkLst>
            <pc:docMk/>
            <pc:sldMk cId="3720547332" sldId="1720"/>
            <ac:spMk id="22" creationId="{757E6FAA-C4F0-4439-8770-C47C295E5CB2}"/>
          </ac:spMkLst>
        </pc:spChg>
        <pc:spChg chg="del">
          <ac:chgData name="Hamlet Markarian" userId="4926d2b407f31d77" providerId="LiveId" clId="{1C057F98-2CC4-49E3-A2E2-A804BE88845B}" dt="2021-05-05T22:25:05.525" v="2769" actId="478"/>
          <ac:spMkLst>
            <pc:docMk/>
            <pc:sldMk cId="3720547332" sldId="1720"/>
            <ac:spMk id="23" creationId="{003F20D2-93D4-4ADB-8B0E-968E532E0B94}"/>
          </ac:spMkLst>
        </pc:spChg>
        <pc:spChg chg="del">
          <ac:chgData name="Hamlet Markarian" userId="4926d2b407f31d77" providerId="LiveId" clId="{1C057F98-2CC4-49E3-A2E2-A804BE88845B}" dt="2021-05-05T22:25:05.525" v="2769" actId="478"/>
          <ac:spMkLst>
            <pc:docMk/>
            <pc:sldMk cId="3720547332" sldId="1720"/>
            <ac:spMk id="29" creationId="{B306BF1E-534E-47EA-B501-847E5418D669}"/>
          </ac:spMkLst>
        </pc:spChg>
        <pc:spChg chg="mod">
          <ac:chgData name="Hamlet Markarian" userId="4926d2b407f31d77" providerId="LiveId" clId="{1C057F98-2CC4-49E3-A2E2-A804BE88845B}" dt="2021-05-06T09:32:25.047" v="3985"/>
          <ac:spMkLst>
            <pc:docMk/>
            <pc:sldMk cId="3720547332" sldId="1720"/>
            <ac:spMk id="35" creationId="{0F9A0D7E-7FCF-48DF-BAE9-C32DF98CD62E}"/>
          </ac:spMkLst>
        </pc:spChg>
        <pc:spChg chg="mod">
          <ac:chgData name="Hamlet Markarian" userId="4926d2b407f31d77" providerId="LiveId" clId="{1C057F98-2CC4-49E3-A2E2-A804BE88845B}" dt="2021-05-06T09:32:25.047" v="3985"/>
          <ac:spMkLst>
            <pc:docMk/>
            <pc:sldMk cId="3720547332" sldId="1720"/>
            <ac:spMk id="36" creationId="{1968768D-6339-4F5B-BEA1-B14758316542}"/>
          </ac:spMkLst>
        </pc:spChg>
        <pc:spChg chg="mod">
          <ac:chgData name="Hamlet Markarian" userId="4926d2b407f31d77" providerId="LiveId" clId="{1C057F98-2CC4-49E3-A2E2-A804BE88845B}" dt="2021-05-06T09:32:25.047" v="3985"/>
          <ac:spMkLst>
            <pc:docMk/>
            <pc:sldMk cId="3720547332" sldId="1720"/>
            <ac:spMk id="37" creationId="{D00EE6FC-9BEE-4094-AF77-930CBC86E46A}"/>
          </ac:spMkLst>
        </pc:spChg>
        <pc:spChg chg="mod">
          <ac:chgData name="Hamlet Markarian" userId="4926d2b407f31d77" providerId="LiveId" clId="{1C057F98-2CC4-49E3-A2E2-A804BE88845B}" dt="2021-05-06T09:32:25.047" v="3985"/>
          <ac:spMkLst>
            <pc:docMk/>
            <pc:sldMk cId="3720547332" sldId="1720"/>
            <ac:spMk id="38" creationId="{E3EDC7FE-AAA2-41C2-8108-57A0FA8ADF4A}"/>
          </ac:spMkLst>
        </pc:spChg>
        <pc:spChg chg="mod">
          <ac:chgData name="Hamlet Markarian" userId="4926d2b407f31d77" providerId="LiveId" clId="{1C057F98-2CC4-49E3-A2E2-A804BE88845B}" dt="2021-05-06T09:32:25.047" v="3985"/>
          <ac:spMkLst>
            <pc:docMk/>
            <pc:sldMk cId="3720547332" sldId="1720"/>
            <ac:spMk id="39" creationId="{3B13F559-20C8-4B24-A0FF-2A57318C2A51}"/>
          </ac:spMkLst>
        </pc:spChg>
        <pc:spChg chg="mod">
          <ac:chgData name="Hamlet Markarian" userId="4926d2b407f31d77" providerId="LiveId" clId="{1C057F98-2CC4-49E3-A2E2-A804BE88845B}" dt="2021-05-06T09:32:25.047" v="3985"/>
          <ac:spMkLst>
            <pc:docMk/>
            <pc:sldMk cId="3720547332" sldId="1720"/>
            <ac:spMk id="40" creationId="{0CC46578-DA7F-4BB8-9868-87C76AF7AD9E}"/>
          </ac:spMkLst>
        </pc:spChg>
        <pc:spChg chg="del">
          <ac:chgData name="Hamlet Markarian" userId="4926d2b407f31d77" providerId="LiveId" clId="{1C057F98-2CC4-49E3-A2E2-A804BE88845B}" dt="2021-05-05T22:25:05.525" v="2769" actId="478"/>
          <ac:spMkLst>
            <pc:docMk/>
            <pc:sldMk cId="3720547332" sldId="1720"/>
            <ac:spMk id="46" creationId="{11FD9D58-8FDF-4560-AE82-A679A1146BCA}"/>
          </ac:spMkLst>
        </pc:spChg>
        <pc:spChg chg="del">
          <ac:chgData name="Hamlet Markarian" userId="4926d2b407f31d77" providerId="LiveId" clId="{1C057F98-2CC4-49E3-A2E2-A804BE88845B}" dt="2021-05-05T22:25:08.723" v="2773" actId="478"/>
          <ac:spMkLst>
            <pc:docMk/>
            <pc:sldMk cId="3720547332" sldId="1720"/>
            <ac:spMk id="52" creationId="{598BD437-50FC-4561-A7F8-79289F29DA34}"/>
          </ac:spMkLst>
        </pc:spChg>
        <pc:spChg chg="del">
          <ac:chgData name="Hamlet Markarian" userId="4926d2b407f31d77" providerId="LiveId" clId="{1C057F98-2CC4-49E3-A2E2-A804BE88845B}" dt="2021-05-05T22:25:05.525" v="2769" actId="478"/>
          <ac:spMkLst>
            <pc:docMk/>
            <pc:sldMk cId="3720547332" sldId="1720"/>
            <ac:spMk id="54" creationId="{66BC3556-5D2C-4125-AACD-773FBE29D981}"/>
          </ac:spMkLst>
        </pc:spChg>
        <pc:spChg chg="del">
          <ac:chgData name="Hamlet Markarian" userId="4926d2b407f31d77" providerId="LiveId" clId="{1C057F98-2CC4-49E3-A2E2-A804BE88845B}" dt="2021-05-05T22:25:05.525" v="2769" actId="478"/>
          <ac:spMkLst>
            <pc:docMk/>
            <pc:sldMk cId="3720547332" sldId="1720"/>
            <ac:spMk id="56" creationId="{FDB61E5C-10E8-4630-BF49-6ECD36BCE308}"/>
          </ac:spMkLst>
        </pc:spChg>
        <pc:spChg chg="mod">
          <ac:chgData name="Hamlet Markarian" userId="4926d2b407f31d77" providerId="LiveId" clId="{1C057F98-2CC4-49E3-A2E2-A804BE88845B}" dt="2021-05-06T09:32:25.047" v="3985"/>
          <ac:spMkLst>
            <pc:docMk/>
            <pc:sldMk cId="3720547332" sldId="1720"/>
            <ac:spMk id="57" creationId="{B79FE3FB-DDD9-4C52-A866-E3982D872286}"/>
          </ac:spMkLst>
        </pc:spChg>
        <pc:spChg chg="del">
          <ac:chgData name="Hamlet Markarian" userId="4926d2b407f31d77" providerId="LiveId" clId="{1C057F98-2CC4-49E3-A2E2-A804BE88845B}" dt="2021-05-05T22:25:05.525" v="2769" actId="478"/>
          <ac:spMkLst>
            <pc:docMk/>
            <pc:sldMk cId="3720547332" sldId="1720"/>
            <ac:spMk id="58" creationId="{A2C277BF-D2C5-473F-AF53-8D8461FDB1C0}"/>
          </ac:spMkLst>
        </pc:spChg>
        <pc:spChg chg="add mod">
          <ac:chgData name="Hamlet Markarian" userId="4926d2b407f31d77" providerId="LiveId" clId="{1C057F98-2CC4-49E3-A2E2-A804BE88845B}" dt="2021-05-06T09:32:25.047" v="3985"/>
          <ac:spMkLst>
            <pc:docMk/>
            <pc:sldMk cId="3720547332" sldId="1720"/>
            <ac:spMk id="62" creationId="{21A07F80-A93E-41F3-802C-4E7A905DDCAC}"/>
          </ac:spMkLst>
        </pc:spChg>
        <pc:spChg chg="add mod">
          <ac:chgData name="Hamlet Markarian" userId="4926d2b407f31d77" providerId="LiveId" clId="{1C057F98-2CC4-49E3-A2E2-A804BE88845B}" dt="2021-05-06T09:32:25.047" v="3985"/>
          <ac:spMkLst>
            <pc:docMk/>
            <pc:sldMk cId="3720547332" sldId="1720"/>
            <ac:spMk id="64" creationId="{FD94BEBD-A754-48A4-8663-58F5175AF6C0}"/>
          </ac:spMkLst>
        </pc:spChg>
        <pc:spChg chg="add mod">
          <ac:chgData name="Hamlet Markarian" userId="4926d2b407f31d77" providerId="LiveId" clId="{1C057F98-2CC4-49E3-A2E2-A804BE88845B}" dt="2021-05-06T09:32:25.047" v="3985"/>
          <ac:spMkLst>
            <pc:docMk/>
            <pc:sldMk cId="3720547332" sldId="1720"/>
            <ac:spMk id="65" creationId="{D0224626-D009-4CB2-94DD-F440791E8295}"/>
          </ac:spMkLst>
        </pc:spChg>
        <pc:spChg chg="add mod">
          <ac:chgData name="Hamlet Markarian" userId="4926d2b407f31d77" providerId="LiveId" clId="{1C057F98-2CC4-49E3-A2E2-A804BE88845B}" dt="2021-05-06T09:32:25.047" v="3985"/>
          <ac:spMkLst>
            <pc:docMk/>
            <pc:sldMk cId="3720547332" sldId="1720"/>
            <ac:spMk id="66" creationId="{932048CE-A478-4049-8E71-60A9ACBD4ADA}"/>
          </ac:spMkLst>
        </pc:spChg>
        <pc:spChg chg="add mod">
          <ac:chgData name="Hamlet Markarian" userId="4926d2b407f31d77" providerId="LiveId" clId="{1C057F98-2CC4-49E3-A2E2-A804BE88845B}" dt="2021-05-06T09:32:25.047" v="3985"/>
          <ac:spMkLst>
            <pc:docMk/>
            <pc:sldMk cId="3720547332" sldId="1720"/>
            <ac:spMk id="67" creationId="{0575E853-B52B-498E-990E-BC7282F76E01}"/>
          </ac:spMkLst>
        </pc:spChg>
        <pc:spChg chg="add mod">
          <ac:chgData name="Hamlet Markarian" userId="4926d2b407f31d77" providerId="LiveId" clId="{1C057F98-2CC4-49E3-A2E2-A804BE88845B}" dt="2021-05-06T09:32:25.047" v="3985"/>
          <ac:spMkLst>
            <pc:docMk/>
            <pc:sldMk cId="3720547332" sldId="1720"/>
            <ac:spMk id="68" creationId="{16CCBABE-E220-46C0-8A72-33F983AD5E4C}"/>
          </ac:spMkLst>
        </pc:spChg>
        <pc:spChg chg="add mod">
          <ac:chgData name="Hamlet Markarian" userId="4926d2b407f31d77" providerId="LiveId" clId="{1C057F98-2CC4-49E3-A2E2-A804BE88845B}" dt="2021-05-06T09:32:25.047" v="3985"/>
          <ac:spMkLst>
            <pc:docMk/>
            <pc:sldMk cId="3720547332" sldId="1720"/>
            <ac:spMk id="69" creationId="{F9F31EF5-B3AE-4646-9D41-C235B19D199D}"/>
          </ac:spMkLst>
        </pc:spChg>
        <pc:spChg chg="add mod">
          <ac:chgData name="Hamlet Markarian" userId="4926d2b407f31d77" providerId="LiveId" clId="{1C057F98-2CC4-49E3-A2E2-A804BE88845B}" dt="2021-05-06T09:32:25.047" v="3985"/>
          <ac:spMkLst>
            <pc:docMk/>
            <pc:sldMk cId="3720547332" sldId="1720"/>
            <ac:spMk id="70" creationId="{D1F27F16-C71E-4495-A5D8-7FB56C195041}"/>
          </ac:spMkLst>
        </pc:spChg>
        <pc:spChg chg="add mod">
          <ac:chgData name="Hamlet Markarian" userId="4926d2b407f31d77" providerId="LiveId" clId="{1C057F98-2CC4-49E3-A2E2-A804BE88845B}" dt="2021-05-06T09:32:25.047" v="3985"/>
          <ac:spMkLst>
            <pc:docMk/>
            <pc:sldMk cId="3720547332" sldId="1720"/>
            <ac:spMk id="71" creationId="{48017745-638B-4C67-B756-00EAB7DABB0E}"/>
          </ac:spMkLst>
        </pc:spChg>
        <pc:spChg chg="add mod">
          <ac:chgData name="Hamlet Markarian" userId="4926d2b407f31d77" providerId="LiveId" clId="{1C057F98-2CC4-49E3-A2E2-A804BE88845B}" dt="2021-05-06T09:32:25.047" v="3985"/>
          <ac:spMkLst>
            <pc:docMk/>
            <pc:sldMk cId="3720547332" sldId="1720"/>
            <ac:spMk id="72" creationId="{A12D7D50-F469-4978-A191-118F71AAF649}"/>
          </ac:spMkLst>
        </pc:spChg>
        <pc:spChg chg="add mod ord">
          <ac:chgData name="Hamlet Markarian" userId="4926d2b407f31d77" providerId="LiveId" clId="{1C057F98-2CC4-49E3-A2E2-A804BE88845B}" dt="2021-05-06T09:32:25.047" v="3985"/>
          <ac:spMkLst>
            <pc:docMk/>
            <pc:sldMk cId="3720547332" sldId="1720"/>
            <ac:spMk id="73" creationId="{25D3E050-5F8D-4583-9036-65E4F5C8A04C}"/>
          </ac:spMkLst>
        </pc:spChg>
        <pc:spChg chg="add mod">
          <ac:chgData name="Hamlet Markarian" userId="4926d2b407f31d77" providerId="LiveId" clId="{1C057F98-2CC4-49E3-A2E2-A804BE88845B}" dt="2021-05-06T09:32:25.047" v="3985"/>
          <ac:spMkLst>
            <pc:docMk/>
            <pc:sldMk cId="3720547332" sldId="1720"/>
            <ac:spMk id="74" creationId="{B4503680-42FA-4901-A1A0-C868EE1048C3}"/>
          </ac:spMkLst>
        </pc:spChg>
        <pc:spChg chg="add mod">
          <ac:chgData name="Hamlet Markarian" userId="4926d2b407f31d77" providerId="LiveId" clId="{1C057F98-2CC4-49E3-A2E2-A804BE88845B}" dt="2021-05-06T09:32:25.047" v="3985"/>
          <ac:spMkLst>
            <pc:docMk/>
            <pc:sldMk cId="3720547332" sldId="1720"/>
            <ac:spMk id="76" creationId="{717248B4-CFBD-47FC-BE69-194FBD485BEF}"/>
          </ac:spMkLst>
        </pc:spChg>
        <pc:grpChg chg="del">
          <ac:chgData name="Hamlet Markarian" userId="4926d2b407f31d77" providerId="LiveId" clId="{1C057F98-2CC4-49E3-A2E2-A804BE88845B}" dt="2021-05-05T22:25:05.525" v="2769" actId="478"/>
          <ac:grpSpMkLst>
            <pc:docMk/>
            <pc:sldMk cId="3720547332" sldId="1720"/>
            <ac:grpSpMk id="24" creationId="{8680C826-373F-464F-AACC-8D12C14520AF}"/>
          </ac:grpSpMkLst>
        </pc:grpChg>
        <pc:grpChg chg="mod">
          <ac:chgData name="Hamlet Markarian" userId="4926d2b407f31d77" providerId="LiveId" clId="{1C057F98-2CC4-49E3-A2E2-A804BE88845B}" dt="2021-05-06T09:32:25.047" v="3985"/>
          <ac:grpSpMkLst>
            <pc:docMk/>
            <pc:sldMk cId="3720547332" sldId="1720"/>
            <ac:grpSpMk id="34" creationId="{3FAD39AD-7134-47BF-BA71-B931D44C32CA}"/>
          </ac:grpSpMkLst>
        </pc:grpChg>
        <pc:grpChg chg="del">
          <ac:chgData name="Hamlet Markarian" userId="4926d2b407f31d77" providerId="LiveId" clId="{1C057F98-2CC4-49E3-A2E2-A804BE88845B}" dt="2021-05-05T22:25:05.525" v="2769" actId="478"/>
          <ac:grpSpMkLst>
            <pc:docMk/>
            <pc:sldMk cId="3720547332" sldId="1720"/>
            <ac:grpSpMk id="41" creationId="{000B17A1-3E48-460C-95EA-8BD6D0C39D7D}"/>
          </ac:grpSpMkLst>
        </pc:grpChg>
        <pc:picChg chg="add mod">
          <ac:chgData name="Hamlet Markarian" userId="4926d2b407f31d77" providerId="LiveId" clId="{1C057F98-2CC4-49E3-A2E2-A804BE88845B}" dt="2021-05-06T09:32:25.047" v="3985"/>
          <ac:picMkLst>
            <pc:docMk/>
            <pc:sldMk cId="3720547332" sldId="1720"/>
            <ac:picMk id="51" creationId="{03ABE528-2963-4B56-9C19-558D54C8F966}"/>
          </ac:picMkLst>
        </pc:picChg>
        <pc:picChg chg="del">
          <ac:chgData name="Hamlet Markarian" userId="4926d2b407f31d77" providerId="LiveId" clId="{1C057F98-2CC4-49E3-A2E2-A804BE88845B}" dt="2021-05-05T22:25:05.525" v="2769" actId="478"/>
          <ac:picMkLst>
            <pc:docMk/>
            <pc:sldMk cId="3720547332" sldId="1720"/>
            <ac:picMk id="53" creationId="{627D6850-4A9E-42FC-A858-297501CEA66F}"/>
          </ac:picMkLst>
        </pc:picChg>
        <pc:picChg chg="mod">
          <ac:chgData name="Hamlet Markarian" userId="4926d2b407f31d77" providerId="LiveId" clId="{1C057F98-2CC4-49E3-A2E2-A804BE88845B}" dt="2021-05-06T09:32:25.047" v="3985"/>
          <ac:picMkLst>
            <pc:docMk/>
            <pc:sldMk cId="3720547332" sldId="1720"/>
            <ac:picMk id="55" creationId="{8949BDD1-2918-4A15-97B5-46AA812BFC63}"/>
          </ac:picMkLst>
        </pc:picChg>
        <pc:picChg chg="mod">
          <ac:chgData name="Hamlet Markarian" userId="4926d2b407f31d77" providerId="LiveId" clId="{1C057F98-2CC4-49E3-A2E2-A804BE88845B}" dt="2021-05-06T09:32:25.047" v="3985"/>
          <ac:picMkLst>
            <pc:docMk/>
            <pc:sldMk cId="3720547332" sldId="1720"/>
            <ac:picMk id="59" creationId="{B9526696-E983-4EDA-8A8C-E710C71CB59C}"/>
          </ac:picMkLst>
        </pc:picChg>
        <pc:picChg chg="add mod">
          <ac:chgData name="Hamlet Markarian" userId="4926d2b407f31d77" providerId="LiveId" clId="{1C057F98-2CC4-49E3-A2E2-A804BE88845B}" dt="2021-05-06T09:32:25.047" v="3985"/>
          <ac:picMkLst>
            <pc:docMk/>
            <pc:sldMk cId="3720547332" sldId="1720"/>
            <ac:picMk id="60" creationId="{E8ABA668-1824-4821-BA8F-93EEEDCD7A54}"/>
          </ac:picMkLst>
        </pc:picChg>
        <pc:picChg chg="add mod">
          <ac:chgData name="Hamlet Markarian" userId="4926d2b407f31d77" providerId="LiveId" clId="{1C057F98-2CC4-49E3-A2E2-A804BE88845B}" dt="2021-05-06T09:32:25.047" v="3985"/>
          <ac:picMkLst>
            <pc:docMk/>
            <pc:sldMk cId="3720547332" sldId="1720"/>
            <ac:picMk id="61" creationId="{E0484C72-C64C-419C-A931-305961217B1E}"/>
          </ac:picMkLst>
        </pc:picChg>
        <pc:picChg chg="mod">
          <ac:chgData name="Hamlet Markarian" userId="4926d2b407f31d77" providerId="LiveId" clId="{1C057F98-2CC4-49E3-A2E2-A804BE88845B}" dt="2021-05-06T09:32:25.047" v="3985"/>
          <ac:picMkLst>
            <pc:docMk/>
            <pc:sldMk cId="3720547332" sldId="1720"/>
            <ac:picMk id="63" creationId="{42E5420B-3090-4C28-A5A9-60807EFF2A15}"/>
          </ac:picMkLst>
        </pc:picChg>
        <pc:picChg chg="add mod">
          <ac:chgData name="Hamlet Markarian" userId="4926d2b407f31d77" providerId="LiveId" clId="{1C057F98-2CC4-49E3-A2E2-A804BE88845B}" dt="2021-05-06T09:32:25.047" v="3985"/>
          <ac:picMkLst>
            <pc:docMk/>
            <pc:sldMk cId="3720547332" sldId="1720"/>
            <ac:picMk id="75" creationId="{5BBE4147-BD39-4327-9060-CEBCD1ED727A}"/>
          </ac:picMkLst>
        </pc:picChg>
        <pc:cxnChg chg="del mod">
          <ac:chgData name="Hamlet Markarian" userId="4926d2b407f31d77" providerId="LiveId" clId="{1C057F98-2CC4-49E3-A2E2-A804BE88845B}" dt="2021-05-05T22:25:05.525" v="2769" actId="478"/>
          <ac:cxnSpMkLst>
            <pc:docMk/>
            <pc:sldMk cId="3720547332" sldId="1720"/>
            <ac:cxnSpMk id="30" creationId="{3142A2F5-D5EF-4AAF-BCFE-52767E319304}"/>
          </ac:cxnSpMkLst>
        </pc:cxnChg>
        <pc:cxnChg chg="del mod">
          <ac:chgData name="Hamlet Markarian" userId="4926d2b407f31d77" providerId="LiveId" clId="{1C057F98-2CC4-49E3-A2E2-A804BE88845B}" dt="2021-05-05T22:25:05.525" v="2769" actId="478"/>
          <ac:cxnSpMkLst>
            <pc:docMk/>
            <pc:sldMk cId="3720547332" sldId="1720"/>
            <ac:cxnSpMk id="31" creationId="{3FF7B520-AEB4-409F-8BF3-18D8E4123A04}"/>
          </ac:cxnSpMkLst>
        </pc:cxnChg>
        <pc:cxnChg chg="del mod">
          <ac:chgData name="Hamlet Markarian" userId="4926d2b407f31d77" providerId="LiveId" clId="{1C057F98-2CC4-49E3-A2E2-A804BE88845B}" dt="2021-05-05T22:25:05.525" v="2769" actId="478"/>
          <ac:cxnSpMkLst>
            <pc:docMk/>
            <pc:sldMk cId="3720547332" sldId="1720"/>
            <ac:cxnSpMk id="32" creationId="{F51A4133-6975-4533-BF69-A707E0816E98}"/>
          </ac:cxnSpMkLst>
        </pc:cxnChg>
        <pc:cxnChg chg="del">
          <ac:chgData name="Hamlet Markarian" userId="4926d2b407f31d77" providerId="LiveId" clId="{1C057F98-2CC4-49E3-A2E2-A804BE88845B}" dt="2021-05-05T22:25:05.525" v="2769" actId="478"/>
          <ac:cxnSpMkLst>
            <pc:docMk/>
            <pc:sldMk cId="3720547332" sldId="1720"/>
            <ac:cxnSpMk id="33" creationId="{5E99C7C2-805B-4FE2-A311-EF9C089EF1D4}"/>
          </ac:cxnSpMkLst>
        </pc:cxnChg>
        <pc:cxnChg chg="del">
          <ac:chgData name="Hamlet Markarian" userId="4926d2b407f31d77" providerId="LiveId" clId="{1C057F98-2CC4-49E3-A2E2-A804BE88845B}" dt="2021-05-05T22:25:05.525" v="2769" actId="478"/>
          <ac:cxnSpMkLst>
            <pc:docMk/>
            <pc:sldMk cId="3720547332" sldId="1720"/>
            <ac:cxnSpMk id="47" creationId="{6F7DFD3E-380C-43F8-AF8B-AB11316BC646}"/>
          </ac:cxnSpMkLst>
        </pc:cxnChg>
        <pc:cxnChg chg="del">
          <ac:chgData name="Hamlet Markarian" userId="4926d2b407f31d77" providerId="LiveId" clId="{1C057F98-2CC4-49E3-A2E2-A804BE88845B}" dt="2021-05-05T22:25:05.525" v="2769" actId="478"/>
          <ac:cxnSpMkLst>
            <pc:docMk/>
            <pc:sldMk cId="3720547332" sldId="1720"/>
            <ac:cxnSpMk id="48" creationId="{9DDEA630-BC18-4AD9-AC6C-17D71648E394}"/>
          </ac:cxnSpMkLst>
        </pc:cxnChg>
        <pc:cxnChg chg="del">
          <ac:chgData name="Hamlet Markarian" userId="4926d2b407f31d77" providerId="LiveId" clId="{1C057F98-2CC4-49E3-A2E2-A804BE88845B}" dt="2021-05-05T22:25:05.525" v="2769" actId="478"/>
          <ac:cxnSpMkLst>
            <pc:docMk/>
            <pc:sldMk cId="3720547332" sldId="1720"/>
            <ac:cxnSpMk id="49" creationId="{2BB68165-B631-4416-AE0D-7345CAAF0C6F}"/>
          </ac:cxnSpMkLst>
        </pc:cxnChg>
        <pc:cxnChg chg="del">
          <ac:chgData name="Hamlet Markarian" userId="4926d2b407f31d77" providerId="LiveId" clId="{1C057F98-2CC4-49E3-A2E2-A804BE88845B}" dt="2021-05-05T22:25:05.525" v="2769" actId="478"/>
          <ac:cxnSpMkLst>
            <pc:docMk/>
            <pc:sldMk cId="3720547332" sldId="1720"/>
            <ac:cxnSpMk id="50" creationId="{FF729BD4-ACE7-4E81-A6D0-D0BFE42C3733}"/>
          </ac:cxnSpMkLst>
        </pc:cxnChg>
      </pc:sldChg>
      <pc:sldChg chg="addSp delSp modSp add mod">
        <pc:chgData name="Hamlet Markarian" userId="4926d2b407f31d77" providerId="LiveId" clId="{1C057F98-2CC4-49E3-A2E2-A804BE88845B}" dt="2021-05-06T09:32:25.047" v="3985"/>
        <pc:sldMkLst>
          <pc:docMk/>
          <pc:sldMk cId="4186019435" sldId="1721"/>
        </pc:sldMkLst>
        <pc:spChg chg="mod">
          <ac:chgData name="Hamlet Markarian" userId="4926d2b407f31d77" providerId="LiveId" clId="{1C057F98-2CC4-49E3-A2E2-A804BE88845B}" dt="2021-05-06T09:32:25.047" v="3985"/>
          <ac:spMkLst>
            <pc:docMk/>
            <pc:sldMk cId="4186019435" sldId="1721"/>
            <ac:spMk id="5" creationId="{BC01E833-A438-4C2A-AF28-2B402D7F80E5}"/>
          </ac:spMkLst>
        </pc:spChg>
        <pc:spChg chg="add mod">
          <ac:chgData name="Hamlet Markarian" userId="4926d2b407f31d77" providerId="LiveId" clId="{1C057F98-2CC4-49E3-A2E2-A804BE88845B}" dt="2021-05-06T09:32:25.047" v="3985"/>
          <ac:spMkLst>
            <pc:docMk/>
            <pc:sldMk cId="4186019435" sldId="1721"/>
            <ac:spMk id="31" creationId="{94283762-10D1-426D-BAD1-638618E3503D}"/>
          </ac:spMkLst>
        </pc:spChg>
        <pc:spChg chg="add mod">
          <ac:chgData name="Hamlet Markarian" userId="4926d2b407f31d77" providerId="LiveId" clId="{1C057F98-2CC4-49E3-A2E2-A804BE88845B}" dt="2021-05-06T09:32:25.047" v="3985"/>
          <ac:spMkLst>
            <pc:docMk/>
            <pc:sldMk cId="4186019435" sldId="1721"/>
            <ac:spMk id="32" creationId="{0917389A-3C5B-4229-82F8-F7CCE831B175}"/>
          </ac:spMkLst>
        </pc:spChg>
        <pc:spChg chg="add mod">
          <ac:chgData name="Hamlet Markarian" userId="4926d2b407f31d77" providerId="LiveId" clId="{1C057F98-2CC4-49E3-A2E2-A804BE88845B}" dt="2021-05-06T09:32:25.047" v="3985"/>
          <ac:spMkLst>
            <pc:docMk/>
            <pc:sldMk cId="4186019435" sldId="1721"/>
            <ac:spMk id="33" creationId="{111902F0-6CA2-411A-BC57-447DA99EEE3B}"/>
          </ac:spMkLst>
        </pc:spChg>
        <pc:spChg chg="mod">
          <ac:chgData name="Hamlet Markarian" userId="4926d2b407f31d77" providerId="LiveId" clId="{1C057F98-2CC4-49E3-A2E2-A804BE88845B}" dt="2021-05-06T09:32:25.047" v="3985"/>
          <ac:spMkLst>
            <pc:docMk/>
            <pc:sldMk cId="4186019435" sldId="1721"/>
            <ac:spMk id="35" creationId="{0F9A0D7E-7FCF-48DF-BAE9-C32DF98CD62E}"/>
          </ac:spMkLst>
        </pc:spChg>
        <pc:spChg chg="mod">
          <ac:chgData name="Hamlet Markarian" userId="4926d2b407f31d77" providerId="LiveId" clId="{1C057F98-2CC4-49E3-A2E2-A804BE88845B}" dt="2021-05-06T09:32:25.047" v="3985"/>
          <ac:spMkLst>
            <pc:docMk/>
            <pc:sldMk cId="4186019435" sldId="1721"/>
            <ac:spMk id="36" creationId="{1968768D-6339-4F5B-BEA1-B14758316542}"/>
          </ac:spMkLst>
        </pc:spChg>
        <pc:spChg chg="mod">
          <ac:chgData name="Hamlet Markarian" userId="4926d2b407f31d77" providerId="LiveId" clId="{1C057F98-2CC4-49E3-A2E2-A804BE88845B}" dt="2021-05-06T09:32:25.047" v="3985"/>
          <ac:spMkLst>
            <pc:docMk/>
            <pc:sldMk cId="4186019435" sldId="1721"/>
            <ac:spMk id="37" creationId="{D00EE6FC-9BEE-4094-AF77-930CBC86E46A}"/>
          </ac:spMkLst>
        </pc:spChg>
        <pc:spChg chg="mod">
          <ac:chgData name="Hamlet Markarian" userId="4926d2b407f31d77" providerId="LiveId" clId="{1C057F98-2CC4-49E3-A2E2-A804BE88845B}" dt="2021-05-06T09:32:25.047" v="3985"/>
          <ac:spMkLst>
            <pc:docMk/>
            <pc:sldMk cId="4186019435" sldId="1721"/>
            <ac:spMk id="38" creationId="{E3EDC7FE-AAA2-41C2-8108-57A0FA8ADF4A}"/>
          </ac:spMkLst>
        </pc:spChg>
        <pc:spChg chg="mod">
          <ac:chgData name="Hamlet Markarian" userId="4926d2b407f31d77" providerId="LiveId" clId="{1C057F98-2CC4-49E3-A2E2-A804BE88845B}" dt="2021-05-06T09:32:25.047" v="3985"/>
          <ac:spMkLst>
            <pc:docMk/>
            <pc:sldMk cId="4186019435" sldId="1721"/>
            <ac:spMk id="39" creationId="{3B13F559-20C8-4B24-A0FF-2A57318C2A51}"/>
          </ac:spMkLst>
        </pc:spChg>
        <pc:spChg chg="mod">
          <ac:chgData name="Hamlet Markarian" userId="4926d2b407f31d77" providerId="LiveId" clId="{1C057F98-2CC4-49E3-A2E2-A804BE88845B}" dt="2021-05-06T09:32:25.047" v="3985"/>
          <ac:spMkLst>
            <pc:docMk/>
            <pc:sldMk cId="4186019435" sldId="1721"/>
            <ac:spMk id="40" creationId="{0CC46578-DA7F-4BB8-9868-87C76AF7AD9E}"/>
          </ac:spMkLst>
        </pc:spChg>
        <pc:spChg chg="add mod">
          <ac:chgData name="Hamlet Markarian" userId="4926d2b407f31d77" providerId="LiveId" clId="{1C057F98-2CC4-49E3-A2E2-A804BE88845B}" dt="2021-05-06T09:32:25.047" v="3985"/>
          <ac:spMkLst>
            <pc:docMk/>
            <pc:sldMk cId="4186019435" sldId="1721"/>
            <ac:spMk id="41" creationId="{EBF3F303-3A8B-464C-B965-764FCB015BC1}"/>
          </ac:spMkLst>
        </pc:spChg>
        <pc:spChg chg="add mod">
          <ac:chgData name="Hamlet Markarian" userId="4926d2b407f31d77" providerId="LiveId" clId="{1C057F98-2CC4-49E3-A2E2-A804BE88845B}" dt="2021-05-06T09:32:25.047" v="3985"/>
          <ac:spMkLst>
            <pc:docMk/>
            <pc:sldMk cId="4186019435" sldId="1721"/>
            <ac:spMk id="42" creationId="{6F4ED110-16C0-46B9-AE0A-BED3F072FDD2}"/>
          </ac:spMkLst>
        </pc:spChg>
        <pc:spChg chg="add mod">
          <ac:chgData name="Hamlet Markarian" userId="4926d2b407f31d77" providerId="LiveId" clId="{1C057F98-2CC4-49E3-A2E2-A804BE88845B}" dt="2021-05-06T09:32:25.047" v="3985"/>
          <ac:spMkLst>
            <pc:docMk/>
            <pc:sldMk cId="4186019435" sldId="1721"/>
            <ac:spMk id="43" creationId="{EC4C97CD-4177-4E08-9CF4-11DF0F13D6F0}"/>
          </ac:spMkLst>
        </pc:spChg>
        <pc:spChg chg="add mod">
          <ac:chgData name="Hamlet Markarian" userId="4926d2b407f31d77" providerId="LiveId" clId="{1C057F98-2CC4-49E3-A2E2-A804BE88845B}" dt="2021-05-06T09:32:25.047" v="3985"/>
          <ac:spMkLst>
            <pc:docMk/>
            <pc:sldMk cId="4186019435" sldId="1721"/>
            <ac:spMk id="44" creationId="{3A5E138A-7590-4DC9-A642-B3B9398DC0A7}"/>
          </ac:spMkLst>
        </pc:spChg>
        <pc:spChg chg="add mod">
          <ac:chgData name="Hamlet Markarian" userId="4926d2b407f31d77" providerId="LiveId" clId="{1C057F98-2CC4-49E3-A2E2-A804BE88845B}" dt="2021-05-06T09:32:25.047" v="3985"/>
          <ac:spMkLst>
            <pc:docMk/>
            <pc:sldMk cId="4186019435" sldId="1721"/>
            <ac:spMk id="45" creationId="{932E7179-770C-4E0C-9D96-9D42511BF7EB}"/>
          </ac:spMkLst>
        </pc:spChg>
        <pc:spChg chg="add mod">
          <ac:chgData name="Hamlet Markarian" userId="4926d2b407f31d77" providerId="LiveId" clId="{1C057F98-2CC4-49E3-A2E2-A804BE88845B}" dt="2021-05-06T09:32:25.047" v="3985"/>
          <ac:spMkLst>
            <pc:docMk/>
            <pc:sldMk cId="4186019435" sldId="1721"/>
            <ac:spMk id="46" creationId="{CF98A165-3A80-4A4D-AC29-E71F401239C5}"/>
          </ac:spMkLst>
        </pc:spChg>
        <pc:spChg chg="add mod">
          <ac:chgData name="Hamlet Markarian" userId="4926d2b407f31d77" providerId="LiveId" clId="{1C057F98-2CC4-49E3-A2E2-A804BE88845B}" dt="2021-05-06T09:32:25.047" v="3985"/>
          <ac:spMkLst>
            <pc:docMk/>
            <pc:sldMk cId="4186019435" sldId="1721"/>
            <ac:spMk id="47" creationId="{646D49F3-29CF-4855-8187-43FD214A0AC5}"/>
          </ac:spMkLst>
        </pc:spChg>
        <pc:spChg chg="add mod">
          <ac:chgData name="Hamlet Markarian" userId="4926d2b407f31d77" providerId="LiveId" clId="{1C057F98-2CC4-49E3-A2E2-A804BE88845B}" dt="2021-05-06T09:32:25.047" v="3985"/>
          <ac:spMkLst>
            <pc:docMk/>
            <pc:sldMk cId="4186019435" sldId="1721"/>
            <ac:spMk id="48" creationId="{45422926-298C-4E71-830F-DBF0278EA063}"/>
          </ac:spMkLst>
        </pc:spChg>
        <pc:spChg chg="add mod">
          <ac:chgData name="Hamlet Markarian" userId="4926d2b407f31d77" providerId="LiveId" clId="{1C057F98-2CC4-49E3-A2E2-A804BE88845B}" dt="2021-05-06T09:32:25.047" v="3985"/>
          <ac:spMkLst>
            <pc:docMk/>
            <pc:sldMk cId="4186019435" sldId="1721"/>
            <ac:spMk id="49" creationId="{E31D3A2F-3935-4835-B01E-F586DEBE33C6}"/>
          </ac:spMkLst>
        </pc:spChg>
        <pc:spChg chg="add mod">
          <ac:chgData name="Hamlet Markarian" userId="4926d2b407f31d77" providerId="LiveId" clId="{1C057F98-2CC4-49E3-A2E2-A804BE88845B}" dt="2021-05-06T09:32:25.047" v="3985"/>
          <ac:spMkLst>
            <pc:docMk/>
            <pc:sldMk cId="4186019435" sldId="1721"/>
            <ac:spMk id="50" creationId="{6D4F2CAA-3CB3-4E61-8425-8B21DCEBB431}"/>
          </ac:spMkLst>
        </pc:spChg>
        <pc:spChg chg="add mod">
          <ac:chgData name="Hamlet Markarian" userId="4926d2b407f31d77" providerId="LiveId" clId="{1C057F98-2CC4-49E3-A2E2-A804BE88845B}" dt="2021-05-06T09:32:25.047" v="3985"/>
          <ac:spMkLst>
            <pc:docMk/>
            <pc:sldMk cId="4186019435" sldId="1721"/>
            <ac:spMk id="52" creationId="{603CB379-E6E5-4967-88A4-EDD6CD7115C5}"/>
          </ac:spMkLst>
        </pc:spChg>
        <pc:spChg chg="add mod">
          <ac:chgData name="Hamlet Markarian" userId="4926d2b407f31d77" providerId="LiveId" clId="{1C057F98-2CC4-49E3-A2E2-A804BE88845B}" dt="2021-05-06T09:32:25.047" v="3985"/>
          <ac:spMkLst>
            <pc:docMk/>
            <pc:sldMk cId="4186019435" sldId="1721"/>
            <ac:spMk id="53" creationId="{867D2833-B5F9-4A57-AC73-87837AB917AE}"/>
          </ac:spMkLst>
        </pc:spChg>
        <pc:spChg chg="add mod">
          <ac:chgData name="Hamlet Markarian" userId="4926d2b407f31d77" providerId="LiveId" clId="{1C057F98-2CC4-49E3-A2E2-A804BE88845B}" dt="2021-05-06T09:32:25.047" v="3985"/>
          <ac:spMkLst>
            <pc:docMk/>
            <pc:sldMk cId="4186019435" sldId="1721"/>
            <ac:spMk id="54" creationId="{3683AD7D-2147-4BFE-8F71-154CBD9A5413}"/>
          </ac:spMkLst>
        </pc:spChg>
        <pc:spChg chg="add mod">
          <ac:chgData name="Hamlet Markarian" userId="4926d2b407f31d77" providerId="LiveId" clId="{1C057F98-2CC4-49E3-A2E2-A804BE88845B}" dt="2021-05-06T09:32:25.047" v="3985"/>
          <ac:spMkLst>
            <pc:docMk/>
            <pc:sldMk cId="4186019435" sldId="1721"/>
            <ac:spMk id="56" creationId="{B09B873F-1413-4686-8202-41A058EC3868}"/>
          </ac:spMkLst>
        </pc:spChg>
        <pc:spChg chg="mod">
          <ac:chgData name="Hamlet Markarian" userId="4926d2b407f31d77" providerId="LiveId" clId="{1C057F98-2CC4-49E3-A2E2-A804BE88845B}" dt="2021-05-06T09:32:25.047" v="3985"/>
          <ac:spMkLst>
            <pc:docMk/>
            <pc:sldMk cId="4186019435" sldId="1721"/>
            <ac:spMk id="57" creationId="{B79FE3FB-DDD9-4C52-A866-E3982D872286}"/>
          </ac:spMkLst>
        </pc:spChg>
        <pc:spChg chg="add mod">
          <ac:chgData name="Hamlet Markarian" userId="4926d2b407f31d77" providerId="LiveId" clId="{1C057F98-2CC4-49E3-A2E2-A804BE88845B}" dt="2021-05-06T09:32:25.047" v="3985"/>
          <ac:spMkLst>
            <pc:docMk/>
            <pc:sldMk cId="4186019435" sldId="1721"/>
            <ac:spMk id="58" creationId="{9CE9FB85-7CFA-44A9-BF43-E0BE73EAABA0}"/>
          </ac:spMkLst>
        </pc:spChg>
        <pc:spChg chg="del">
          <ac:chgData name="Hamlet Markarian" userId="4926d2b407f31d77" providerId="LiveId" clId="{1C057F98-2CC4-49E3-A2E2-A804BE88845B}" dt="2021-05-05T22:29:56.628" v="2803" actId="478"/>
          <ac:spMkLst>
            <pc:docMk/>
            <pc:sldMk cId="4186019435" sldId="1721"/>
            <ac:spMk id="62" creationId="{21A07F80-A93E-41F3-802C-4E7A905DDCAC}"/>
          </ac:spMkLst>
        </pc:spChg>
        <pc:spChg chg="del">
          <ac:chgData name="Hamlet Markarian" userId="4926d2b407f31d77" providerId="LiveId" clId="{1C057F98-2CC4-49E3-A2E2-A804BE88845B}" dt="2021-05-05T22:29:58.675" v="2806" actId="478"/>
          <ac:spMkLst>
            <pc:docMk/>
            <pc:sldMk cId="4186019435" sldId="1721"/>
            <ac:spMk id="64" creationId="{FD94BEBD-A754-48A4-8663-58F5175AF6C0}"/>
          </ac:spMkLst>
        </pc:spChg>
        <pc:spChg chg="del">
          <ac:chgData name="Hamlet Markarian" userId="4926d2b407f31d77" providerId="LiveId" clId="{1C057F98-2CC4-49E3-A2E2-A804BE88845B}" dt="2021-05-05T22:29:56.628" v="2803" actId="478"/>
          <ac:spMkLst>
            <pc:docMk/>
            <pc:sldMk cId="4186019435" sldId="1721"/>
            <ac:spMk id="65" creationId="{D0224626-D009-4CB2-94DD-F440791E8295}"/>
          </ac:spMkLst>
        </pc:spChg>
        <pc:spChg chg="del">
          <ac:chgData name="Hamlet Markarian" userId="4926d2b407f31d77" providerId="LiveId" clId="{1C057F98-2CC4-49E3-A2E2-A804BE88845B}" dt="2021-05-05T22:29:58.180" v="2805" actId="478"/>
          <ac:spMkLst>
            <pc:docMk/>
            <pc:sldMk cId="4186019435" sldId="1721"/>
            <ac:spMk id="66" creationId="{932048CE-A478-4049-8E71-60A9ACBD4ADA}"/>
          </ac:spMkLst>
        </pc:spChg>
        <pc:spChg chg="del">
          <ac:chgData name="Hamlet Markarian" userId="4926d2b407f31d77" providerId="LiveId" clId="{1C057F98-2CC4-49E3-A2E2-A804BE88845B}" dt="2021-05-05T22:29:56.628" v="2803" actId="478"/>
          <ac:spMkLst>
            <pc:docMk/>
            <pc:sldMk cId="4186019435" sldId="1721"/>
            <ac:spMk id="67" creationId="{0575E853-B52B-498E-990E-BC7282F76E01}"/>
          </ac:spMkLst>
        </pc:spChg>
        <pc:spChg chg="del">
          <ac:chgData name="Hamlet Markarian" userId="4926d2b407f31d77" providerId="LiveId" clId="{1C057F98-2CC4-49E3-A2E2-A804BE88845B}" dt="2021-05-05T22:29:57.363" v="2804" actId="478"/>
          <ac:spMkLst>
            <pc:docMk/>
            <pc:sldMk cId="4186019435" sldId="1721"/>
            <ac:spMk id="68" creationId="{16CCBABE-E220-46C0-8A72-33F983AD5E4C}"/>
          </ac:spMkLst>
        </pc:spChg>
        <pc:spChg chg="del">
          <ac:chgData name="Hamlet Markarian" userId="4926d2b407f31d77" providerId="LiveId" clId="{1C057F98-2CC4-49E3-A2E2-A804BE88845B}" dt="2021-05-05T22:29:56.628" v="2803" actId="478"/>
          <ac:spMkLst>
            <pc:docMk/>
            <pc:sldMk cId="4186019435" sldId="1721"/>
            <ac:spMk id="69" creationId="{F9F31EF5-B3AE-4646-9D41-C235B19D199D}"/>
          </ac:spMkLst>
        </pc:spChg>
        <pc:spChg chg="del">
          <ac:chgData name="Hamlet Markarian" userId="4926d2b407f31d77" providerId="LiveId" clId="{1C057F98-2CC4-49E3-A2E2-A804BE88845B}" dt="2021-05-05T22:29:56.628" v="2803" actId="478"/>
          <ac:spMkLst>
            <pc:docMk/>
            <pc:sldMk cId="4186019435" sldId="1721"/>
            <ac:spMk id="70" creationId="{D1F27F16-C71E-4495-A5D8-7FB56C195041}"/>
          </ac:spMkLst>
        </pc:spChg>
        <pc:spChg chg="del">
          <ac:chgData name="Hamlet Markarian" userId="4926d2b407f31d77" providerId="LiveId" clId="{1C057F98-2CC4-49E3-A2E2-A804BE88845B}" dt="2021-05-05T22:29:56.628" v="2803" actId="478"/>
          <ac:spMkLst>
            <pc:docMk/>
            <pc:sldMk cId="4186019435" sldId="1721"/>
            <ac:spMk id="71" creationId="{48017745-638B-4C67-B756-00EAB7DABB0E}"/>
          </ac:spMkLst>
        </pc:spChg>
        <pc:spChg chg="del">
          <ac:chgData name="Hamlet Markarian" userId="4926d2b407f31d77" providerId="LiveId" clId="{1C057F98-2CC4-49E3-A2E2-A804BE88845B}" dt="2021-05-05T22:29:56.628" v="2803" actId="478"/>
          <ac:spMkLst>
            <pc:docMk/>
            <pc:sldMk cId="4186019435" sldId="1721"/>
            <ac:spMk id="72" creationId="{A12D7D50-F469-4978-A191-118F71AAF649}"/>
          </ac:spMkLst>
        </pc:spChg>
        <pc:spChg chg="del">
          <ac:chgData name="Hamlet Markarian" userId="4926d2b407f31d77" providerId="LiveId" clId="{1C057F98-2CC4-49E3-A2E2-A804BE88845B}" dt="2021-05-05T22:29:56.628" v="2803" actId="478"/>
          <ac:spMkLst>
            <pc:docMk/>
            <pc:sldMk cId="4186019435" sldId="1721"/>
            <ac:spMk id="73" creationId="{25D3E050-5F8D-4583-9036-65E4F5C8A04C}"/>
          </ac:spMkLst>
        </pc:spChg>
        <pc:spChg chg="del">
          <ac:chgData name="Hamlet Markarian" userId="4926d2b407f31d77" providerId="LiveId" clId="{1C057F98-2CC4-49E3-A2E2-A804BE88845B}" dt="2021-05-05T22:29:56.628" v="2803" actId="478"/>
          <ac:spMkLst>
            <pc:docMk/>
            <pc:sldMk cId="4186019435" sldId="1721"/>
            <ac:spMk id="74" creationId="{B4503680-42FA-4901-A1A0-C868EE1048C3}"/>
          </ac:spMkLst>
        </pc:spChg>
        <pc:spChg chg="del">
          <ac:chgData name="Hamlet Markarian" userId="4926d2b407f31d77" providerId="LiveId" clId="{1C057F98-2CC4-49E3-A2E2-A804BE88845B}" dt="2021-05-05T22:29:56.628" v="2803" actId="478"/>
          <ac:spMkLst>
            <pc:docMk/>
            <pc:sldMk cId="4186019435" sldId="1721"/>
            <ac:spMk id="76" creationId="{717248B4-CFBD-47FC-BE69-194FBD485BEF}"/>
          </ac:spMkLst>
        </pc:spChg>
        <pc:spChg chg="add mod">
          <ac:chgData name="Hamlet Markarian" userId="4926d2b407f31d77" providerId="LiveId" clId="{1C057F98-2CC4-49E3-A2E2-A804BE88845B}" dt="2021-05-06T09:32:25.047" v="3985"/>
          <ac:spMkLst>
            <pc:docMk/>
            <pc:sldMk cId="4186019435" sldId="1721"/>
            <ac:spMk id="77" creationId="{0A87D35B-C725-4DA3-AC58-BFEEEEB91C7D}"/>
          </ac:spMkLst>
        </pc:spChg>
        <pc:spChg chg="add mod">
          <ac:chgData name="Hamlet Markarian" userId="4926d2b407f31d77" providerId="LiveId" clId="{1C057F98-2CC4-49E3-A2E2-A804BE88845B}" dt="2021-05-06T09:32:25.047" v="3985"/>
          <ac:spMkLst>
            <pc:docMk/>
            <pc:sldMk cId="4186019435" sldId="1721"/>
            <ac:spMk id="78" creationId="{EC03B455-5A73-42B6-BD69-D1BC83DC4D27}"/>
          </ac:spMkLst>
        </pc:spChg>
        <pc:grpChg chg="mod">
          <ac:chgData name="Hamlet Markarian" userId="4926d2b407f31d77" providerId="LiveId" clId="{1C057F98-2CC4-49E3-A2E2-A804BE88845B}" dt="2021-05-06T09:32:25.047" v="3985"/>
          <ac:grpSpMkLst>
            <pc:docMk/>
            <pc:sldMk cId="4186019435" sldId="1721"/>
            <ac:grpSpMk id="34" creationId="{3FAD39AD-7134-47BF-BA71-B931D44C32CA}"/>
          </ac:grpSpMkLst>
        </pc:grpChg>
        <pc:picChg chg="del">
          <ac:chgData name="Hamlet Markarian" userId="4926d2b407f31d77" providerId="LiveId" clId="{1C057F98-2CC4-49E3-A2E2-A804BE88845B}" dt="2021-05-05T22:29:56.628" v="2803" actId="478"/>
          <ac:picMkLst>
            <pc:docMk/>
            <pc:sldMk cId="4186019435" sldId="1721"/>
            <ac:picMk id="51" creationId="{03ABE528-2963-4B56-9C19-558D54C8F966}"/>
          </ac:picMkLst>
        </pc:picChg>
        <pc:picChg chg="mod">
          <ac:chgData name="Hamlet Markarian" userId="4926d2b407f31d77" providerId="LiveId" clId="{1C057F98-2CC4-49E3-A2E2-A804BE88845B}" dt="2021-05-06T09:32:25.047" v="3985"/>
          <ac:picMkLst>
            <pc:docMk/>
            <pc:sldMk cId="4186019435" sldId="1721"/>
            <ac:picMk id="55" creationId="{8949BDD1-2918-4A15-97B5-46AA812BFC63}"/>
          </ac:picMkLst>
        </pc:picChg>
        <pc:picChg chg="mod">
          <ac:chgData name="Hamlet Markarian" userId="4926d2b407f31d77" providerId="LiveId" clId="{1C057F98-2CC4-49E3-A2E2-A804BE88845B}" dt="2021-05-06T09:32:25.047" v="3985"/>
          <ac:picMkLst>
            <pc:docMk/>
            <pc:sldMk cId="4186019435" sldId="1721"/>
            <ac:picMk id="59" creationId="{B9526696-E983-4EDA-8A8C-E710C71CB59C}"/>
          </ac:picMkLst>
        </pc:picChg>
        <pc:picChg chg="del">
          <ac:chgData name="Hamlet Markarian" userId="4926d2b407f31d77" providerId="LiveId" clId="{1C057F98-2CC4-49E3-A2E2-A804BE88845B}" dt="2021-05-05T22:29:56.628" v="2803" actId="478"/>
          <ac:picMkLst>
            <pc:docMk/>
            <pc:sldMk cId="4186019435" sldId="1721"/>
            <ac:picMk id="60" creationId="{E8ABA668-1824-4821-BA8F-93EEEDCD7A54}"/>
          </ac:picMkLst>
        </pc:picChg>
        <pc:picChg chg="del">
          <ac:chgData name="Hamlet Markarian" userId="4926d2b407f31d77" providerId="LiveId" clId="{1C057F98-2CC4-49E3-A2E2-A804BE88845B}" dt="2021-05-05T22:29:56.628" v="2803" actId="478"/>
          <ac:picMkLst>
            <pc:docMk/>
            <pc:sldMk cId="4186019435" sldId="1721"/>
            <ac:picMk id="61" creationId="{E0484C72-C64C-419C-A931-305961217B1E}"/>
          </ac:picMkLst>
        </pc:picChg>
        <pc:picChg chg="mod">
          <ac:chgData name="Hamlet Markarian" userId="4926d2b407f31d77" providerId="LiveId" clId="{1C057F98-2CC4-49E3-A2E2-A804BE88845B}" dt="2021-05-06T09:32:25.047" v="3985"/>
          <ac:picMkLst>
            <pc:docMk/>
            <pc:sldMk cId="4186019435" sldId="1721"/>
            <ac:picMk id="63" creationId="{42E5420B-3090-4C28-A5A9-60807EFF2A15}"/>
          </ac:picMkLst>
        </pc:picChg>
        <pc:picChg chg="del">
          <ac:chgData name="Hamlet Markarian" userId="4926d2b407f31d77" providerId="LiveId" clId="{1C057F98-2CC4-49E3-A2E2-A804BE88845B}" dt="2021-05-05T22:29:56.628" v="2803" actId="478"/>
          <ac:picMkLst>
            <pc:docMk/>
            <pc:sldMk cId="4186019435" sldId="1721"/>
            <ac:picMk id="75" creationId="{5BBE4147-BD39-4327-9060-CEBCD1ED727A}"/>
          </ac:picMkLst>
        </pc:picChg>
      </pc:sldChg>
      <pc:sldChg chg="addSp delSp modSp add mod">
        <pc:chgData name="Hamlet Markarian" userId="4926d2b407f31d77" providerId="LiveId" clId="{1C057F98-2CC4-49E3-A2E2-A804BE88845B}" dt="2021-05-06T09:32:25.047" v="3985"/>
        <pc:sldMkLst>
          <pc:docMk/>
          <pc:sldMk cId="2938695749" sldId="1722"/>
        </pc:sldMkLst>
        <pc:spChg chg="mod">
          <ac:chgData name="Hamlet Markarian" userId="4926d2b407f31d77" providerId="LiveId" clId="{1C057F98-2CC4-49E3-A2E2-A804BE88845B}" dt="2021-05-06T09:32:25.047" v="3985"/>
          <ac:spMkLst>
            <pc:docMk/>
            <pc:sldMk cId="2938695749" sldId="1722"/>
            <ac:spMk id="5" creationId="{BC01E833-A438-4C2A-AF28-2B402D7F80E5}"/>
          </ac:spMkLst>
        </pc:spChg>
        <pc:spChg chg="add del">
          <ac:chgData name="Hamlet Markarian" userId="4926d2b407f31d77" providerId="LiveId" clId="{1C057F98-2CC4-49E3-A2E2-A804BE88845B}" dt="2021-05-05T22:41:40.996" v="2874" actId="478"/>
          <ac:spMkLst>
            <pc:docMk/>
            <pc:sldMk cId="2938695749" sldId="1722"/>
            <ac:spMk id="31" creationId="{94283762-10D1-426D-BAD1-638618E3503D}"/>
          </ac:spMkLst>
        </pc:spChg>
        <pc:spChg chg="add del">
          <ac:chgData name="Hamlet Markarian" userId="4926d2b407f31d77" providerId="LiveId" clId="{1C057F98-2CC4-49E3-A2E2-A804BE88845B}" dt="2021-05-05T22:41:40.996" v="2874" actId="478"/>
          <ac:spMkLst>
            <pc:docMk/>
            <pc:sldMk cId="2938695749" sldId="1722"/>
            <ac:spMk id="32" creationId="{0917389A-3C5B-4229-82F8-F7CCE831B175}"/>
          </ac:spMkLst>
        </pc:spChg>
        <pc:spChg chg="add del">
          <ac:chgData name="Hamlet Markarian" userId="4926d2b407f31d77" providerId="LiveId" clId="{1C057F98-2CC4-49E3-A2E2-A804BE88845B}" dt="2021-05-05T22:41:40.996" v="2874" actId="478"/>
          <ac:spMkLst>
            <pc:docMk/>
            <pc:sldMk cId="2938695749" sldId="1722"/>
            <ac:spMk id="33" creationId="{111902F0-6CA2-411A-BC57-447DA99EEE3B}"/>
          </ac:spMkLst>
        </pc:spChg>
        <pc:spChg chg="mod">
          <ac:chgData name="Hamlet Markarian" userId="4926d2b407f31d77" providerId="LiveId" clId="{1C057F98-2CC4-49E3-A2E2-A804BE88845B}" dt="2021-05-06T09:32:25.047" v="3985"/>
          <ac:spMkLst>
            <pc:docMk/>
            <pc:sldMk cId="2938695749" sldId="1722"/>
            <ac:spMk id="35" creationId="{0F9A0D7E-7FCF-48DF-BAE9-C32DF98CD62E}"/>
          </ac:spMkLst>
        </pc:spChg>
        <pc:spChg chg="mod">
          <ac:chgData name="Hamlet Markarian" userId="4926d2b407f31d77" providerId="LiveId" clId="{1C057F98-2CC4-49E3-A2E2-A804BE88845B}" dt="2021-05-06T09:32:25.047" v="3985"/>
          <ac:spMkLst>
            <pc:docMk/>
            <pc:sldMk cId="2938695749" sldId="1722"/>
            <ac:spMk id="36" creationId="{1968768D-6339-4F5B-BEA1-B14758316542}"/>
          </ac:spMkLst>
        </pc:spChg>
        <pc:spChg chg="mod">
          <ac:chgData name="Hamlet Markarian" userId="4926d2b407f31d77" providerId="LiveId" clId="{1C057F98-2CC4-49E3-A2E2-A804BE88845B}" dt="2021-05-06T09:32:25.047" v="3985"/>
          <ac:spMkLst>
            <pc:docMk/>
            <pc:sldMk cId="2938695749" sldId="1722"/>
            <ac:spMk id="37" creationId="{D00EE6FC-9BEE-4094-AF77-930CBC86E46A}"/>
          </ac:spMkLst>
        </pc:spChg>
        <pc:spChg chg="mod">
          <ac:chgData name="Hamlet Markarian" userId="4926d2b407f31d77" providerId="LiveId" clId="{1C057F98-2CC4-49E3-A2E2-A804BE88845B}" dt="2021-05-06T09:32:25.047" v="3985"/>
          <ac:spMkLst>
            <pc:docMk/>
            <pc:sldMk cId="2938695749" sldId="1722"/>
            <ac:spMk id="38" creationId="{E3EDC7FE-AAA2-41C2-8108-57A0FA8ADF4A}"/>
          </ac:spMkLst>
        </pc:spChg>
        <pc:spChg chg="mod">
          <ac:chgData name="Hamlet Markarian" userId="4926d2b407f31d77" providerId="LiveId" clId="{1C057F98-2CC4-49E3-A2E2-A804BE88845B}" dt="2021-05-06T09:32:25.047" v="3985"/>
          <ac:spMkLst>
            <pc:docMk/>
            <pc:sldMk cId="2938695749" sldId="1722"/>
            <ac:spMk id="39" creationId="{3B13F559-20C8-4B24-A0FF-2A57318C2A51}"/>
          </ac:spMkLst>
        </pc:spChg>
        <pc:spChg chg="mod">
          <ac:chgData name="Hamlet Markarian" userId="4926d2b407f31d77" providerId="LiveId" clId="{1C057F98-2CC4-49E3-A2E2-A804BE88845B}" dt="2021-05-06T09:32:25.047" v="3985"/>
          <ac:spMkLst>
            <pc:docMk/>
            <pc:sldMk cId="2938695749" sldId="1722"/>
            <ac:spMk id="40" creationId="{0CC46578-DA7F-4BB8-9868-87C76AF7AD9E}"/>
          </ac:spMkLst>
        </pc:spChg>
        <pc:spChg chg="add del">
          <ac:chgData name="Hamlet Markarian" userId="4926d2b407f31d77" providerId="LiveId" clId="{1C057F98-2CC4-49E3-A2E2-A804BE88845B}" dt="2021-05-05T22:41:40.996" v="2874" actId="478"/>
          <ac:spMkLst>
            <pc:docMk/>
            <pc:sldMk cId="2938695749" sldId="1722"/>
            <ac:spMk id="41" creationId="{EBF3F303-3A8B-464C-B965-764FCB015BC1}"/>
          </ac:spMkLst>
        </pc:spChg>
        <pc:spChg chg="add del">
          <ac:chgData name="Hamlet Markarian" userId="4926d2b407f31d77" providerId="LiveId" clId="{1C057F98-2CC4-49E3-A2E2-A804BE88845B}" dt="2021-05-05T22:41:40.996" v="2874" actId="478"/>
          <ac:spMkLst>
            <pc:docMk/>
            <pc:sldMk cId="2938695749" sldId="1722"/>
            <ac:spMk id="42" creationId="{6F4ED110-16C0-46B9-AE0A-BED3F072FDD2}"/>
          </ac:spMkLst>
        </pc:spChg>
        <pc:spChg chg="add del">
          <ac:chgData name="Hamlet Markarian" userId="4926d2b407f31d77" providerId="LiveId" clId="{1C057F98-2CC4-49E3-A2E2-A804BE88845B}" dt="2021-05-05T22:41:40.996" v="2874" actId="478"/>
          <ac:spMkLst>
            <pc:docMk/>
            <pc:sldMk cId="2938695749" sldId="1722"/>
            <ac:spMk id="43" creationId="{EC4C97CD-4177-4E08-9CF4-11DF0F13D6F0}"/>
          </ac:spMkLst>
        </pc:spChg>
        <pc:spChg chg="add del">
          <ac:chgData name="Hamlet Markarian" userId="4926d2b407f31d77" providerId="LiveId" clId="{1C057F98-2CC4-49E3-A2E2-A804BE88845B}" dt="2021-05-05T22:41:40.996" v="2874" actId="478"/>
          <ac:spMkLst>
            <pc:docMk/>
            <pc:sldMk cId="2938695749" sldId="1722"/>
            <ac:spMk id="44" creationId="{3A5E138A-7590-4DC9-A642-B3B9398DC0A7}"/>
          </ac:spMkLst>
        </pc:spChg>
        <pc:spChg chg="add del">
          <ac:chgData name="Hamlet Markarian" userId="4926d2b407f31d77" providerId="LiveId" clId="{1C057F98-2CC4-49E3-A2E2-A804BE88845B}" dt="2021-05-05T22:41:40.996" v="2874" actId="478"/>
          <ac:spMkLst>
            <pc:docMk/>
            <pc:sldMk cId="2938695749" sldId="1722"/>
            <ac:spMk id="45" creationId="{932E7179-770C-4E0C-9D96-9D42511BF7EB}"/>
          </ac:spMkLst>
        </pc:spChg>
        <pc:spChg chg="add del">
          <ac:chgData name="Hamlet Markarian" userId="4926d2b407f31d77" providerId="LiveId" clId="{1C057F98-2CC4-49E3-A2E2-A804BE88845B}" dt="2021-05-05T22:41:40.996" v="2874" actId="478"/>
          <ac:spMkLst>
            <pc:docMk/>
            <pc:sldMk cId="2938695749" sldId="1722"/>
            <ac:spMk id="46" creationId="{CF98A165-3A80-4A4D-AC29-E71F401239C5}"/>
          </ac:spMkLst>
        </pc:spChg>
        <pc:spChg chg="add del">
          <ac:chgData name="Hamlet Markarian" userId="4926d2b407f31d77" providerId="LiveId" clId="{1C057F98-2CC4-49E3-A2E2-A804BE88845B}" dt="2021-05-05T22:41:40.996" v="2874" actId="478"/>
          <ac:spMkLst>
            <pc:docMk/>
            <pc:sldMk cId="2938695749" sldId="1722"/>
            <ac:spMk id="47" creationId="{646D49F3-29CF-4855-8187-43FD214A0AC5}"/>
          </ac:spMkLst>
        </pc:spChg>
        <pc:spChg chg="add del">
          <ac:chgData name="Hamlet Markarian" userId="4926d2b407f31d77" providerId="LiveId" clId="{1C057F98-2CC4-49E3-A2E2-A804BE88845B}" dt="2021-05-05T22:41:40.996" v="2874" actId="478"/>
          <ac:spMkLst>
            <pc:docMk/>
            <pc:sldMk cId="2938695749" sldId="1722"/>
            <ac:spMk id="48" creationId="{45422926-298C-4E71-830F-DBF0278EA063}"/>
          </ac:spMkLst>
        </pc:spChg>
        <pc:spChg chg="add del">
          <ac:chgData name="Hamlet Markarian" userId="4926d2b407f31d77" providerId="LiveId" clId="{1C057F98-2CC4-49E3-A2E2-A804BE88845B}" dt="2021-05-05T22:41:40.996" v="2874" actId="478"/>
          <ac:spMkLst>
            <pc:docMk/>
            <pc:sldMk cId="2938695749" sldId="1722"/>
            <ac:spMk id="49" creationId="{E31D3A2F-3935-4835-B01E-F586DEBE33C6}"/>
          </ac:spMkLst>
        </pc:spChg>
        <pc:spChg chg="add del">
          <ac:chgData name="Hamlet Markarian" userId="4926d2b407f31d77" providerId="LiveId" clId="{1C057F98-2CC4-49E3-A2E2-A804BE88845B}" dt="2021-05-05T22:41:40.996" v="2874" actId="478"/>
          <ac:spMkLst>
            <pc:docMk/>
            <pc:sldMk cId="2938695749" sldId="1722"/>
            <ac:spMk id="50" creationId="{6D4F2CAA-3CB3-4E61-8425-8B21DCEBB431}"/>
          </ac:spMkLst>
        </pc:spChg>
        <pc:spChg chg="add mod ord">
          <ac:chgData name="Hamlet Markarian" userId="4926d2b407f31d77" providerId="LiveId" clId="{1C057F98-2CC4-49E3-A2E2-A804BE88845B}" dt="2021-05-06T09:32:25.047" v="3985"/>
          <ac:spMkLst>
            <pc:docMk/>
            <pc:sldMk cId="2938695749" sldId="1722"/>
            <ac:spMk id="51" creationId="{2E7E1D65-5DDC-40EB-9450-DB9107FC8406}"/>
          </ac:spMkLst>
        </pc:spChg>
        <pc:spChg chg="add del">
          <ac:chgData name="Hamlet Markarian" userId="4926d2b407f31d77" providerId="LiveId" clId="{1C057F98-2CC4-49E3-A2E2-A804BE88845B}" dt="2021-05-05T22:41:40.996" v="2874" actId="478"/>
          <ac:spMkLst>
            <pc:docMk/>
            <pc:sldMk cId="2938695749" sldId="1722"/>
            <ac:spMk id="52" creationId="{603CB379-E6E5-4967-88A4-EDD6CD7115C5}"/>
          </ac:spMkLst>
        </pc:spChg>
        <pc:spChg chg="add del">
          <ac:chgData name="Hamlet Markarian" userId="4926d2b407f31d77" providerId="LiveId" clId="{1C057F98-2CC4-49E3-A2E2-A804BE88845B}" dt="2021-05-05T22:41:40.996" v="2874" actId="478"/>
          <ac:spMkLst>
            <pc:docMk/>
            <pc:sldMk cId="2938695749" sldId="1722"/>
            <ac:spMk id="53" creationId="{867D2833-B5F9-4A57-AC73-87837AB917AE}"/>
          </ac:spMkLst>
        </pc:spChg>
        <pc:spChg chg="add del">
          <ac:chgData name="Hamlet Markarian" userId="4926d2b407f31d77" providerId="LiveId" clId="{1C057F98-2CC4-49E3-A2E2-A804BE88845B}" dt="2021-05-05T22:41:40.996" v="2874" actId="478"/>
          <ac:spMkLst>
            <pc:docMk/>
            <pc:sldMk cId="2938695749" sldId="1722"/>
            <ac:spMk id="54" creationId="{3683AD7D-2147-4BFE-8F71-154CBD9A5413}"/>
          </ac:spMkLst>
        </pc:spChg>
        <pc:spChg chg="add del">
          <ac:chgData name="Hamlet Markarian" userId="4926d2b407f31d77" providerId="LiveId" clId="{1C057F98-2CC4-49E3-A2E2-A804BE88845B}" dt="2021-05-05T22:41:40.996" v="2874" actId="478"/>
          <ac:spMkLst>
            <pc:docMk/>
            <pc:sldMk cId="2938695749" sldId="1722"/>
            <ac:spMk id="56" creationId="{B09B873F-1413-4686-8202-41A058EC3868}"/>
          </ac:spMkLst>
        </pc:spChg>
        <pc:spChg chg="mod">
          <ac:chgData name="Hamlet Markarian" userId="4926d2b407f31d77" providerId="LiveId" clId="{1C057F98-2CC4-49E3-A2E2-A804BE88845B}" dt="2021-05-06T09:32:25.047" v="3985"/>
          <ac:spMkLst>
            <pc:docMk/>
            <pc:sldMk cId="2938695749" sldId="1722"/>
            <ac:spMk id="57" creationId="{B79FE3FB-DDD9-4C52-A866-E3982D872286}"/>
          </ac:spMkLst>
        </pc:spChg>
        <pc:spChg chg="add del">
          <ac:chgData name="Hamlet Markarian" userId="4926d2b407f31d77" providerId="LiveId" clId="{1C057F98-2CC4-49E3-A2E2-A804BE88845B}" dt="2021-05-05T22:41:40.996" v="2874" actId="478"/>
          <ac:spMkLst>
            <pc:docMk/>
            <pc:sldMk cId="2938695749" sldId="1722"/>
            <ac:spMk id="58" creationId="{9CE9FB85-7CFA-44A9-BF43-E0BE73EAABA0}"/>
          </ac:spMkLst>
        </pc:spChg>
        <pc:spChg chg="add mod ord">
          <ac:chgData name="Hamlet Markarian" userId="4926d2b407f31d77" providerId="LiveId" clId="{1C057F98-2CC4-49E3-A2E2-A804BE88845B}" dt="2021-05-06T09:32:25.047" v="3985"/>
          <ac:spMkLst>
            <pc:docMk/>
            <pc:sldMk cId="2938695749" sldId="1722"/>
            <ac:spMk id="60" creationId="{B9EED468-B25F-4DE8-88E8-23DF9E12A10F}"/>
          </ac:spMkLst>
        </pc:spChg>
        <pc:spChg chg="add mod">
          <ac:chgData name="Hamlet Markarian" userId="4926d2b407f31d77" providerId="LiveId" clId="{1C057F98-2CC4-49E3-A2E2-A804BE88845B}" dt="2021-05-06T09:32:25.047" v="3985"/>
          <ac:spMkLst>
            <pc:docMk/>
            <pc:sldMk cId="2938695749" sldId="1722"/>
            <ac:spMk id="61" creationId="{0072AC69-B44D-43B7-8543-602DB78E603D}"/>
          </ac:spMkLst>
        </pc:spChg>
        <pc:spChg chg="add mod">
          <ac:chgData name="Hamlet Markarian" userId="4926d2b407f31d77" providerId="LiveId" clId="{1C057F98-2CC4-49E3-A2E2-A804BE88845B}" dt="2021-05-06T09:32:25.047" v="3985"/>
          <ac:spMkLst>
            <pc:docMk/>
            <pc:sldMk cId="2938695749" sldId="1722"/>
            <ac:spMk id="62" creationId="{C928B1EB-7335-463A-874D-2BA3C3B02150}"/>
          </ac:spMkLst>
        </pc:spChg>
        <pc:spChg chg="add mod">
          <ac:chgData name="Hamlet Markarian" userId="4926d2b407f31d77" providerId="LiveId" clId="{1C057F98-2CC4-49E3-A2E2-A804BE88845B}" dt="2021-05-06T09:32:25.047" v="3985"/>
          <ac:spMkLst>
            <pc:docMk/>
            <pc:sldMk cId="2938695749" sldId="1722"/>
            <ac:spMk id="64" creationId="{E8A2ED04-CC1C-426A-9ECC-FFE443BF24EC}"/>
          </ac:spMkLst>
        </pc:spChg>
        <pc:spChg chg="add mod">
          <ac:chgData name="Hamlet Markarian" userId="4926d2b407f31d77" providerId="LiveId" clId="{1C057F98-2CC4-49E3-A2E2-A804BE88845B}" dt="2021-05-06T09:32:25.047" v="3985"/>
          <ac:spMkLst>
            <pc:docMk/>
            <pc:sldMk cId="2938695749" sldId="1722"/>
            <ac:spMk id="65" creationId="{FDCB7235-D9EC-4777-9FE1-B632A935E847}"/>
          </ac:spMkLst>
        </pc:spChg>
        <pc:spChg chg="add mod">
          <ac:chgData name="Hamlet Markarian" userId="4926d2b407f31d77" providerId="LiveId" clId="{1C057F98-2CC4-49E3-A2E2-A804BE88845B}" dt="2021-05-06T09:32:25.047" v="3985"/>
          <ac:spMkLst>
            <pc:docMk/>
            <pc:sldMk cId="2938695749" sldId="1722"/>
            <ac:spMk id="66" creationId="{8EDBC553-5D3C-488F-86B5-7C7CDD134AF2}"/>
          </ac:spMkLst>
        </pc:spChg>
        <pc:spChg chg="add mod">
          <ac:chgData name="Hamlet Markarian" userId="4926d2b407f31d77" providerId="LiveId" clId="{1C057F98-2CC4-49E3-A2E2-A804BE88845B}" dt="2021-05-06T09:32:25.047" v="3985"/>
          <ac:spMkLst>
            <pc:docMk/>
            <pc:sldMk cId="2938695749" sldId="1722"/>
            <ac:spMk id="67" creationId="{C4144FC6-1A19-44FB-B7AD-3718383F93C1}"/>
          </ac:spMkLst>
        </pc:spChg>
        <pc:spChg chg="add mod">
          <ac:chgData name="Hamlet Markarian" userId="4926d2b407f31d77" providerId="LiveId" clId="{1C057F98-2CC4-49E3-A2E2-A804BE88845B}" dt="2021-05-06T09:32:25.047" v="3985"/>
          <ac:spMkLst>
            <pc:docMk/>
            <pc:sldMk cId="2938695749" sldId="1722"/>
            <ac:spMk id="68" creationId="{2F43E421-57D8-44CB-B955-0C7DFE3CB3F6}"/>
          </ac:spMkLst>
        </pc:spChg>
        <pc:spChg chg="add mod">
          <ac:chgData name="Hamlet Markarian" userId="4926d2b407f31d77" providerId="LiveId" clId="{1C057F98-2CC4-49E3-A2E2-A804BE88845B}" dt="2021-05-06T09:32:25.047" v="3985"/>
          <ac:spMkLst>
            <pc:docMk/>
            <pc:sldMk cId="2938695749" sldId="1722"/>
            <ac:spMk id="69" creationId="{6D376827-702A-4090-AA93-91B7131279D4}"/>
          </ac:spMkLst>
        </pc:spChg>
        <pc:spChg chg="add mod">
          <ac:chgData name="Hamlet Markarian" userId="4926d2b407f31d77" providerId="LiveId" clId="{1C057F98-2CC4-49E3-A2E2-A804BE88845B}" dt="2021-05-06T09:32:25.047" v="3985"/>
          <ac:spMkLst>
            <pc:docMk/>
            <pc:sldMk cId="2938695749" sldId="1722"/>
            <ac:spMk id="70" creationId="{C17D8416-64F7-456B-92D8-EF7959F83810}"/>
          </ac:spMkLst>
        </pc:spChg>
        <pc:spChg chg="add mod">
          <ac:chgData name="Hamlet Markarian" userId="4926d2b407f31d77" providerId="LiveId" clId="{1C057F98-2CC4-49E3-A2E2-A804BE88845B}" dt="2021-05-06T09:32:25.047" v="3985"/>
          <ac:spMkLst>
            <pc:docMk/>
            <pc:sldMk cId="2938695749" sldId="1722"/>
            <ac:spMk id="71" creationId="{54F874CD-9965-488B-B541-DFEFDB64174B}"/>
          </ac:spMkLst>
        </pc:spChg>
        <pc:spChg chg="add mod">
          <ac:chgData name="Hamlet Markarian" userId="4926d2b407f31d77" providerId="LiveId" clId="{1C057F98-2CC4-49E3-A2E2-A804BE88845B}" dt="2021-05-06T09:32:25.047" v="3985"/>
          <ac:spMkLst>
            <pc:docMk/>
            <pc:sldMk cId="2938695749" sldId="1722"/>
            <ac:spMk id="72" creationId="{76932A3B-675A-436F-9B9E-6BD3F49B40ED}"/>
          </ac:spMkLst>
        </pc:spChg>
        <pc:spChg chg="add mod">
          <ac:chgData name="Hamlet Markarian" userId="4926d2b407f31d77" providerId="LiveId" clId="{1C057F98-2CC4-49E3-A2E2-A804BE88845B}" dt="2021-05-06T09:32:25.047" v="3985"/>
          <ac:spMkLst>
            <pc:docMk/>
            <pc:sldMk cId="2938695749" sldId="1722"/>
            <ac:spMk id="73" creationId="{96CB9CC6-787B-457A-BEA8-37FF22F49025}"/>
          </ac:spMkLst>
        </pc:spChg>
        <pc:spChg chg="add mod">
          <ac:chgData name="Hamlet Markarian" userId="4926d2b407f31d77" providerId="LiveId" clId="{1C057F98-2CC4-49E3-A2E2-A804BE88845B}" dt="2021-05-06T09:32:25.047" v="3985"/>
          <ac:spMkLst>
            <pc:docMk/>
            <pc:sldMk cId="2938695749" sldId="1722"/>
            <ac:spMk id="74" creationId="{CB4F38DE-3B5D-4547-9011-3BBBBDED3507}"/>
          </ac:spMkLst>
        </pc:spChg>
        <pc:spChg chg="add mod">
          <ac:chgData name="Hamlet Markarian" userId="4926d2b407f31d77" providerId="LiveId" clId="{1C057F98-2CC4-49E3-A2E2-A804BE88845B}" dt="2021-05-06T09:32:25.047" v="3985"/>
          <ac:spMkLst>
            <pc:docMk/>
            <pc:sldMk cId="2938695749" sldId="1722"/>
            <ac:spMk id="75" creationId="{7634DF0C-87F7-41F4-A65D-C422872720F7}"/>
          </ac:spMkLst>
        </pc:spChg>
        <pc:spChg chg="add mod">
          <ac:chgData name="Hamlet Markarian" userId="4926d2b407f31d77" providerId="LiveId" clId="{1C057F98-2CC4-49E3-A2E2-A804BE88845B}" dt="2021-05-06T09:32:25.047" v="3985"/>
          <ac:spMkLst>
            <pc:docMk/>
            <pc:sldMk cId="2938695749" sldId="1722"/>
            <ac:spMk id="76" creationId="{03555D56-D0ED-45B2-B925-F8C5ABFA5895}"/>
          </ac:spMkLst>
        </pc:spChg>
        <pc:spChg chg="add del">
          <ac:chgData name="Hamlet Markarian" userId="4926d2b407f31d77" providerId="LiveId" clId="{1C057F98-2CC4-49E3-A2E2-A804BE88845B}" dt="2021-05-05T22:41:40.996" v="2874" actId="478"/>
          <ac:spMkLst>
            <pc:docMk/>
            <pc:sldMk cId="2938695749" sldId="1722"/>
            <ac:spMk id="77" creationId="{0A87D35B-C725-4DA3-AC58-BFEEEEB91C7D}"/>
          </ac:spMkLst>
        </pc:spChg>
        <pc:spChg chg="add del">
          <ac:chgData name="Hamlet Markarian" userId="4926d2b407f31d77" providerId="LiveId" clId="{1C057F98-2CC4-49E3-A2E2-A804BE88845B}" dt="2021-05-05T22:41:40.996" v="2874" actId="478"/>
          <ac:spMkLst>
            <pc:docMk/>
            <pc:sldMk cId="2938695749" sldId="1722"/>
            <ac:spMk id="78" creationId="{EC03B455-5A73-42B6-BD69-D1BC83DC4D27}"/>
          </ac:spMkLst>
        </pc:spChg>
        <pc:spChg chg="add del mod">
          <ac:chgData name="Hamlet Markarian" userId="4926d2b407f31d77" providerId="LiveId" clId="{1C057F98-2CC4-49E3-A2E2-A804BE88845B}" dt="2021-05-05T22:45:39.364" v="2917" actId="478"/>
          <ac:spMkLst>
            <pc:docMk/>
            <pc:sldMk cId="2938695749" sldId="1722"/>
            <ac:spMk id="79" creationId="{78367A36-0BAA-464C-A773-2F82B2FD42A1}"/>
          </ac:spMkLst>
        </pc:spChg>
        <pc:spChg chg="add mod">
          <ac:chgData name="Hamlet Markarian" userId="4926d2b407f31d77" providerId="LiveId" clId="{1C057F98-2CC4-49E3-A2E2-A804BE88845B}" dt="2021-05-06T09:32:25.047" v="3985"/>
          <ac:spMkLst>
            <pc:docMk/>
            <pc:sldMk cId="2938695749" sldId="1722"/>
            <ac:spMk id="80" creationId="{45D33589-B128-4D25-81E0-9E027E49ECD0}"/>
          </ac:spMkLst>
        </pc:spChg>
        <pc:spChg chg="add mod">
          <ac:chgData name="Hamlet Markarian" userId="4926d2b407f31d77" providerId="LiveId" clId="{1C057F98-2CC4-49E3-A2E2-A804BE88845B}" dt="2021-05-06T09:32:25.047" v="3985"/>
          <ac:spMkLst>
            <pc:docMk/>
            <pc:sldMk cId="2938695749" sldId="1722"/>
            <ac:spMk id="82" creationId="{8669E925-A474-428E-AECD-75DFFB0DA24A}"/>
          </ac:spMkLst>
        </pc:spChg>
        <pc:spChg chg="add mod">
          <ac:chgData name="Hamlet Markarian" userId="4926d2b407f31d77" providerId="LiveId" clId="{1C057F98-2CC4-49E3-A2E2-A804BE88845B}" dt="2021-05-06T09:32:25.047" v="3985"/>
          <ac:spMkLst>
            <pc:docMk/>
            <pc:sldMk cId="2938695749" sldId="1722"/>
            <ac:spMk id="83" creationId="{B8481E1D-141F-4B25-83F6-E1F28B0B6DE3}"/>
          </ac:spMkLst>
        </pc:spChg>
        <pc:grpChg chg="add del mod">
          <ac:chgData name="Hamlet Markarian" userId="4926d2b407f31d77" providerId="LiveId" clId="{1C057F98-2CC4-49E3-A2E2-A804BE88845B}" dt="2021-05-06T09:32:25.047" v="3985"/>
          <ac:grpSpMkLst>
            <pc:docMk/>
            <pc:sldMk cId="2938695749" sldId="1722"/>
            <ac:grpSpMk id="34" creationId="{3FAD39AD-7134-47BF-BA71-B931D44C32CA}"/>
          </ac:grpSpMkLst>
        </pc:grpChg>
        <pc:picChg chg="mod">
          <ac:chgData name="Hamlet Markarian" userId="4926d2b407f31d77" providerId="LiveId" clId="{1C057F98-2CC4-49E3-A2E2-A804BE88845B}" dt="2021-05-06T09:32:25.047" v="3985"/>
          <ac:picMkLst>
            <pc:docMk/>
            <pc:sldMk cId="2938695749" sldId="1722"/>
            <ac:picMk id="55" creationId="{8949BDD1-2918-4A15-97B5-46AA812BFC63}"/>
          </ac:picMkLst>
        </pc:picChg>
        <pc:picChg chg="mod">
          <ac:chgData name="Hamlet Markarian" userId="4926d2b407f31d77" providerId="LiveId" clId="{1C057F98-2CC4-49E3-A2E2-A804BE88845B}" dt="2021-05-06T09:32:25.047" v="3985"/>
          <ac:picMkLst>
            <pc:docMk/>
            <pc:sldMk cId="2938695749" sldId="1722"/>
            <ac:picMk id="59" creationId="{B9526696-E983-4EDA-8A8C-E710C71CB59C}"/>
          </ac:picMkLst>
        </pc:picChg>
        <pc:picChg chg="mod">
          <ac:chgData name="Hamlet Markarian" userId="4926d2b407f31d77" providerId="LiveId" clId="{1C057F98-2CC4-49E3-A2E2-A804BE88845B}" dt="2021-05-06T09:32:25.047" v="3985"/>
          <ac:picMkLst>
            <pc:docMk/>
            <pc:sldMk cId="2938695749" sldId="1722"/>
            <ac:picMk id="63" creationId="{42E5420B-3090-4C28-A5A9-60807EFF2A15}"/>
          </ac:picMkLst>
        </pc:picChg>
        <pc:picChg chg="add mod">
          <ac:chgData name="Hamlet Markarian" userId="4926d2b407f31d77" providerId="LiveId" clId="{1C057F98-2CC4-49E3-A2E2-A804BE88845B}" dt="2021-05-06T09:32:25.047" v="3985"/>
          <ac:picMkLst>
            <pc:docMk/>
            <pc:sldMk cId="2938695749" sldId="1722"/>
            <ac:picMk id="81" creationId="{04E3F867-0B0A-4E29-879A-89BD4723849B}"/>
          </ac:picMkLst>
        </pc:picChg>
      </pc:sldChg>
      <pc:sldChg chg="addSp delSp modSp add mod">
        <pc:chgData name="Hamlet Markarian" userId="4926d2b407f31d77" providerId="LiveId" clId="{1C057F98-2CC4-49E3-A2E2-A804BE88845B}" dt="2021-05-06T09:32:25.047" v="3985"/>
        <pc:sldMkLst>
          <pc:docMk/>
          <pc:sldMk cId="2408407725" sldId="1723"/>
        </pc:sldMkLst>
        <pc:spChg chg="mod">
          <ac:chgData name="Hamlet Markarian" userId="4926d2b407f31d77" providerId="LiveId" clId="{1C057F98-2CC4-49E3-A2E2-A804BE88845B}" dt="2021-05-06T09:32:25.047" v="3985"/>
          <ac:spMkLst>
            <pc:docMk/>
            <pc:sldMk cId="2408407725" sldId="1723"/>
            <ac:spMk id="5" creationId="{BC01E833-A438-4C2A-AF28-2B402D7F80E5}"/>
          </ac:spMkLst>
        </pc:spChg>
        <pc:spChg chg="mod">
          <ac:chgData name="Hamlet Markarian" userId="4926d2b407f31d77" providerId="LiveId" clId="{1C057F98-2CC4-49E3-A2E2-A804BE88845B}" dt="2021-05-06T09:32:25.047" v="3985"/>
          <ac:spMkLst>
            <pc:docMk/>
            <pc:sldMk cId="2408407725" sldId="1723"/>
            <ac:spMk id="35" creationId="{0F9A0D7E-7FCF-48DF-BAE9-C32DF98CD62E}"/>
          </ac:spMkLst>
        </pc:spChg>
        <pc:spChg chg="mod">
          <ac:chgData name="Hamlet Markarian" userId="4926d2b407f31d77" providerId="LiveId" clId="{1C057F98-2CC4-49E3-A2E2-A804BE88845B}" dt="2021-05-06T09:32:25.047" v="3985"/>
          <ac:spMkLst>
            <pc:docMk/>
            <pc:sldMk cId="2408407725" sldId="1723"/>
            <ac:spMk id="36" creationId="{1968768D-6339-4F5B-BEA1-B14758316542}"/>
          </ac:spMkLst>
        </pc:spChg>
        <pc:spChg chg="mod">
          <ac:chgData name="Hamlet Markarian" userId="4926d2b407f31d77" providerId="LiveId" clId="{1C057F98-2CC4-49E3-A2E2-A804BE88845B}" dt="2021-05-06T09:32:25.047" v="3985"/>
          <ac:spMkLst>
            <pc:docMk/>
            <pc:sldMk cId="2408407725" sldId="1723"/>
            <ac:spMk id="37" creationId="{D00EE6FC-9BEE-4094-AF77-930CBC86E46A}"/>
          </ac:spMkLst>
        </pc:spChg>
        <pc:spChg chg="mod">
          <ac:chgData name="Hamlet Markarian" userId="4926d2b407f31d77" providerId="LiveId" clId="{1C057F98-2CC4-49E3-A2E2-A804BE88845B}" dt="2021-05-06T09:32:25.047" v="3985"/>
          <ac:spMkLst>
            <pc:docMk/>
            <pc:sldMk cId="2408407725" sldId="1723"/>
            <ac:spMk id="38" creationId="{E3EDC7FE-AAA2-41C2-8108-57A0FA8ADF4A}"/>
          </ac:spMkLst>
        </pc:spChg>
        <pc:spChg chg="mod">
          <ac:chgData name="Hamlet Markarian" userId="4926d2b407f31d77" providerId="LiveId" clId="{1C057F98-2CC4-49E3-A2E2-A804BE88845B}" dt="2021-05-06T09:32:25.047" v="3985"/>
          <ac:spMkLst>
            <pc:docMk/>
            <pc:sldMk cId="2408407725" sldId="1723"/>
            <ac:spMk id="39" creationId="{3B13F559-20C8-4B24-A0FF-2A57318C2A51}"/>
          </ac:spMkLst>
        </pc:spChg>
        <pc:spChg chg="mod">
          <ac:chgData name="Hamlet Markarian" userId="4926d2b407f31d77" providerId="LiveId" clId="{1C057F98-2CC4-49E3-A2E2-A804BE88845B}" dt="2021-05-06T09:32:25.047" v="3985"/>
          <ac:spMkLst>
            <pc:docMk/>
            <pc:sldMk cId="2408407725" sldId="1723"/>
            <ac:spMk id="40" creationId="{0CC46578-DA7F-4BB8-9868-87C76AF7AD9E}"/>
          </ac:spMkLst>
        </pc:spChg>
        <pc:spChg chg="add mod">
          <ac:chgData name="Hamlet Markarian" userId="4926d2b407f31d77" providerId="LiveId" clId="{1C057F98-2CC4-49E3-A2E2-A804BE88845B}" dt="2021-05-06T09:32:25.047" v="3985"/>
          <ac:spMkLst>
            <pc:docMk/>
            <pc:sldMk cId="2408407725" sldId="1723"/>
            <ac:spMk id="41" creationId="{4D33FB35-815C-4783-85DE-FF0B4C10C815}"/>
          </ac:spMkLst>
        </pc:spChg>
        <pc:spChg chg="add mod">
          <ac:chgData name="Hamlet Markarian" userId="4926d2b407f31d77" providerId="LiveId" clId="{1C057F98-2CC4-49E3-A2E2-A804BE88845B}" dt="2021-05-06T09:32:25.047" v="3985"/>
          <ac:spMkLst>
            <pc:docMk/>
            <pc:sldMk cId="2408407725" sldId="1723"/>
            <ac:spMk id="42" creationId="{6DFE3127-1DD2-41EF-B75D-288E5A19EFE1}"/>
          </ac:spMkLst>
        </pc:spChg>
        <pc:spChg chg="add mod">
          <ac:chgData name="Hamlet Markarian" userId="4926d2b407f31d77" providerId="LiveId" clId="{1C057F98-2CC4-49E3-A2E2-A804BE88845B}" dt="2021-05-06T09:32:25.047" v="3985"/>
          <ac:spMkLst>
            <pc:docMk/>
            <pc:sldMk cId="2408407725" sldId="1723"/>
            <ac:spMk id="43" creationId="{B52B8AB9-8689-4C1F-B400-81040A045473}"/>
          </ac:spMkLst>
        </pc:spChg>
        <pc:spChg chg="add mod">
          <ac:chgData name="Hamlet Markarian" userId="4926d2b407f31d77" providerId="LiveId" clId="{1C057F98-2CC4-49E3-A2E2-A804BE88845B}" dt="2021-05-06T09:32:25.047" v="3985"/>
          <ac:spMkLst>
            <pc:docMk/>
            <pc:sldMk cId="2408407725" sldId="1723"/>
            <ac:spMk id="44" creationId="{6BB63532-C7D0-4038-8C0E-E5AF6457D1F2}"/>
          </ac:spMkLst>
        </pc:spChg>
        <pc:spChg chg="add mod ord">
          <ac:chgData name="Hamlet Markarian" userId="4926d2b407f31d77" providerId="LiveId" clId="{1C057F98-2CC4-49E3-A2E2-A804BE88845B}" dt="2021-05-06T09:32:25.047" v="3985"/>
          <ac:spMkLst>
            <pc:docMk/>
            <pc:sldMk cId="2408407725" sldId="1723"/>
            <ac:spMk id="45" creationId="{3BDEE645-C2C4-4E8E-876A-F89745A322F4}"/>
          </ac:spMkLst>
        </pc:spChg>
        <pc:spChg chg="add mod ord">
          <ac:chgData name="Hamlet Markarian" userId="4926d2b407f31d77" providerId="LiveId" clId="{1C057F98-2CC4-49E3-A2E2-A804BE88845B}" dt="2021-05-06T09:32:25.047" v="3985"/>
          <ac:spMkLst>
            <pc:docMk/>
            <pc:sldMk cId="2408407725" sldId="1723"/>
            <ac:spMk id="46" creationId="{2022E1C4-6521-479A-89F6-9604D4A33586}"/>
          </ac:spMkLst>
        </pc:spChg>
        <pc:spChg chg="add mod ord">
          <ac:chgData name="Hamlet Markarian" userId="4926d2b407f31d77" providerId="LiveId" clId="{1C057F98-2CC4-49E3-A2E2-A804BE88845B}" dt="2021-05-06T09:32:25.047" v="3985"/>
          <ac:spMkLst>
            <pc:docMk/>
            <pc:sldMk cId="2408407725" sldId="1723"/>
            <ac:spMk id="47" creationId="{30A51D9E-E6E8-466C-9CF6-90DF5B3CC466}"/>
          </ac:spMkLst>
        </pc:spChg>
        <pc:spChg chg="add mod ord">
          <ac:chgData name="Hamlet Markarian" userId="4926d2b407f31d77" providerId="LiveId" clId="{1C057F98-2CC4-49E3-A2E2-A804BE88845B}" dt="2021-05-06T09:32:25.047" v="3985"/>
          <ac:spMkLst>
            <pc:docMk/>
            <pc:sldMk cId="2408407725" sldId="1723"/>
            <ac:spMk id="48" creationId="{8858B942-5519-42AA-AD98-E9BE843AAAC2}"/>
          </ac:spMkLst>
        </pc:spChg>
        <pc:spChg chg="add mod">
          <ac:chgData name="Hamlet Markarian" userId="4926d2b407f31d77" providerId="LiveId" clId="{1C057F98-2CC4-49E3-A2E2-A804BE88845B}" dt="2021-05-06T09:32:25.047" v="3985"/>
          <ac:spMkLst>
            <pc:docMk/>
            <pc:sldMk cId="2408407725" sldId="1723"/>
            <ac:spMk id="49" creationId="{B4D9D59A-4A8B-4CA7-8AD6-FC0ED947A2EC}"/>
          </ac:spMkLst>
        </pc:spChg>
        <pc:spChg chg="add mod">
          <ac:chgData name="Hamlet Markarian" userId="4926d2b407f31d77" providerId="LiveId" clId="{1C057F98-2CC4-49E3-A2E2-A804BE88845B}" dt="2021-05-06T09:32:25.047" v="3985"/>
          <ac:spMkLst>
            <pc:docMk/>
            <pc:sldMk cId="2408407725" sldId="1723"/>
            <ac:spMk id="50" creationId="{FEEF486C-4688-454C-B7EB-C830F5E36497}"/>
          </ac:spMkLst>
        </pc:spChg>
        <pc:spChg chg="del">
          <ac:chgData name="Hamlet Markarian" userId="4926d2b407f31d77" providerId="LiveId" clId="{1C057F98-2CC4-49E3-A2E2-A804BE88845B}" dt="2021-05-05T22:49:57.060" v="2935" actId="478"/>
          <ac:spMkLst>
            <pc:docMk/>
            <pc:sldMk cId="2408407725" sldId="1723"/>
            <ac:spMk id="51" creationId="{2E7E1D65-5DDC-40EB-9450-DB9107FC8406}"/>
          </ac:spMkLst>
        </pc:spChg>
        <pc:spChg chg="add mod">
          <ac:chgData name="Hamlet Markarian" userId="4926d2b407f31d77" providerId="LiveId" clId="{1C057F98-2CC4-49E3-A2E2-A804BE88845B}" dt="2021-05-06T09:32:25.047" v="3985"/>
          <ac:spMkLst>
            <pc:docMk/>
            <pc:sldMk cId="2408407725" sldId="1723"/>
            <ac:spMk id="52" creationId="{B219EC80-B69B-4E1C-9F68-8362ABF013C3}"/>
          </ac:spMkLst>
        </pc:spChg>
        <pc:spChg chg="add mod">
          <ac:chgData name="Hamlet Markarian" userId="4926d2b407f31d77" providerId="LiveId" clId="{1C057F98-2CC4-49E3-A2E2-A804BE88845B}" dt="2021-05-06T09:32:25.047" v="3985"/>
          <ac:spMkLst>
            <pc:docMk/>
            <pc:sldMk cId="2408407725" sldId="1723"/>
            <ac:spMk id="54" creationId="{B689C54D-8917-46DC-B449-195BB70E3037}"/>
          </ac:spMkLst>
        </pc:spChg>
        <pc:spChg chg="mod">
          <ac:chgData name="Hamlet Markarian" userId="4926d2b407f31d77" providerId="LiveId" clId="{1C057F98-2CC4-49E3-A2E2-A804BE88845B}" dt="2021-05-06T09:32:25.047" v="3985"/>
          <ac:spMkLst>
            <pc:docMk/>
            <pc:sldMk cId="2408407725" sldId="1723"/>
            <ac:spMk id="57" creationId="{B79FE3FB-DDD9-4C52-A866-E3982D872286}"/>
          </ac:spMkLst>
        </pc:spChg>
        <pc:spChg chg="del">
          <ac:chgData name="Hamlet Markarian" userId="4926d2b407f31d77" providerId="LiveId" clId="{1C057F98-2CC4-49E3-A2E2-A804BE88845B}" dt="2021-05-05T22:49:57.764" v="2936" actId="478"/>
          <ac:spMkLst>
            <pc:docMk/>
            <pc:sldMk cId="2408407725" sldId="1723"/>
            <ac:spMk id="60" creationId="{B9EED468-B25F-4DE8-88E8-23DF9E12A10F}"/>
          </ac:spMkLst>
        </pc:spChg>
        <pc:spChg chg="del">
          <ac:chgData name="Hamlet Markarian" userId="4926d2b407f31d77" providerId="LiveId" clId="{1C057F98-2CC4-49E3-A2E2-A804BE88845B}" dt="2021-05-05T22:49:57.060" v="2935" actId="478"/>
          <ac:spMkLst>
            <pc:docMk/>
            <pc:sldMk cId="2408407725" sldId="1723"/>
            <ac:spMk id="61" creationId="{0072AC69-B44D-43B7-8543-602DB78E603D}"/>
          </ac:spMkLst>
        </pc:spChg>
        <pc:spChg chg="del">
          <ac:chgData name="Hamlet Markarian" userId="4926d2b407f31d77" providerId="LiveId" clId="{1C057F98-2CC4-49E3-A2E2-A804BE88845B}" dt="2021-05-05T22:49:57.060" v="2935" actId="478"/>
          <ac:spMkLst>
            <pc:docMk/>
            <pc:sldMk cId="2408407725" sldId="1723"/>
            <ac:spMk id="62" creationId="{C928B1EB-7335-463A-874D-2BA3C3B02150}"/>
          </ac:spMkLst>
        </pc:spChg>
        <pc:spChg chg="del">
          <ac:chgData name="Hamlet Markarian" userId="4926d2b407f31d77" providerId="LiveId" clId="{1C057F98-2CC4-49E3-A2E2-A804BE88845B}" dt="2021-05-05T22:49:57.060" v="2935" actId="478"/>
          <ac:spMkLst>
            <pc:docMk/>
            <pc:sldMk cId="2408407725" sldId="1723"/>
            <ac:spMk id="64" creationId="{E8A2ED04-CC1C-426A-9ECC-FFE443BF24EC}"/>
          </ac:spMkLst>
        </pc:spChg>
        <pc:spChg chg="del">
          <ac:chgData name="Hamlet Markarian" userId="4926d2b407f31d77" providerId="LiveId" clId="{1C057F98-2CC4-49E3-A2E2-A804BE88845B}" dt="2021-05-05T22:49:57.060" v="2935" actId="478"/>
          <ac:spMkLst>
            <pc:docMk/>
            <pc:sldMk cId="2408407725" sldId="1723"/>
            <ac:spMk id="65" creationId="{FDCB7235-D9EC-4777-9FE1-B632A935E847}"/>
          </ac:spMkLst>
        </pc:spChg>
        <pc:spChg chg="del">
          <ac:chgData name="Hamlet Markarian" userId="4926d2b407f31d77" providerId="LiveId" clId="{1C057F98-2CC4-49E3-A2E2-A804BE88845B}" dt="2021-05-05T22:49:57.060" v="2935" actId="478"/>
          <ac:spMkLst>
            <pc:docMk/>
            <pc:sldMk cId="2408407725" sldId="1723"/>
            <ac:spMk id="66" creationId="{8EDBC553-5D3C-488F-86B5-7C7CDD134AF2}"/>
          </ac:spMkLst>
        </pc:spChg>
        <pc:spChg chg="del">
          <ac:chgData name="Hamlet Markarian" userId="4926d2b407f31d77" providerId="LiveId" clId="{1C057F98-2CC4-49E3-A2E2-A804BE88845B}" dt="2021-05-05T22:49:57.060" v="2935" actId="478"/>
          <ac:spMkLst>
            <pc:docMk/>
            <pc:sldMk cId="2408407725" sldId="1723"/>
            <ac:spMk id="67" creationId="{C4144FC6-1A19-44FB-B7AD-3718383F93C1}"/>
          </ac:spMkLst>
        </pc:spChg>
        <pc:spChg chg="del">
          <ac:chgData name="Hamlet Markarian" userId="4926d2b407f31d77" providerId="LiveId" clId="{1C057F98-2CC4-49E3-A2E2-A804BE88845B}" dt="2021-05-05T22:49:57.060" v="2935" actId="478"/>
          <ac:spMkLst>
            <pc:docMk/>
            <pc:sldMk cId="2408407725" sldId="1723"/>
            <ac:spMk id="68" creationId="{2F43E421-57D8-44CB-B955-0C7DFE3CB3F6}"/>
          </ac:spMkLst>
        </pc:spChg>
        <pc:spChg chg="del">
          <ac:chgData name="Hamlet Markarian" userId="4926d2b407f31d77" providerId="LiveId" clId="{1C057F98-2CC4-49E3-A2E2-A804BE88845B}" dt="2021-05-05T22:49:57.060" v="2935" actId="478"/>
          <ac:spMkLst>
            <pc:docMk/>
            <pc:sldMk cId="2408407725" sldId="1723"/>
            <ac:spMk id="69" creationId="{6D376827-702A-4090-AA93-91B7131279D4}"/>
          </ac:spMkLst>
        </pc:spChg>
        <pc:spChg chg="del">
          <ac:chgData name="Hamlet Markarian" userId="4926d2b407f31d77" providerId="LiveId" clId="{1C057F98-2CC4-49E3-A2E2-A804BE88845B}" dt="2021-05-05T22:49:57.060" v="2935" actId="478"/>
          <ac:spMkLst>
            <pc:docMk/>
            <pc:sldMk cId="2408407725" sldId="1723"/>
            <ac:spMk id="70" creationId="{C17D8416-64F7-456B-92D8-EF7959F83810}"/>
          </ac:spMkLst>
        </pc:spChg>
        <pc:spChg chg="del">
          <ac:chgData name="Hamlet Markarian" userId="4926d2b407f31d77" providerId="LiveId" clId="{1C057F98-2CC4-49E3-A2E2-A804BE88845B}" dt="2021-05-05T22:49:57.060" v="2935" actId="478"/>
          <ac:spMkLst>
            <pc:docMk/>
            <pc:sldMk cId="2408407725" sldId="1723"/>
            <ac:spMk id="71" creationId="{54F874CD-9965-488B-B541-DFEFDB64174B}"/>
          </ac:spMkLst>
        </pc:spChg>
        <pc:spChg chg="del">
          <ac:chgData name="Hamlet Markarian" userId="4926d2b407f31d77" providerId="LiveId" clId="{1C057F98-2CC4-49E3-A2E2-A804BE88845B}" dt="2021-05-05T22:49:57.060" v="2935" actId="478"/>
          <ac:spMkLst>
            <pc:docMk/>
            <pc:sldMk cId="2408407725" sldId="1723"/>
            <ac:spMk id="72" creationId="{76932A3B-675A-436F-9B9E-6BD3F49B40ED}"/>
          </ac:spMkLst>
        </pc:spChg>
        <pc:spChg chg="del">
          <ac:chgData name="Hamlet Markarian" userId="4926d2b407f31d77" providerId="LiveId" clId="{1C057F98-2CC4-49E3-A2E2-A804BE88845B}" dt="2021-05-05T22:49:57.060" v="2935" actId="478"/>
          <ac:spMkLst>
            <pc:docMk/>
            <pc:sldMk cId="2408407725" sldId="1723"/>
            <ac:spMk id="73" creationId="{96CB9CC6-787B-457A-BEA8-37FF22F49025}"/>
          </ac:spMkLst>
        </pc:spChg>
        <pc:spChg chg="del">
          <ac:chgData name="Hamlet Markarian" userId="4926d2b407f31d77" providerId="LiveId" clId="{1C057F98-2CC4-49E3-A2E2-A804BE88845B}" dt="2021-05-05T22:49:57.060" v="2935" actId="478"/>
          <ac:spMkLst>
            <pc:docMk/>
            <pc:sldMk cId="2408407725" sldId="1723"/>
            <ac:spMk id="74" creationId="{CB4F38DE-3B5D-4547-9011-3BBBBDED3507}"/>
          </ac:spMkLst>
        </pc:spChg>
        <pc:spChg chg="del">
          <ac:chgData name="Hamlet Markarian" userId="4926d2b407f31d77" providerId="LiveId" clId="{1C057F98-2CC4-49E3-A2E2-A804BE88845B}" dt="2021-05-05T22:49:57.060" v="2935" actId="478"/>
          <ac:spMkLst>
            <pc:docMk/>
            <pc:sldMk cId="2408407725" sldId="1723"/>
            <ac:spMk id="75" creationId="{7634DF0C-87F7-41F4-A65D-C422872720F7}"/>
          </ac:spMkLst>
        </pc:spChg>
        <pc:spChg chg="del">
          <ac:chgData name="Hamlet Markarian" userId="4926d2b407f31d77" providerId="LiveId" clId="{1C057F98-2CC4-49E3-A2E2-A804BE88845B}" dt="2021-05-05T22:49:57.060" v="2935" actId="478"/>
          <ac:spMkLst>
            <pc:docMk/>
            <pc:sldMk cId="2408407725" sldId="1723"/>
            <ac:spMk id="76" creationId="{03555D56-D0ED-45B2-B925-F8C5ABFA5895}"/>
          </ac:spMkLst>
        </pc:spChg>
        <pc:spChg chg="del">
          <ac:chgData name="Hamlet Markarian" userId="4926d2b407f31d77" providerId="LiveId" clId="{1C057F98-2CC4-49E3-A2E2-A804BE88845B}" dt="2021-05-05T22:49:57.060" v="2935" actId="478"/>
          <ac:spMkLst>
            <pc:docMk/>
            <pc:sldMk cId="2408407725" sldId="1723"/>
            <ac:spMk id="80" creationId="{45D33589-B128-4D25-81E0-9E027E49ECD0}"/>
          </ac:spMkLst>
        </pc:spChg>
        <pc:spChg chg="del">
          <ac:chgData name="Hamlet Markarian" userId="4926d2b407f31d77" providerId="LiveId" clId="{1C057F98-2CC4-49E3-A2E2-A804BE88845B}" dt="2021-05-05T22:49:57.060" v="2935" actId="478"/>
          <ac:spMkLst>
            <pc:docMk/>
            <pc:sldMk cId="2408407725" sldId="1723"/>
            <ac:spMk id="82" creationId="{8669E925-A474-428E-AECD-75DFFB0DA24A}"/>
          </ac:spMkLst>
        </pc:spChg>
        <pc:spChg chg="del">
          <ac:chgData name="Hamlet Markarian" userId="4926d2b407f31d77" providerId="LiveId" clId="{1C057F98-2CC4-49E3-A2E2-A804BE88845B}" dt="2021-05-05T22:49:57.060" v="2935" actId="478"/>
          <ac:spMkLst>
            <pc:docMk/>
            <pc:sldMk cId="2408407725" sldId="1723"/>
            <ac:spMk id="83" creationId="{B8481E1D-141F-4B25-83F6-E1F28B0B6DE3}"/>
          </ac:spMkLst>
        </pc:spChg>
        <pc:spChg chg="add mod ord">
          <ac:chgData name="Hamlet Markarian" userId="4926d2b407f31d77" providerId="LiveId" clId="{1C057F98-2CC4-49E3-A2E2-A804BE88845B}" dt="2021-05-06T09:32:25.047" v="3985"/>
          <ac:spMkLst>
            <pc:docMk/>
            <pc:sldMk cId="2408407725" sldId="1723"/>
            <ac:spMk id="84" creationId="{A4B88103-2598-46BC-A993-D486F2A79284}"/>
          </ac:spMkLst>
        </pc:spChg>
        <pc:spChg chg="add mod ord">
          <ac:chgData name="Hamlet Markarian" userId="4926d2b407f31d77" providerId="LiveId" clId="{1C057F98-2CC4-49E3-A2E2-A804BE88845B}" dt="2021-05-06T09:32:25.047" v="3985"/>
          <ac:spMkLst>
            <pc:docMk/>
            <pc:sldMk cId="2408407725" sldId="1723"/>
            <ac:spMk id="85" creationId="{5BE5D548-FCB0-446E-822E-5B616ECF182A}"/>
          </ac:spMkLst>
        </pc:spChg>
        <pc:spChg chg="add mod ord">
          <ac:chgData name="Hamlet Markarian" userId="4926d2b407f31d77" providerId="LiveId" clId="{1C057F98-2CC4-49E3-A2E2-A804BE88845B}" dt="2021-05-06T09:32:25.047" v="3985"/>
          <ac:spMkLst>
            <pc:docMk/>
            <pc:sldMk cId="2408407725" sldId="1723"/>
            <ac:spMk id="87" creationId="{5A6738F0-AD90-4D47-8D81-BA516F4A78A2}"/>
          </ac:spMkLst>
        </pc:spChg>
        <pc:grpChg chg="mod">
          <ac:chgData name="Hamlet Markarian" userId="4926d2b407f31d77" providerId="LiveId" clId="{1C057F98-2CC4-49E3-A2E2-A804BE88845B}" dt="2021-05-06T09:32:25.047" v="3985"/>
          <ac:grpSpMkLst>
            <pc:docMk/>
            <pc:sldMk cId="2408407725" sldId="1723"/>
            <ac:grpSpMk id="34" creationId="{3FAD39AD-7134-47BF-BA71-B931D44C32CA}"/>
          </ac:grpSpMkLst>
        </pc:grpChg>
        <pc:picChg chg="add del mod">
          <ac:chgData name="Hamlet Markarian" userId="4926d2b407f31d77" providerId="LiveId" clId="{1C057F98-2CC4-49E3-A2E2-A804BE88845B}" dt="2021-05-05T22:52:12.019" v="2959" actId="478"/>
          <ac:picMkLst>
            <pc:docMk/>
            <pc:sldMk cId="2408407725" sldId="1723"/>
            <ac:picMk id="53" creationId="{2C952EF0-BB27-449A-A6C3-BB9AAA934581}"/>
          </ac:picMkLst>
        </pc:picChg>
        <pc:picChg chg="mod">
          <ac:chgData name="Hamlet Markarian" userId="4926d2b407f31d77" providerId="LiveId" clId="{1C057F98-2CC4-49E3-A2E2-A804BE88845B}" dt="2021-05-06T09:32:25.047" v="3985"/>
          <ac:picMkLst>
            <pc:docMk/>
            <pc:sldMk cId="2408407725" sldId="1723"/>
            <ac:picMk id="55" creationId="{8949BDD1-2918-4A15-97B5-46AA812BFC63}"/>
          </ac:picMkLst>
        </pc:picChg>
        <pc:picChg chg="add del mod">
          <ac:chgData name="Hamlet Markarian" userId="4926d2b407f31d77" providerId="LiveId" clId="{1C057F98-2CC4-49E3-A2E2-A804BE88845B}" dt="2021-05-05T22:52:13.379" v="2960" actId="478"/>
          <ac:picMkLst>
            <pc:docMk/>
            <pc:sldMk cId="2408407725" sldId="1723"/>
            <ac:picMk id="56" creationId="{B53F7ECD-28A8-42DA-A242-8810E7EE7C68}"/>
          </ac:picMkLst>
        </pc:picChg>
        <pc:picChg chg="add del mod">
          <ac:chgData name="Hamlet Markarian" userId="4926d2b407f31d77" providerId="LiveId" clId="{1C057F98-2CC4-49E3-A2E2-A804BE88845B}" dt="2021-05-05T22:52:36.676" v="2965" actId="478"/>
          <ac:picMkLst>
            <pc:docMk/>
            <pc:sldMk cId="2408407725" sldId="1723"/>
            <ac:picMk id="58" creationId="{D8CEE6DD-E278-404D-9EDD-D48526092BD2}"/>
          </ac:picMkLst>
        </pc:picChg>
        <pc:picChg chg="mod">
          <ac:chgData name="Hamlet Markarian" userId="4926d2b407f31d77" providerId="LiveId" clId="{1C057F98-2CC4-49E3-A2E2-A804BE88845B}" dt="2021-05-06T09:32:25.047" v="3985"/>
          <ac:picMkLst>
            <pc:docMk/>
            <pc:sldMk cId="2408407725" sldId="1723"/>
            <ac:picMk id="59" creationId="{B9526696-E983-4EDA-8A8C-E710C71CB59C}"/>
          </ac:picMkLst>
        </pc:picChg>
        <pc:picChg chg="mod">
          <ac:chgData name="Hamlet Markarian" userId="4926d2b407f31d77" providerId="LiveId" clId="{1C057F98-2CC4-49E3-A2E2-A804BE88845B}" dt="2021-05-06T09:32:25.047" v="3985"/>
          <ac:picMkLst>
            <pc:docMk/>
            <pc:sldMk cId="2408407725" sldId="1723"/>
            <ac:picMk id="63" creationId="{42E5420B-3090-4C28-A5A9-60807EFF2A15}"/>
          </ac:picMkLst>
        </pc:picChg>
        <pc:picChg chg="add del mod">
          <ac:chgData name="Hamlet Markarian" userId="4926d2b407f31d77" providerId="LiveId" clId="{1C057F98-2CC4-49E3-A2E2-A804BE88845B}" dt="2021-05-05T22:52:36.676" v="2965" actId="478"/>
          <ac:picMkLst>
            <pc:docMk/>
            <pc:sldMk cId="2408407725" sldId="1723"/>
            <ac:picMk id="77" creationId="{D6C9055C-4EA9-48ED-A0AF-3E2BAE2F9B19}"/>
          </ac:picMkLst>
        </pc:picChg>
        <pc:picChg chg="add del mod">
          <ac:chgData name="Hamlet Markarian" userId="4926d2b407f31d77" providerId="LiveId" clId="{1C057F98-2CC4-49E3-A2E2-A804BE88845B}" dt="2021-05-05T22:52:36.676" v="2965" actId="478"/>
          <ac:picMkLst>
            <pc:docMk/>
            <pc:sldMk cId="2408407725" sldId="1723"/>
            <ac:picMk id="78" creationId="{0B1B27FD-0B43-4A5F-9CAE-0A77AF787F84}"/>
          </ac:picMkLst>
        </pc:picChg>
        <pc:picChg chg="add del mod">
          <ac:chgData name="Hamlet Markarian" userId="4926d2b407f31d77" providerId="LiveId" clId="{1C057F98-2CC4-49E3-A2E2-A804BE88845B}" dt="2021-05-05T22:52:36.676" v="2965" actId="478"/>
          <ac:picMkLst>
            <pc:docMk/>
            <pc:sldMk cId="2408407725" sldId="1723"/>
            <ac:picMk id="79" creationId="{588936D0-F370-43C8-A3D7-5395B7895430}"/>
          </ac:picMkLst>
        </pc:picChg>
        <pc:picChg chg="del">
          <ac:chgData name="Hamlet Markarian" userId="4926d2b407f31d77" providerId="LiveId" clId="{1C057F98-2CC4-49E3-A2E2-A804BE88845B}" dt="2021-05-05T22:49:57.060" v="2935" actId="478"/>
          <ac:picMkLst>
            <pc:docMk/>
            <pc:sldMk cId="2408407725" sldId="1723"/>
            <ac:picMk id="81" creationId="{04E3F867-0B0A-4E29-879A-89BD4723849B}"/>
          </ac:picMkLst>
        </pc:picChg>
        <pc:picChg chg="add mod ord">
          <ac:chgData name="Hamlet Markarian" userId="4926d2b407f31d77" providerId="LiveId" clId="{1C057F98-2CC4-49E3-A2E2-A804BE88845B}" dt="2021-05-06T09:32:25.047" v="3985"/>
          <ac:picMkLst>
            <pc:docMk/>
            <pc:sldMk cId="2408407725" sldId="1723"/>
            <ac:picMk id="86" creationId="{1AC4ADD0-5C56-4923-8C59-1FCF966BC108}"/>
          </ac:picMkLst>
        </pc:picChg>
      </pc:sldChg>
      <pc:sldChg chg="addSp delSp modSp add mod">
        <pc:chgData name="Hamlet Markarian" userId="4926d2b407f31d77" providerId="LiveId" clId="{1C057F98-2CC4-49E3-A2E2-A804BE88845B}" dt="2021-05-06T09:32:25.047" v="3985"/>
        <pc:sldMkLst>
          <pc:docMk/>
          <pc:sldMk cId="3337764172" sldId="1724"/>
        </pc:sldMkLst>
        <pc:spChg chg="mod">
          <ac:chgData name="Hamlet Markarian" userId="4926d2b407f31d77" providerId="LiveId" clId="{1C057F98-2CC4-49E3-A2E2-A804BE88845B}" dt="2021-05-06T09:32:25.047" v="3985"/>
          <ac:spMkLst>
            <pc:docMk/>
            <pc:sldMk cId="3337764172" sldId="1724"/>
            <ac:spMk id="5" creationId="{BC01E833-A438-4C2A-AF28-2B402D7F80E5}"/>
          </ac:spMkLst>
        </pc:spChg>
        <pc:spChg chg="add mod">
          <ac:chgData name="Hamlet Markarian" userId="4926d2b407f31d77" providerId="LiveId" clId="{1C057F98-2CC4-49E3-A2E2-A804BE88845B}" dt="2021-05-06T09:32:25.047" v="3985"/>
          <ac:spMkLst>
            <pc:docMk/>
            <pc:sldMk cId="3337764172" sldId="1724"/>
            <ac:spMk id="30" creationId="{9ECCE8A5-AE5F-41E7-AA71-107DABE9B6E7}"/>
          </ac:spMkLst>
        </pc:spChg>
        <pc:spChg chg="add mod ord">
          <ac:chgData name="Hamlet Markarian" userId="4926d2b407f31d77" providerId="LiveId" clId="{1C057F98-2CC4-49E3-A2E2-A804BE88845B}" dt="2021-05-06T09:32:25.047" v="3985"/>
          <ac:spMkLst>
            <pc:docMk/>
            <pc:sldMk cId="3337764172" sldId="1724"/>
            <ac:spMk id="33" creationId="{F6544C28-8541-4402-902F-CC858678B29F}"/>
          </ac:spMkLst>
        </pc:spChg>
        <pc:spChg chg="mod">
          <ac:chgData name="Hamlet Markarian" userId="4926d2b407f31d77" providerId="LiveId" clId="{1C057F98-2CC4-49E3-A2E2-A804BE88845B}" dt="2021-05-06T09:32:25.047" v="3985"/>
          <ac:spMkLst>
            <pc:docMk/>
            <pc:sldMk cId="3337764172" sldId="1724"/>
            <ac:spMk id="35" creationId="{0F9A0D7E-7FCF-48DF-BAE9-C32DF98CD62E}"/>
          </ac:spMkLst>
        </pc:spChg>
        <pc:spChg chg="mod">
          <ac:chgData name="Hamlet Markarian" userId="4926d2b407f31d77" providerId="LiveId" clId="{1C057F98-2CC4-49E3-A2E2-A804BE88845B}" dt="2021-05-06T09:32:25.047" v="3985"/>
          <ac:spMkLst>
            <pc:docMk/>
            <pc:sldMk cId="3337764172" sldId="1724"/>
            <ac:spMk id="36" creationId="{1968768D-6339-4F5B-BEA1-B14758316542}"/>
          </ac:spMkLst>
        </pc:spChg>
        <pc:spChg chg="mod">
          <ac:chgData name="Hamlet Markarian" userId="4926d2b407f31d77" providerId="LiveId" clId="{1C057F98-2CC4-49E3-A2E2-A804BE88845B}" dt="2021-05-06T09:32:25.047" v="3985"/>
          <ac:spMkLst>
            <pc:docMk/>
            <pc:sldMk cId="3337764172" sldId="1724"/>
            <ac:spMk id="37" creationId="{D00EE6FC-9BEE-4094-AF77-930CBC86E46A}"/>
          </ac:spMkLst>
        </pc:spChg>
        <pc:spChg chg="mod">
          <ac:chgData name="Hamlet Markarian" userId="4926d2b407f31d77" providerId="LiveId" clId="{1C057F98-2CC4-49E3-A2E2-A804BE88845B}" dt="2021-05-06T09:32:25.047" v="3985"/>
          <ac:spMkLst>
            <pc:docMk/>
            <pc:sldMk cId="3337764172" sldId="1724"/>
            <ac:spMk id="38" creationId="{E3EDC7FE-AAA2-41C2-8108-57A0FA8ADF4A}"/>
          </ac:spMkLst>
        </pc:spChg>
        <pc:spChg chg="mod">
          <ac:chgData name="Hamlet Markarian" userId="4926d2b407f31d77" providerId="LiveId" clId="{1C057F98-2CC4-49E3-A2E2-A804BE88845B}" dt="2021-05-06T09:32:25.047" v="3985"/>
          <ac:spMkLst>
            <pc:docMk/>
            <pc:sldMk cId="3337764172" sldId="1724"/>
            <ac:spMk id="39" creationId="{3B13F559-20C8-4B24-A0FF-2A57318C2A51}"/>
          </ac:spMkLst>
        </pc:spChg>
        <pc:spChg chg="mod">
          <ac:chgData name="Hamlet Markarian" userId="4926d2b407f31d77" providerId="LiveId" clId="{1C057F98-2CC4-49E3-A2E2-A804BE88845B}" dt="2021-05-06T09:32:25.047" v="3985"/>
          <ac:spMkLst>
            <pc:docMk/>
            <pc:sldMk cId="3337764172" sldId="1724"/>
            <ac:spMk id="40" creationId="{0CC46578-DA7F-4BB8-9868-87C76AF7AD9E}"/>
          </ac:spMkLst>
        </pc:spChg>
        <pc:spChg chg="del">
          <ac:chgData name="Hamlet Markarian" userId="4926d2b407f31d77" providerId="LiveId" clId="{1C057F98-2CC4-49E3-A2E2-A804BE88845B}" dt="2021-05-05T22:55:08.309" v="2991" actId="478"/>
          <ac:spMkLst>
            <pc:docMk/>
            <pc:sldMk cId="3337764172" sldId="1724"/>
            <ac:spMk id="41" creationId="{4D33FB35-815C-4783-85DE-FF0B4C10C815}"/>
          </ac:spMkLst>
        </pc:spChg>
        <pc:spChg chg="del">
          <ac:chgData name="Hamlet Markarian" userId="4926d2b407f31d77" providerId="LiveId" clId="{1C057F98-2CC4-49E3-A2E2-A804BE88845B}" dt="2021-05-05T22:55:08.309" v="2991" actId="478"/>
          <ac:spMkLst>
            <pc:docMk/>
            <pc:sldMk cId="3337764172" sldId="1724"/>
            <ac:spMk id="42" creationId="{6DFE3127-1DD2-41EF-B75D-288E5A19EFE1}"/>
          </ac:spMkLst>
        </pc:spChg>
        <pc:spChg chg="del">
          <ac:chgData name="Hamlet Markarian" userId="4926d2b407f31d77" providerId="LiveId" clId="{1C057F98-2CC4-49E3-A2E2-A804BE88845B}" dt="2021-05-05T22:55:08.309" v="2991" actId="478"/>
          <ac:spMkLst>
            <pc:docMk/>
            <pc:sldMk cId="3337764172" sldId="1724"/>
            <ac:spMk id="43" creationId="{B52B8AB9-8689-4C1F-B400-81040A045473}"/>
          </ac:spMkLst>
        </pc:spChg>
        <pc:spChg chg="del">
          <ac:chgData name="Hamlet Markarian" userId="4926d2b407f31d77" providerId="LiveId" clId="{1C057F98-2CC4-49E3-A2E2-A804BE88845B}" dt="2021-05-05T22:55:08.309" v="2991" actId="478"/>
          <ac:spMkLst>
            <pc:docMk/>
            <pc:sldMk cId="3337764172" sldId="1724"/>
            <ac:spMk id="44" creationId="{6BB63532-C7D0-4038-8C0E-E5AF6457D1F2}"/>
          </ac:spMkLst>
        </pc:spChg>
        <pc:spChg chg="del">
          <ac:chgData name="Hamlet Markarian" userId="4926d2b407f31d77" providerId="LiveId" clId="{1C057F98-2CC4-49E3-A2E2-A804BE88845B}" dt="2021-05-05T22:55:10.868" v="2994" actId="478"/>
          <ac:spMkLst>
            <pc:docMk/>
            <pc:sldMk cId="3337764172" sldId="1724"/>
            <ac:spMk id="45" creationId="{3BDEE645-C2C4-4E8E-876A-F89745A322F4}"/>
          </ac:spMkLst>
        </pc:spChg>
        <pc:spChg chg="del">
          <ac:chgData name="Hamlet Markarian" userId="4926d2b407f31d77" providerId="LiveId" clId="{1C057F98-2CC4-49E3-A2E2-A804BE88845B}" dt="2021-05-05T22:55:08.309" v="2991" actId="478"/>
          <ac:spMkLst>
            <pc:docMk/>
            <pc:sldMk cId="3337764172" sldId="1724"/>
            <ac:spMk id="46" creationId="{2022E1C4-6521-479A-89F6-9604D4A33586}"/>
          </ac:spMkLst>
        </pc:spChg>
        <pc:spChg chg="del">
          <ac:chgData name="Hamlet Markarian" userId="4926d2b407f31d77" providerId="LiveId" clId="{1C057F98-2CC4-49E3-A2E2-A804BE88845B}" dt="2021-05-05T22:55:10.291" v="2993" actId="478"/>
          <ac:spMkLst>
            <pc:docMk/>
            <pc:sldMk cId="3337764172" sldId="1724"/>
            <ac:spMk id="47" creationId="{30A51D9E-E6E8-466C-9CF6-90DF5B3CC466}"/>
          </ac:spMkLst>
        </pc:spChg>
        <pc:spChg chg="del">
          <ac:chgData name="Hamlet Markarian" userId="4926d2b407f31d77" providerId="LiveId" clId="{1C057F98-2CC4-49E3-A2E2-A804BE88845B}" dt="2021-05-05T22:55:08.309" v="2991" actId="478"/>
          <ac:spMkLst>
            <pc:docMk/>
            <pc:sldMk cId="3337764172" sldId="1724"/>
            <ac:spMk id="48" creationId="{8858B942-5519-42AA-AD98-E9BE843AAAC2}"/>
          </ac:spMkLst>
        </pc:spChg>
        <pc:spChg chg="del">
          <ac:chgData name="Hamlet Markarian" userId="4926d2b407f31d77" providerId="LiveId" clId="{1C057F98-2CC4-49E3-A2E2-A804BE88845B}" dt="2021-05-05T22:55:09.107" v="2992" actId="478"/>
          <ac:spMkLst>
            <pc:docMk/>
            <pc:sldMk cId="3337764172" sldId="1724"/>
            <ac:spMk id="49" creationId="{B4D9D59A-4A8B-4CA7-8AD6-FC0ED947A2EC}"/>
          </ac:spMkLst>
        </pc:spChg>
        <pc:spChg chg="del">
          <ac:chgData name="Hamlet Markarian" userId="4926d2b407f31d77" providerId="LiveId" clId="{1C057F98-2CC4-49E3-A2E2-A804BE88845B}" dt="2021-05-05T22:55:08.309" v="2991" actId="478"/>
          <ac:spMkLst>
            <pc:docMk/>
            <pc:sldMk cId="3337764172" sldId="1724"/>
            <ac:spMk id="50" creationId="{FEEF486C-4688-454C-B7EB-C830F5E36497}"/>
          </ac:spMkLst>
        </pc:spChg>
        <pc:spChg chg="add mod ord">
          <ac:chgData name="Hamlet Markarian" userId="4926d2b407f31d77" providerId="LiveId" clId="{1C057F98-2CC4-49E3-A2E2-A804BE88845B}" dt="2021-05-06T09:32:25.047" v="3985"/>
          <ac:spMkLst>
            <pc:docMk/>
            <pc:sldMk cId="3337764172" sldId="1724"/>
            <ac:spMk id="51" creationId="{A86ACB6D-347E-435F-B58B-48DB9E942148}"/>
          </ac:spMkLst>
        </pc:spChg>
        <pc:spChg chg="del">
          <ac:chgData name="Hamlet Markarian" userId="4926d2b407f31d77" providerId="LiveId" clId="{1C057F98-2CC4-49E3-A2E2-A804BE88845B}" dt="2021-05-05T22:55:08.309" v="2991" actId="478"/>
          <ac:spMkLst>
            <pc:docMk/>
            <pc:sldMk cId="3337764172" sldId="1724"/>
            <ac:spMk id="52" creationId="{B219EC80-B69B-4E1C-9F68-8362ABF013C3}"/>
          </ac:spMkLst>
        </pc:spChg>
        <pc:spChg chg="add mod ord">
          <ac:chgData name="Hamlet Markarian" userId="4926d2b407f31d77" providerId="LiveId" clId="{1C057F98-2CC4-49E3-A2E2-A804BE88845B}" dt="2021-05-06T09:32:25.047" v="3985"/>
          <ac:spMkLst>
            <pc:docMk/>
            <pc:sldMk cId="3337764172" sldId="1724"/>
            <ac:spMk id="53" creationId="{3A992C9E-02DF-4C1A-87DD-4874E0AEAA14}"/>
          </ac:spMkLst>
        </pc:spChg>
        <pc:spChg chg="del">
          <ac:chgData name="Hamlet Markarian" userId="4926d2b407f31d77" providerId="LiveId" clId="{1C057F98-2CC4-49E3-A2E2-A804BE88845B}" dt="2021-05-05T22:55:08.309" v="2991" actId="478"/>
          <ac:spMkLst>
            <pc:docMk/>
            <pc:sldMk cId="3337764172" sldId="1724"/>
            <ac:spMk id="54" creationId="{B689C54D-8917-46DC-B449-195BB70E3037}"/>
          </ac:spMkLst>
        </pc:spChg>
        <pc:spChg chg="add mod ord">
          <ac:chgData name="Hamlet Markarian" userId="4926d2b407f31d77" providerId="LiveId" clId="{1C057F98-2CC4-49E3-A2E2-A804BE88845B}" dt="2021-05-06T09:32:25.047" v="3985"/>
          <ac:spMkLst>
            <pc:docMk/>
            <pc:sldMk cId="3337764172" sldId="1724"/>
            <ac:spMk id="56" creationId="{79B2FB71-FEE2-44D8-9B8B-064056D51E61}"/>
          </ac:spMkLst>
        </pc:spChg>
        <pc:spChg chg="del">
          <ac:chgData name="Hamlet Markarian" userId="4926d2b407f31d77" providerId="LiveId" clId="{1C057F98-2CC4-49E3-A2E2-A804BE88845B}" dt="2021-05-05T22:56:11.317" v="3011" actId="478"/>
          <ac:spMkLst>
            <pc:docMk/>
            <pc:sldMk cId="3337764172" sldId="1724"/>
            <ac:spMk id="57" creationId="{B79FE3FB-DDD9-4C52-A866-E3982D872286}"/>
          </ac:spMkLst>
        </pc:spChg>
        <pc:spChg chg="add mod ord">
          <ac:chgData name="Hamlet Markarian" userId="4926d2b407f31d77" providerId="LiveId" clId="{1C057F98-2CC4-49E3-A2E2-A804BE88845B}" dt="2021-05-06T09:32:25.047" v="3985"/>
          <ac:spMkLst>
            <pc:docMk/>
            <pc:sldMk cId="3337764172" sldId="1724"/>
            <ac:spMk id="58" creationId="{ADD41453-D977-49CC-BBD7-3C3C032DEBEF}"/>
          </ac:spMkLst>
        </pc:spChg>
        <pc:spChg chg="add mod ord">
          <ac:chgData name="Hamlet Markarian" userId="4926d2b407f31d77" providerId="LiveId" clId="{1C057F98-2CC4-49E3-A2E2-A804BE88845B}" dt="2021-05-06T09:32:25.047" v="3985"/>
          <ac:spMkLst>
            <pc:docMk/>
            <pc:sldMk cId="3337764172" sldId="1724"/>
            <ac:spMk id="60" creationId="{BFEBA0F9-C180-49B1-BC79-46C53D43EC17}"/>
          </ac:spMkLst>
        </pc:spChg>
        <pc:spChg chg="add mod">
          <ac:chgData name="Hamlet Markarian" userId="4926d2b407f31d77" providerId="LiveId" clId="{1C057F98-2CC4-49E3-A2E2-A804BE88845B}" dt="2021-05-06T09:32:25.047" v="3985"/>
          <ac:spMkLst>
            <pc:docMk/>
            <pc:sldMk cId="3337764172" sldId="1724"/>
            <ac:spMk id="61" creationId="{06E0D439-7F15-4F27-A26B-B40865BC3847}"/>
          </ac:spMkLst>
        </pc:spChg>
        <pc:spChg chg="add mod">
          <ac:chgData name="Hamlet Markarian" userId="4926d2b407f31d77" providerId="LiveId" clId="{1C057F98-2CC4-49E3-A2E2-A804BE88845B}" dt="2021-05-06T09:32:25.047" v="3985"/>
          <ac:spMkLst>
            <pc:docMk/>
            <pc:sldMk cId="3337764172" sldId="1724"/>
            <ac:spMk id="62" creationId="{B483116D-0AFF-4DED-BF9A-031609249979}"/>
          </ac:spMkLst>
        </pc:spChg>
        <pc:spChg chg="del">
          <ac:chgData name="Hamlet Markarian" userId="4926d2b407f31d77" providerId="LiveId" clId="{1C057F98-2CC4-49E3-A2E2-A804BE88845B}" dt="2021-05-05T22:55:08.309" v="2991" actId="478"/>
          <ac:spMkLst>
            <pc:docMk/>
            <pc:sldMk cId="3337764172" sldId="1724"/>
            <ac:spMk id="84" creationId="{A4B88103-2598-46BC-A993-D486F2A79284}"/>
          </ac:spMkLst>
        </pc:spChg>
        <pc:spChg chg="del">
          <ac:chgData name="Hamlet Markarian" userId="4926d2b407f31d77" providerId="LiveId" clId="{1C057F98-2CC4-49E3-A2E2-A804BE88845B}" dt="2021-05-05T22:55:08.309" v="2991" actId="478"/>
          <ac:spMkLst>
            <pc:docMk/>
            <pc:sldMk cId="3337764172" sldId="1724"/>
            <ac:spMk id="85" creationId="{5BE5D548-FCB0-446E-822E-5B616ECF182A}"/>
          </ac:spMkLst>
        </pc:spChg>
        <pc:spChg chg="del">
          <ac:chgData name="Hamlet Markarian" userId="4926d2b407f31d77" providerId="LiveId" clId="{1C057F98-2CC4-49E3-A2E2-A804BE88845B}" dt="2021-05-05T22:55:08.309" v="2991" actId="478"/>
          <ac:spMkLst>
            <pc:docMk/>
            <pc:sldMk cId="3337764172" sldId="1724"/>
            <ac:spMk id="87" creationId="{5A6738F0-AD90-4D47-8D81-BA516F4A78A2}"/>
          </ac:spMkLst>
        </pc:spChg>
        <pc:grpChg chg="mod">
          <ac:chgData name="Hamlet Markarian" userId="4926d2b407f31d77" providerId="LiveId" clId="{1C057F98-2CC4-49E3-A2E2-A804BE88845B}" dt="2021-05-06T09:32:25.047" v="3985"/>
          <ac:grpSpMkLst>
            <pc:docMk/>
            <pc:sldMk cId="3337764172" sldId="1724"/>
            <ac:grpSpMk id="34" creationId="{3FAD39AD-7134-47BF-BA71-B931D44C32CA}"/>
          </ac:grpSpMkLst>
        </pc:grpChg>
        <pc:picChg chg="add mod">
          <ac:chgData name="Hamlet Markarian" userId="4926d2b407f31d77" providerId="LiveId" clId="{1C057F98-2CC4-49E3-A2E2-A804BE88845B}" dt="2021-05-06T09:32:25.047" v="3985"/>
          <ac:picMkLst>
            <pc:docMk/>
            <pc:sldMk cId="3337764172" sldId="1724"/>
            <ac:picMk id="31" creationId="{B40F716E-2694-4C6D-AC84-E8B39DFB3035}"/>
          </ac:picMkLst>
        </pc:picChg>
        <pc:picChg chg="add mod">
          <ac:chgData name="Hamlet Markarian" userId="4926d2b407f31d77" providerId="LiveId" clId="{1C057F98-2CC4-49E3-A2E2-A804BE88845B}" dt="2021-05-06T09:32:25.047" v="3985"/>
          <ac:picMkLst>
            <pc:docMk/>
            <pc:sldMk cId="3337764172" sldId="1724"/>
            <ac:picMk id="32" creationId="{7A0A26D0-EF77-401E-8668-FE4CAB941F5D}"/>
          </ac:picMkLst>
        </pc:picChg>
        <pc:picChg chg="del">
          <ac:chgData name="Hamlet Markarian" userId="4926d2b407f31d77" providerId="LiveId" clId="{1C057F98-2CC4-49E3-A2E2-A804BE88845B}" dt="2021-05-05T22:56:11.317" v="3011" actId="478"/>
          <ac:picMkLst>
            <pc:docMk/>
            <pc:sldMk cId="3337764172" sldId="1724"/>
            <ac:picMk id="55" creationId="{8949BDD1-2918-4A15-97B5-46AA812BFC63}"/>
          </ac:picMkLst>
        </pc:picChg>
        <pc:picChg chg="del">
          <ac:chgData name="Hamlet Markarian" userId="4926d2b407f31d77" providerId="LiveId" clId="{1C057F98-2CC4-49E3-A2E2-A804BE88845B}" dt="2021-05-05T22:56:11.317" v="3011" actId="478"/>
          <ac:picMkLst>
            <pc:docMk/>
            <pc:sldMk cId="3337764172" sldId="1724"/>
            <ac:picMk id="59" creationId="{B9526696-E983-4EDA-8A8C-E710C71CB59C}"/>
          </ac:picMkLst>
        </pc:picChg>
        <pc:picChg chg="mod">
          <ac:chgData name="Hamlet Markarian" userId="4926d2b407f31d77" providerId="LiveId" clId="{1C057F98-2CC4-49E3-A2E2-A804BE88845B}" dt="2021-05-06T09:32:25.047" v="3985"/>
          <ac:picMkLst>
            <pc:docMk/>
            <pc:sldMk cId="3337764172" sldId="1724"/>
            <ac:picMk id="63" creationId="{42E5420B-3090-4C28-A5A9-60807EFF2A15}"/>
          </ac:picMkLst>
        </pc:picChg>
        <pc:picChg chg="add mod ord">
          <ac:chgData name="Hamlet Markarian" userId="4926d2b407f31d77" providerId="LiveId" clId="{1C057F98-2CC4-49E3-A2E2-A804BE88845B}" dt="2021-05-06T09:32:25.047" v="3985"/>
          <ac:picMkLst>
            <pc:docMk/>
            <pc:sldMk cId="3337764172" sldId="1724"/>
            <ac:picMk id="64" creationId="{9B1A0FE9-109C-4F34-866A-BEFCCFAD9EB6}"/>
          </ac:picMkLst>
        </pc:picChg>
        <pc:picChg chg="del">
          <ac:chgData name="Hamlet Markarian" userId="4926d2b407f31d77" providerId="LiveId" clId="{1C057F98-2CC4-49E3-A2E2-A804BE88845B}" dt="2021-05-05T22:55:08.309" v="2991" actId="478"/>
          <ac:picMkLst>
            <pc:docMk/>
            <pc:sldMk cId="3337764172" sldId="1724"/>
            <ac:picMk id="86" creationId="{1AC4ADD0-5C56-4923-8C59-1FCF966BC108}"/>
          </ac:picMkLst>
        </pc:picChg>
      </pc:sldChg>
      <pc:sldChg chg="addSp delSp modSp add mod">
        <pc:chgData name="Hamlet Markarian" userId="4926d2b407f31d77" providerId="LiveId" clId="{1C057F98-2CC4-49E3-A2E2-A804BE88845B}" dt="2021-05-06T09:32:25.047" v="3985"/>
        <pc:sldMkLst>
          <pc:docMk/>
          <pc:sldMk cId="3014397022" sldId="1725"/>
        </pc:sldMkLst>
        <pc:spChg chg="mod">
          <ac:chgData name="Hamlet Markarian" userId="4926d2b407f31d77" providerId="LiveId" clId="{1C057F98-2CC4-49E3-A2E2-A804BE88845B}" dt="2021-05-06T09:32:25.047" v="3985"/>
          <ac:spMkLst>
            <pc:docMk/>
            <pc:sldMk cId="3014397022" sldId="1725"/>
            <ac:spMk id="5" creationId="{BC01E833-A438-4C2A-AF28-2B402D7F80E5}"/>
          </ac:spMkLst>
        </pc:spChg>
        <pc:spChg chg="add mod">
          <ac:chgData name="Hamlet Markarian" userId="4926d2b407f31d77" providerId="LiveId" clId="{1C057F98-2CC4-49E3-A2E2-A804BE88845B}" dt="2021-05-06T09:32:25.047" v="3985"/>
          <ac:spMkLst>
            <pc:docMk/>
            <pc:sldMk cId="3014397022" sldId="1725"/>
            <ac:spMk id="14" creationId="{68E3E1B2-9897-4CF2-ADEE-6E607F7D9F00}"/>
          </ac:spMkLst>
        </pc:spChg>
        <pc:spChg chg="add mod ord">
          <ac:chgData name="Hamlet Markarian" userId="4926d2b407f31d77" providerId="LiveId" clId="{1C057F98-2CC4-49E3-A2E2-A804BE88845B}" dt="2021-05-06T09:32:25.047" v="3985"/>
          <ac:spMkLst>
            <pc:docMk/>
            <pc:sldMk cId="3014397022" sldId="1725"/>
            <ac:spMk id="17" creationId="{3D7C40CD-C700-42DB-8129-7307F2A25F35}"/>
          </ac:spMkLst>
        </pc:spChg>
        <pc:spChg chg="add mod ord">
          <ac:chgData name="Hamlet Markarian" userId="4926d2b407f31d77" providerId="LiveId" clId="{1C057F98-2CC4-49E3-A2E2-A804BE88845B}" dt="2021-05-06T09:32:25.047" v="3985"/>
          <ac:spMkLst>
            <pc:docMk/>
            <pc:sldMk cId="3014397022" sldId="1725"/>
            <ac:spMk id="22" creationId="{519BBD08-3899-414B-9003-81EA95E10CA1}"/>
          </ac:spMkLst>
        </pc:spChg>
        <pc:spChg chg="add mod ord">
          <ac:chgData name="Hamlet Markarian" userId="4926d2b407f31d77" providerId="LiveId" clId="{1C057F98-2CC4-49E3-A2E2-A804BE88845B}" dt="2021-05-06T09:32:25.047" v="3985"/>
          <ac:spMkLst>
            <pc:docMk/>
            <pc:sldMk cId="3014397022" sldId="1725"/>
            <ac:spMk id="23" creationId="{35C17CE6-B44F-4E8E-9A81-1B6148EFCA39}"/>
          </ac:spMkLst>
        </pc:spChg>
        <pc:spChg chg="add mod ord">
          <ac:chgData name="Hamlet Markarian" userId="4926d2b407f31d77" providerId="LiveId" clId="{1C057F98-2CC4-49E3-A2E2-A804BE88845B}" dt="2021-05-06T09:32:25.047" v="3985"/>
          <ac:spMkLst>
            <pc:docMk/>
            <pc:sldMk cId="3014397022" sldId="1725"/>
            <ac:spMk id="24" creationId="{73D4F269-DD2F-40C4-9A21-BA03467BC361}"/>
          </ac:spMkLst>
        </pc:spChg>
        <pc:spChg chg="add mod ord">
          <ac:chgData name="Hamlet Markarian" userId="4926d2b407f31d77" providerId="LiveId" clId="{1C057F98-2CC4-49E3-A2E2-A804BE88845B}" dt="2021-05-06T09:32:25.047" v="3985"/>
          <ac:spMkLst>
            <pc:docMk/>
            <pc:sldMk cId="3014397022" sldId="1725"/>
            <ac:spMk id="25" creationId="{41AA1E4D-BA1B-4650-B726-0F8078F55B8D}"/>
          </ac:spMkLst>
        </pc:spChg>
        <pc:spChg chg="add mod ord">
          <ac:chgData name="Hamlet Markarian" userId="4926d2b407f31d77" providerId="LiveId" clId="{1C057F98-2CC4-49E3-A2E2-A804BE88845B}" dt="2021-05-06T09:32:25.047" v="3985"/>
          <ac:spMkLst>
            <pc:docMk/>
            <pc:sldMk cId="3014397022" sldId="1725"/>
            <ac:spMk id="26" creationId="{FD129835-8E2B-481C-A79D-68666C284C0F}"/>
          </ac:spMkLst>
        </pc:spChg>
        <pc:spChg chg="add mod ord">
          <ac:chgData name="Hamlet Markarian" userId="4926d2b407f31d77" providerId="LiveId" clId="{1C057F98-2CC4-49E3-A2E2-A804BE88845B}" dt="2021-05-06T09:32:25.047" v="3985"/>
          <ac:spMkLst>
            <pc:docMk/>
            <pc:sldMk cId="3014397022" sldId="1725"/>
            <ac:spMk id="27" creationId="{520B9A0A-3DED-47E1-A951-246823557967}"/>
          </ac:spMkLst>
        </pc:spChg>
        <pc:spChg chg="add mod ord">
          <ac:chgData name="Hamlet Markarian" userId="4926d2b407f31d77" providerId="LiveId" clId="{1C057F98-2CC4-49E3-A2E2-A804BE88845B}" dt="2021-05-06T09:32:25.047" v="3985"/>
          <ac:spMkLst>
            <pc:docMk/>
            <pc:sldMk cId="3014397022" sldId="1725"/>
            <ac:spMk id="28" creationId="{766A96E2-95ED-48F8-A363-D7C816C59D9F}"/>
          </ac:spMkLst>
        </pc:spChg>
        <pc:spChg chg="add mod ord">
          <ac:chgData name="Hamlet Markarian" userId="4926d2b407f31d77" providerId="LiveId" clId="{1C057F98-2CC4-49E3-A2E2-A804BE88845B}" dt="2021-05-06T09:32:25.047" v="3985"/>
          <ac:spMkLst>
            <pc:docMk/>
            <pc:sldMk cId="3014397022" sldId="1725"/>
            <ac:spMk id="29" creationId="{9E10F043-D918-4564-8571-7A3CD90A6FD4}"/>
          </ac:spMkLst>
        </pc:spChg>
        <pc:spChg chg="mod">
          <ac:chgData name="Hamlet Markarian" userId="4926d2b407f31d77" providerId="LiveId" clId="{1C057F98-2CC4-49E3-A2E2-A804BE88845B}" dt="2021-05-06T09:32:25.047" v="3985"/>
          <ac:spMkLst>
            <pc:docMk/>
            <pc:sldMk cId="3014397022" sldId="1725"/>
            <ac:spMk id="35" creationId="{0F9A0D7E-7FCF-48DF-BAE9-C32DF98CD62E}"/>
          </ac:spMkLst>
        </pc:spChg>
        <pc:spChg chg="mod">
          <ac:chgData name="Hamlet Markarian" userId="4926d2b407f31d77" providerId="LiveId" clId="{1C057F98-2CC4-49E3-A2E2-A804BE88845B}" dt="2021-05-06T09:32:25.047" v="3985"/>
          <ac:spMkLst>
            <pc:docMk/>
            <pc:sldMk cId="3014397022" sldId="1725"/>
            <ac:spMk id="36" creationId="{1968768D-6339-4F5B-BEA1-B14758316542}"/>
          </ac:spMkLst>
        </pc:spChg>
        <pc:spChg chg="mod">
          <ac:chgData name="Hamlet Markarian" userId="4926d2b407f31d77" providerId="LiveId" clId="{1C057F98-2CC4-49E3-A2E2-A804BE88845B}" dt="2021-05-06T09:32:25.047" v="3985"/>
          <ac:spMkLst>
            <pc:docMk/>
            <pc:sldMk cId="3014397022" sldId="1725"/>
            <ac:spMk id="37" creationId="{D00EE6FC-9BEE-4094-AF77-930CBC86E46A}"/>
          </ac:spMkLst>
        </pc:spChg>
        <pc:spChg chg="mod">
          <ac:chgData name="Hamlet Markarian" userId="4926d2b407f31d77" providerId="LiveId" clId="{1C057F98-2CC4-49E3-A2E2-A804BE88845B}" dt="2021-05-06T09:32:25.047" v="3985"/>
          <ac:spMkLst>
            <pc:docMk/>
            <pc:sldMk cId="3014397022" sldId="1725"/>
            <ac:spMk id="38" creationId="{E3EDC7FE-AAA2-41C2-8108-57A0FA8ADF4A}"/>
          </ac:spMkLst>
        </pc:spChg>
        <pc:spChg chg="mod">
          <ac:chgData name="Hamlet Markarian" userId="4926d2b407f31d77" providerId="LiveId" clId="{1C057F98-2CC4-49E3-A2E2-A804BE88845B}" dt="2021-05-06T09:32:25.047" v="3985"/>
          <ac:spMkLst>
            <pc:docMk/>
            <pc:sldMk cId="3014397022" sldId="1725"/>
            <ac:spMk id="39" creationId="{3B13F559-20C8-4B24-A0FF-2A57318C2A51}"/>
          </ac:spMkLst>
        </pc:spChg>
        <pc:spChg chg="mod">
          <ac:chgData name="Hamlet Markarian" userId="4926d2b407f31d77" providerId="LiveId" clId="{1C057F98-2CC4-49E3-A2E2-A804BE88845B}" dt="2021-05-06T09:32:25.047" v="3985"/>
          <ac:spMkLst>
            <pc:docMk/>
            <pc:sldMk cId="3014397022" sldId="1725"/>
            <ac:spMk id="40" creationId="{0CC46578-DA7F-4BB8-9868-87C76AF7AD9E}"/>
          </ac:spMkLst>
        </pc:spChg>
        <pc:spChg chg="del">
          <ac:chgData name="Hamlet Markarian" userId="4926d2b407f31d77" providerId="LiveId" clId="{1C057F98-2CC4-49E3-A2E2-A804BE88845B}" dt="2021-05-05T22:56:07.028" v="3009" actId="478"/>
          <ac:spMkLst>
            <pc:docMk/>
            <pc:sldMk cId="3014397022" sldId="1725"/>
            <ac:spMk id="57" creationId="{B79FE3FB-DDD9-4C52-A866-E3982D872286}"/>
          </ac:spMkLst>
        </pc:spChg>
        <pc:grpChg chg="add mod ord">
          <ac:chgData name="Hamlet Markarian" userId="4926d2b407f31d77" providerId="LiveId" clId="{1C057F98-2CC4-49E3-A2E2-A804BE88845B}" dt="2021-05-06T09:32:25.047" v="3985"/>
          <ac:grpSpMkLst>
            <pc:docMk/>
            <pc:sldMk cId="3014397022" sldId="1725"/>
            <ac:grpSpMk id="18" creationId="{7E82A7AA-9DB0-4124-8846-DC0B12BDD920}"/>
          </ac:grpSpMkLst>
        </pc:grpChg>
        <pc:grpChg chg="mod">
          <ac:chgData name="Hamlet Markarian" userId="4926d2b407f31d77" providerId="LiveId" clId="{1C057F98-2CC4-49E3-A2E2-A804BE88845B}" dt="2021-05-06T09:32:25.047" v="3985"/>
          <ac:grpSpMkLst>
            <pc:docMk/>
            <pc:sldMk cId="3014397022" sldId="1725"/>
            <ac:grpSpMk id="34" creationId="{3FAD39AD-7134-47BF-BA71-B931D44C32CA}"/>
          </ac:grpSpMkLst>
        </pc:grpChg>
        <pc:picChg chg="add mod">
          <ac:chgData name="Hamlet Markarian" userId="4926d2b407f31d77" providerId="LiveId" clId="{1C057F98-2CC4-49E3-A2E2-A804BE88845B}" dt="2021-05-06T09:32:25.047" v="3985"/>
          <ac:picMkLst>
            <pc:docMk/>
            <pc:sldMk cId="3014397022" sldId="1725"/>
            <ac:picMk id="15" creationId="{4E8AFDD4-AE8D-4791-B1E5-D0FE05CDF08A}"/>
          </ac:picMkLst>
        </pc:picChg>
        <pc:picChg chg="add mod">
          <ac:chgData name="Hamlet Markarian" userId="4926d2b407f31d77" providerId="LiveId" clId="{1C057F98-2CC4-49E3-A2E2-A804BE88845B}" dt="2021-05-06T09:32:25.047" v="3985"/>
          <ac:picMkLst>
            <pc:docMk/>
            <pc:sldMk cId="3014397022" sldId="1725"/>
            <ac:picMk id="16" creationId="{9659D954-025D-4B11-83B4-EB11913771C8}"/>
          </ac:picMkLst>
        </pc:picChg>
        <pc:picChg chg="add mod ord">
          <ac:chgData name="Hamlet Markarian" userId="4926d2b407f31d77" providerId="LiveId" clId="{1C057F98-2CC4-49E3-A2E2-A804BE88845B}" dt="2021-05-06T09:32:25.047" v="3985"/>
          <ac:picMkLst>
            <pc:docMk/>
            <pc:sldMk cId="3014397022" sldId="1725"/>
            <ac:picMk id="30" creationId="{1A1BB315-9DD7-4862-BA2C-5CA6F16C4AA5}"/>
          </ac:picMkLst>
        </pc:picChg>
        <pc:picChg chg="add mod ord">
          <ac:chgData name="Hamlet Markarian" userId="4926d2b407f31d77" providerId="LiveId" clId="{1C057F98-2CC4-49E3-A2E2-A804BE88845B}" dt="2021-05-06T09:32:25.047" v="3985"/>
          <ac:picMkLst>
            <pc:docMk/>
            <pc:sldMk cId="3014397022" sldId="1725"/>
            <ac:picMk id="31" creationId="{C72CD5EB-0BA5-4A2E-B25B-CE38B46A22CC}"/>
          </ac:picMkLst>
        </pc:picChg>
        <pc:picChg chg="add mod ord">
          <ac:chgData name="Hamlet Markarian" userId="4926d2b407f31d77" providerId="LiveId" clId="{1C057F98-2CC4-49E3-A2E2-A804BE88845B}" dt="2021-05-06T09:32:25.047" v="3985"/>
          <ac:picMkLst>
            <pc:docMk/>
            <pc:sldMk cId="3014397022" sldId="1725"/>
            <ac:picMk id="32" creationId="{0E70D47B-1D33-4042-8E0A-6F041501F693}"/>
          </ac:picMkLst>
        </pc:picChg>
        <pc:picChg chg="add mod ord">
          <ac:chgData name="Hamlet Markarian" userId="4926d2b407f31d77" providerId="LiveId" clId="{1C057F98-2CC4-49E3-A2E2-A804BE88845B}" dt="2021-05-06T09:32:25.047" v="3985"/>
          <ac:picMkLst>
            <pc:docMk/>
            <pc:sldMk cId="3014397022" sldId="1725"/>
            <ac:picMk id="33" creationId="{C3C8515F-B069-4E21-A478-3A5916648C19}"/>
          </ac:picMkLst>
        </pc:picChg>
        <pc:picChg chg="del">
          <ac:chgData name="Hamlet Markarian" userId="4926d2b407f31d77" providerId="LiveId" clId="{1C057F98-2CC4-49E3-A2E2-A804BE88845B}" dt="2021-05-05T22:56:07.028" v="3009" actId="478"/>
          <ac:picMkLst>
            <pc:docMk/>
            <pc:sldMk cId="3014397022" sldId="1725"/>
            <ac:picMk id="55" creationId="{8949BDD1-2918-4A15-97B5-46AA812BFC63}"/>
          </ac:picMkLst>
        </pc:picChg>
        <pc:picChg chg="del">
          <ac:chgData name="Hamlet Markarian" userId="4926d2b407f31d77" providerId="LiveId" clId="{1C057F98-2CC4-49E3-A2E2-A804BE88845B}" dt="2021-05-05T22:56:07.028" v="3009" actId="478"/>
          <ac:picMkLst>
            <pc:docMk/>
            <pc:sldMk cId="3014397022" sldId="1725"/>
            <ac:picMk id="59" creationId="{B9526696-E983-4EDA-8A8C-E710C71CB59C}"/>
          </ac:picMkLst>
        </pc:picChg>
        <pc:picChg chg="mod">
          <ac:chgData name="Hamlet Markarian" userId="4926d2b407f31d77" providerId="LiveId" clId="{1C057F98-2CC4-49E3-A2E2-A804BE88845B}" dt="2021-05-06T09:32:25.047" v="3985"/>
          <ac:picMkLst>
            <pc:docMk/>
            <pc:sldMk cId="3014397022" sldId="1725"/>
            <ac:picMk id="63" creationId="{42E5420B-3090-4C28-A5A9-60807EFF2A15}"/>
          </ac:picMkLst>
        </pc:picChg>
        <pc:cxnChg chg="mod">
          <ac:chgData name="Hamlet Markarian" userId="4926d2b407f31d77" providerId="LiveId" clId="{1C057F98-2CC4-49E3-A2E2-A804BE88845B}" dt="2021-05-06T09:32:25.047" v="3985"/>
          <ac:cxnSpMkLst>
            <pc:docMk/>
            <pc:sldMk cId="3014397022" sldId="1725"/>
            <ac:cxnSpMk id="19" creationId="{ACD9D767-6E39-4F53-8AFC-FEEAA68D806C}"/>
          </ac:cxnSpMkLst>
        </pc:cxnChg>
        <pc:cxnChg chg="mod">
          <ac:chgData name="Hamlet Markarian" userId="4926d2b407f31d77" providerId="LiveId" clId="{1C057F98-2CC4-49E3-A2E2-A804BE88845B}" dt="2021-05-06T09:32:25.047" v="3985"/>
          <ac:cxnSpMkLst>
            <pc:docMk/>
            <pc:sldMk cId="3014397022" sldId="1725"/>
            <ac:cxnSpMk id="20" creationId="{A5D41BD2-A546-46BF-98C9-4BDD9F06671D}"/>
          </ac:cxnSpMkLst>
        </pc:cxnChg>
        <pc:cxnChg chg="mod">
          <ac:chgData name="Hamlet Markarian" userId="4926d2b407f31d77" providerId="LiveId" clId="{1C057F98-2CC4-49E3-A2E2-A804BE88845B}" dt="2021-05-06T09:32:25.047" v="3985"/>
          <ac:cxnSpMkLst>
            <pc:docMk/>
            <pc:sldMk cId="3014397022" sldId="1725"/>
            <ac:cxnSpMk id="21" creationId="{9818AD02-634B-4BB5-827B-032710822925}"/>
          </ac:cxnSpMkLst>
        </pc:cxnChg>
      </pc:sldChg>
      <pc:sldChg chg="addSp delSp modSp add mod">
        <pc:chgData name="Hamlet Markarian" userId="4926d2b407f31d77" providerId="LiveId" clId="{1C057F98-2CC4-49E3-A2E2-A804BE88845B}" dt="2021-05-06T09:32:25.047" v="3985"/>
        <pc:sldMkLst>
          <pc:docMk/>
          <pc:sldMk cId="687184945" sldId="1726"/>
        </pc:sldMkLst>
        <pc:spChg chg="mod">
          <ac:chgData name="Hamlet Markarian" userId="4926d2b407f31d77" providerId="LiveId" clId="{1C057F98-2CC4-49E3-A2E2-A804BE88845B}" dt="2021-05-06T09:32:25.047" v="3985"/>
          <ac:spMkLst>
            <pc:docMk/>
            <pc:sldMk cId="687184945" sldId="1726"/>
            <ac:spMk id="5" creationId="{BC01E833-A438-4C2A-AF28-2B402D7F80E5}"/>
          </ac:spMkLst>
        </pc:spChg>
        <pc:spChg chg="add del mod">
          <ac:chgData name="Hamlet Markarian" userId="4926d2b407f31d77" providerId="LiveId" clId="{1C057F98-2CC4-49E3-A2E2-A804BE88845B}" dt="2021-05-05T22:59:13.429" v="3036" actId="478"/>
          <ac:spMkLst>
            <pc:docMk/>
            <pc:sldMk cId="687184945" sldId="1726"/>
            <ac:spMk id="14" creationId="{F8CF334E-75D1-4162-BFC5-74F33097EBA4}"/>
          </ac:spMkLst>
        </pc:spChg>
        <pc:spChg chg="add mod">
          <ac:chgData name="Hamlet Markarian" userId="4926d2b407f31d77" providerId="LiveId" clId="{1C057F98-2CC4-49E3-A2E2-A804BE88845B}" dt="2021-05-06T09:32:25.047" v="3985"/>
          <ac:spMkLst>
            <pc:docMk/>
            <pc:sldMk cId="687184945" sldId="1726"/>
            <ac:spMk id="17" creationId="{A24B20C4-BB1C-4DB4-BA5C-DF9F03873216}"/>
          </ac:spMkLst>
        </pc:spChg>
        <pc:spChg chg="add mod ord">
          <ac:chgData name="Hamlet Markarian" userId="4926d2b407f31d77" providerId="LiveId" clId="{1C057F98-2CC4-49E3-A2E2-A804BE88845B}" dt="2021-05-06T09:32:25.047" v="3985"/>
          <ac:spMkLst>
            <pc:docMk/>
            <pc:sldMk cId="687184945" sldId="1726"/>
            <ac:spMk id="20" creationId="{7743CD7C-8EB6-45BF-A72D-043A3C6BB96D}"/>
          </ac:spMkLst>
        </pc:spChg>
        <pc:spChg chg="add mod ord">
          <ac:chgData name="Hamlet Markarian" userId="4926d2b407f31d77" providerId="LiveId" clId="{1C057F98-2CC4-49E3-A2E2-A804BE88845B}" dt="2021-05-06T09:32:25.047" v="3985"/>
          <ac:spMkLst>
            <pc:docMk/>
            <pc:sldMk cId="687184945" sldId="1726"/>
            <ac:spMk id="25" creationId="{77A8C252-71E9-4446-831A-62087E7A433E}"/>
          </ac:spMkLst>
        </pc:spChg>
        <pc:spChg chg="add mod">
          <ac:chgData name="Hamlet Markarian" userId="4926d2b407f31d77" providerId="LiveId" clId="{1C057F98-2CC4-49E3-A2E2-A804BE88845B}" dt="2021-05-06T09:32:25.047" v="3985"/>
          <ac:spMkLst>
            <pc:docMk/>
            <pc:sldMk cId="687184945" sldId="1726"/>
            <ac:spMk id="26" creationId="{39BF5AD5-3419-42C3-BBAA-502B17F426B8}"/>
          </ac:spMkLst>
        </pc:spChg>
        <pc:spChg chg="add mod">
          <ac:chgData name="Hamlet Markarian" userId="4926d2b407f31d77" providerId="LiveId" clId="{1C057F98-2CC4-49E3-A2E2-A804BE88845B}" dt="2021-05-06T09:32:25.047" v="3985"/>
          <ac:spMkLst>
            <pc:docMk/>
            <pc:sldMk cId="687184945" sldId="1726"/>
            <ac:spMk id="27" creationId="{21DFE269-ADB1-41D0-B799-F59AB7F22F54}"/>
          </ac:spMkLst>
        </pc:spChg>
        <pc:spChg chg="add mod">
          <ac:chgData name="Hamlet Markarian" userId="4926d2b407f31d77" providerId="LiveId" clId="{1C057F98-2CC4-49E3-A2E2-A804BE88845B}" dt="2021-05-06T09:32:25.047" v="3985"/>
          <ac:spMkLst>
            <pc:docMk/>
            <pc:sldMk cId="687184945" sldId="1726"/>
            <ac:spMk id="28" creationId="{B80ED0BF-3740-4035-A6B1-77E8D3271C57}"/>
          </ac:spMkLst>
        </pc:spChg>
        <pc:spChg chg="add mod">
          <ac:chgData name="Hamlet Markarian" userId="4926d2b407f31d77" providerId="LiveId" clId="{1C057F98-2CC4-49E3-A2E2-A804BE88845B}" dt="2021-05-06T09:32:25.047" v="3985"/>
          <ac:spMkLst>
            <pc:docMk/>
            <pc:sldMk cId="687184945" sldId="1726"/>
            <ac:spMk id="29" creationId="{7D3AD7DD-9A4E-42D6-A639-6EF44AC8C22D}"/>
          </ac:spMkLst>
        </pc:spChg>
        <pc:spChg chg="add mod">
          <ac:chgData name="Hamlet Markarian" userId="4926d2b407f31d77" providerId="LiveId" clId="{1C057F98-2CC4-49E3-A2E2-A804BE88845B}" dt="2021-05-06T09:32:25.047" v="3985"/>
          <ac:spMkLst>
            <pc:docMk/>
            <pc:sldMk cId="687184945" sldId="1726"/>
            <ac:spMk id="30" creationId="{126A83BE-E0CB-456A-84AF-A91F36724B45}"/>
          </ac:spMkLst>
        </pc:spChg>
        <pc:spChg chg="add mod">
          <ac:chgData name="Hamlet Markarian" userId="4926d2b407f31d77" providerId="LiveId" clId="{1C057F98-2CC4-49E3-A2E2-A804BE88845B}" dt="2021-05-06T09:32:25.047" v="3985"/>
          <ac:spMkLst>
            <pc:docMk/>
            <pc:sldMk cId="687184945" sldId="1726"/>
            <ac:spMk id="31" creationId="{DFB7581A-68FD-4F27-BBC5-A7609B0C10FD}"/>
          </ac:spMkLst>
        </pc:spChg>
        <pc:spChg chg="add mod">
          <ac:chgData name="Hamlet Markarian" userId="4926d2b407f31d77" providerId="LiveId" clId="{1C057F98-2CC4-49E3-A2E2-A804BE88845B}" dt="2021-05-06T09:32:25.047" v="3985"/>
          <ac:spMkLst>
            <pc:docMk/>
            <pc:sldMk cId="687184945" sldId="1726"/>
            <ac:spMk id="32" creationId="{D0767EAC-A5D7-495A-BE07-F48B41540497}"/>
          </ac:spMkLst>
        </pc:spChg>
        <pc:spChg chg="mod">
          <ac:chgData name="Hamlet Markarian" userId="4926d2b407f31d77" providerId="LiveId" clId="{1C057F98-2CC4-49E3-A2E2-A804BE88845B}" dt="2021-05-06T09:32:25.047" v="3985"/>
          <ac:spMkLst>
            <pc:docMk/>
            <pc:sldMk cId="687184945" sldId="1726"/>
            <ac:spMk id="35" creationId="{0F9A0D7E-7FCF-48DF-BAE9-C32DF98CD62E}"/>
          </ac:spMkLst>
        </pc:spChg>
        <pc:spChg chg="mod">
          <ac:chgData name="Hamlet Markarian" userId="4926d2b407f31d77" providerId="LiveId" clId="{1C057F98-2CC4-49E3-A2E2-A804BE88845B}" dt="2021-05-06T09:32:25.047" v="3985"/>
          <ac:spMkLst>
            <pc:docMk/>
            <pc:sldMk cId="687184945" sldId="1726"/>
            <ac:spMk id="36" creationId="{1968768D-6339-4F5B-BEA1-B14758316542}"/>
          </ac:spMkLst>
        </pc:spChg>
        <pc:spChg chg="mod">
          <ac:chgData name="Hamlet Markarian" userId="4926d2b407f31d77" providerId="LiveId" clId="{1C057F98-2CC4-49E3-A2E2-A804BE88845B}" dt="2021-05-06T09:32:25.047" v="3985"/>
          <ac:spMkLst>
            <pc:docMk/>
            <pc:sldMk cId="687184945" sldId="1726"/>
            <ac:spMk id="37" creationId="{D00EE6FC-9BEE-4094-AF77-930CBC86E46A}"/>
          </ac:spMkLst>
        </pc:spChg>
        <pc:spChg chg="mod">
          <ac:chgData name="Hamlet Markarian" userId="4926d2b407f31d77" providerId="LiveId" clId="{1C057F98-2CC4-49E3-A2E2-A804BE88845B}" dt="2021-05-06T09:32:25.047" v="3985"/>
          <ac:spMkLst>
            <pc:docMk/>
            <pc:sldMk cId="687184945" sldId="1726"/>
            <ac:spMk id="38" creationId="{E3EDC7FE-AAA2-41C2-8108-57A0FA8ADF4A}"/>
          </ac:spMkLst>
        </pc:spChg>
        <pc:spChg chg="mod">
          <ac:chgData name="Hamlet Markarian" userId="4926d2b407f31d77" providerId="LiveId" clId="{1C057F98-2CC4-49E3-A2E2-A804BE88845B}" dt="2021-05-06T09:32:25.047" v="3985"/>
          <ac:spMkLst>
            <pc:docMk/>
            <pc:sldMk cId="687184945" sldId="1726"/>
            <ac:spMk id="39" creationId="{3B13F559-20C8-4B24-A0FF-2A57318C2A51}"/>
          </ac:spMkLst>
        </pc:spChg>
        <pc:spChg chg="mod">
          <ac:chgData name="Hamlet Markarian" userId="4926d2b407f31d77" providerId="LiveId" clId="{1C057F98-2CC4-49E3-A2E2-A804BE88845B}" dt="2021-05-06T09:32:25.047" v="3985"/>
          <ac:spMkLst>
            <pc:docMk/>
            <pc:sldMk cId="687184945" sldId="1726"/>
            <ac:spMk id="40" creationId="{0CC46578-DA7F-4BB8-9868-87C76AF7AD9E}"/>
          </ac:spMkLst>
        </pc:spChg>
        <pc:spChg chg="mod">
          <ac:chgData name="Hamlet Markarian" userId="4926d2b407f31d77" providerId="LiveId" clId="{1C057F98-2CC4-49E3-A2E2-A804BE88845B}" dt="2021-05-06T09:32:25.047" v="3985"/>
          <ac:spMkLst>
            <pc:docMk/>
            <pc:sldMk cId="687184945" sldId="1726"/>
            <ac:spMk id="44" creationId="{162E2D63-7A3E-44FA-B675-052218CBAD34}"/>
          </ac:spMkLst>
        </pc:spChg>
        <pc:spChg chg="del">
          <ac:chgData name="Hamlet Markarian" userId="4926d2b407f31d77" providerId="LiveId" clId="{1C057F98-2CC4-49E3-A2E2-A804BE88845B}" dt="2021-05-05T22:56:03.173" v="3007" actId="478"/>
          <ac:spMkLst>
            <pc:docMk/>
            <pc:sldMk cId="687184945" sldId="1726"/>
            <ac:spMk id="57" creationId="{B79FE3FB-DDD9-4C52-A866-E3982D872286}"/>
          </ac:spMkLst>
        </pc:spChg>
        <pc:grpChg chg="add mod">
          <ac:chgData name="Hamlet Markarian" userId="4926d2b407f31d77" providerId="LiveId" clId="{1C057F98-2CC4-49E3-A2E2-A804BE88845B}" dt="2021-05-06T09:32:25.047" v="3985"/>
          <ac:grpSpMkLst>
            <pc:docMk/>
            <pc:sldMk cId="687184945" sldId="1726"/>
            <ac:grpSpMk id="21" creationId="{57B47475-86BF-4DD2-8640-2DED14A0DB6A}"/>
          </ac:grpSpMkLst>
        </pc:grpChg>
        <pc:grpChg chg="mod">
          <ac:chgData name="Hamlet Markarian" userId="4926d2b407f31d77" providerId="LiveId" clId="{1C057F98-2CC4-49E3-A2E2-A804BE88845B}" dt="2021-05-06T09:32:25.047" v="3985"/>
          <ac:grpSpMkLst>
            <pc:docMk/>
            <pc:sldMk cId="687184945" sldId="1726"/>
            <ac:grpSpMk id="34" creationId="{3FAD39AD-7134-47BF-BA71-B931D44C32CA}"/>
          </ac:grpSpMkLst>
        </pc:grpChg>
        <pc:grpChg chg="add mod">
          <ac:chgData name="Hamlet Markarian" userId="4926d2b407f31d77" providerId="LiveId" clId="{1C057F98-2CC4-49E3-A2E2-A804BE88845B}" dt="2021-05-06T09:32:25.047" v="3985"/>
          <ac:grpSpMkLst>
            <pc:docMk/>
            <pc:sldMk cId="687184945" sldId="1726"/>
            <ac:grpSpMk id="42" creationId="{A5AFD7DE-825F-4FC3-B30C-7D8AAA1F478F}"/>
          </ac:grpSpMkLst>
        </pc:grpChg>
        <pc:picChg chg="add del mod">
          <ac:chgData name="Hamlet Markarian" userId="4926d2b407f31d77" providerId="LiveId" clId="{1C057F98-2CC4-49E3-A2E2-A804BE88845B}" dt="2021-05-05T22:59:13.429" v="3036" actId="478"/>
          <ac:picMkLst>
            <pc:docMk/>
            <pc:sldMk cId="687184945" sldId="1726"/>
            <ac:picMk id="15" creationId="{49BEFD41-2A8C-4FDB-9B30-76A34AAF502D}"/>
          </ac:picMkLst>
        </pc:picChg>
        <pc:picChg chg="add del mod">
          <ac:chgData name="Hamlet Markarian" userId="4926d2b407f31d77" providerId="LiveId" clId="{1C057F98-2CC4-49E3-A2E2-A804BE88845B}" dt="2021-05-05T22:59:13.429" v="3036" actId="478"/>
          <ac:picMkLst>
            <pc:docMk/>
            <pc:sldMk cId="687184945" sldId="1726"/>
            <ac:picMk id="16" creationId="{51B2943D-3C79-4231-A0D3-010BA80C2367}"/>
          </ac:picMkLst>
        </pc:picChg>
        <pc:picChg chg="add mod">
          <ac:chgData name="Hamlet Markarian" userId="4926d2b407f31d77" providerId="LiveId" clId="{1C057F98-2CC4-49E3-A2E2-A804BE88845B}" dt="2021-05-06T09:32:25.047" v="3985"/>
          <ac:picMkLst>
            <pc:docMk/>
            <pc:sldMk cId="687184945" sldId="1726"/>
            <ac:picMk id="18" creationId="{923AE832-74A1-4E4F-B49E-11B55C5098AA}"/>
          </ac:picMkLst>
        </pc:picChg>
        <pc:picChg chg="add mod">
          <ac:chgData name="Hamlet Markarian" userId="4926d2b407f31d77" providerId="LiveId" clId="{1C057F98-2CC4-49E3-A2E2-A804BE88845B}" dt="2021-05-06T09:32:25.047" v="3985"/>
          <ac:picMkLst>
            <pc:docMk/>
            <pc:sldMk cId="687184945" sldId="1726"/>
            <ac:picMk id="19" creationId="{76A50D25-B8F0-44D1-989C-17690E209F01}"/>
          </ac:picMkLst>
        </pc:picChg>
        <pc:picChg chg="add mod">
          <ac:chgData name="Hamlet Markarian" userId="4926d2b407f31d77" providerId="LiveId" clId="{1C057F98-2CC4-49E3-A2E2-A804BE88845B}" dt="2021-05-06T09:32:25.047" v="3985"/>
          <ac:picMkLst>
            <pc:docMk/>
            <pc:sldMk cId="687184945" sldId="1726"/>
            <ac:picMk id="33" creationId="{74B2A3B4-1EA2-4D41-9AA2-F69DB4097108}"/>
          </ac:picMkLst>
        </pc:picChg>
        <pc:picChg chg="add mod">
          <ac:chgData name="Hamlet Markarian" userId="4926d2b407f31d77" providerId="LiveId" clId="{1C057F98-2CC4-49E3-A2E2-A804BE88845B}" dt="2021-05-06T09:32:25.047" v="3985"/>
          <ac:picMkLst>
            <pc:docMk/>
            <pc:sldMk cId="687184945" sldId="1726"/>
            <ac:picMk id="41" creationId="{E3C1215B-EAF4-4AA7-887C-97ABEA09C5D6}"/>
          </ac:picMkLst>
        </pc:picChg>
        <pc:picChg chg="mod">
          <ac:chgData name="Hamlet Markarian" userId="4926d2b407f31d77" providerId="LiveId" clId="{1C057F98-2CC4-49E3-A2E2-A804BE88845B}" dt="2021-05-06T09:32:25.047" v="3985"/>
          <ac:picMkLst>
            <pc:docMk/>
            <pc:sldMk cId="687184945" sldId="1726"/>
            <ac:picMk id="43" creationId="{1F7DB5DD-97F9-4E44-A102-060C2F8CBA65}"/>
          </ac:picMkLst>
        </pc:picChg>
        <pc:picChg chg="add mod">
          <ac:chgData name="Hamlet Markarian" userId="4926d2b407f31d77" providerId="LiveId" clId="{1C057F98-2CC4-49E3-A2E2-A804BE88845B}" dt="2021-05-06T09:32:25.047" v="3985"/>
          <ac:picMkLst>
            <pc:docMk/>
            <pc:sldMk cId="687184945" sldId="1726"/>
            <ac:picMk id="45" creationId="{5AA3D9C3-C228-496F-A796-BBE176BB80C4}"/>
          </ac:picMkLst>
        </pc:picChg>
        <pc:picChg chg="del">
          <ac:chgData name="Hamlet Markarian" userId="4926d2b407f31d77" providerId="LiveId" clId="{1C057F98-2CC4-49E3-A2E2-A804BE88845B}" dt="2021-05-05T22:56:03.173" v="3007" actId="478"/>
          <ac:picMkLst>
            <pc:docMk/>
            <pc:sldMk cId="687184945" sldId="1726"/>
            <ac:picMk id="55" creationId="{8949BDD1-2918-4A15-97B5-46AA812BFC63}"/>
          </ac:picMkLst>
        </pc:picChg>
        <pc:picChg chg="del">
          <ac:chgData name="Hamlet Markarian" userId="4926d2b407f31d77" providerId="LiveId" clId="{1C057F98-2CC4-49E3-A2E2-A804BE88845B}" dt="2021-05-05T22:56:03.173" v="3007" actId="478"/>
          <ac:picMkLst>
            <pc:docMk/>
            <pc:sldMk cId="687184945" sldId="1726"/>
            <ac:picMk id="59" creationId="{B9526696-E983-4EDA-8A8C-E710C71CB59C}"/>
          </ac:picMkLst>
        </pc:picChg>
        <pc:picChg chg="mod">
          <ac:chgData name="Hamlet Markarian" userId="4926d2b407f31d77" providerId="LiveId" clId="{1C057F98-2CC4-49E3-A2E2-A804BE88845B}" dt="2021-05-06T09:32:25.047" v="3985"/>
          <ac:picMkLst>
            <pc:docMk/>
            <pc:sldMk cId="687184945" sldId="1726"/>
            <ac:picMk id="63" creationId="{42E5420B-3090-4C28-A5A9-60807EFF2A15}"/>
          </ac:picMkLst>
        </pc:picChg>
        <pc:cxnChg chg="mod">
          <ac:chgData name="Hamlet Markarian" userId="4926d2b407f31d77" providerId="LiveId" clId="{1C057F98-2CC4-49E3-A2E2-A804BE88845B}" dt="2021-05-06T09:32:25.047" v="3985"/>
          <ac:cxnSpMkLst>
            <pc:docMk/>
            <pc:sldMk cId="687184945" sldId="1726"/>
            <ac:cxnSpMk id="22" creationId="{2A9385BE-571F-499C-858E-FBAED9CE0D79}"/>
          </ac:cxnSpMkLst>
        </pc:cxnChg>
        <pc:cxnChg chg="mod">
          <ac:chgData name="Hamlet Markarian" userId="4926d2b407f31d77" providerId="LiveId" clId="{1C057F98-2CC4-49E3-A2E2-A804BE88845B}" dt="2021-05-06T09:32:25.047" v="3985"/>
          <ac:cxnSpMkLst>
            <pc:docMk/>
            <pc:sldMk cId="687184945" sldId="1726"/>
            <ac:cxnSpMk id="23" creationId="{9A85FBE1-B31E-4D3F-AE01-1CC1D3805706}"/>
          </ac:cxnSpMkLst>
        </pc:cxnChg>
        <pc:cxnChg chg="mod">
          <ac:chgData name="Hamlet Markarian" userId="4926d2b407f31d77" providerId="LiveId" clId="{1C057F98-2CC4-49E3-A2E2-A804BE88845B}" dt="2021-05-06T09:32:25.047" v="3985"/>
          <ac:cxnSpMkLst>
            <pc:docMk/>
            <pc:sldMk cId="687184945" sldId="1726"/>
            <ac:cxnSpMk id="24" creationId="{74086BC0-2E1B-4C2D-AD84-B85CCBCA4424}"/>
          </ac:cxnSpMkLst>
        </pc:cxnChg>
      </pc:sldChg>
      <pc:sldChg chg="addSp delSp modSp add mod">
        <pc:chgData name="Hamlet Markarian" userId="4926d2b407f31d77" providerId="LiveId" clId="{1C057F98-2CC4-49E3-A2E2-A804BE88845B}" dt="2021-05-06T09:32:25.047" v="3985"/>
        <pc:sldMkLst>
          <pc:docMk/>
          <pc:sldMk cId="4038959978" sldId="1727"/>
        </pc:sldMkLst>
        <pc:spChg chg="mod">
          <ac:chgData name="Hamlet Markarian" userId="4926d2b407f31d77" providerId="LiveId" clId="{1C057F98-2CC4-49E3-A2E2-A804BE88845B}" dt="2021-05-06T09:32:25.047" v="3985"/>
          <ac:spMkLst>
            <pc:docMk/>
            <pc:sldMk cId="4038959978" sldId="1727"/>
            <ac:spMk id="5" creationId="{BC01E833-A438-4C2A-AF28-2B402D7F80E5}"/>
          </ac:spMkLst>
        </pc:spChg>
        <pc:spChg chg="add del mod">
          <ac:chgData name="Hamlet Markarian" userId="4926d2b407f31d77" providerId="LiveId" clId="{1C057F98-2CC4-49E3-A2E2-A804BE88845B}" dt="2021-05-05T23:00:18.644" v="3045" actId="478"/>
          <ac:spMkLst>
            <pc:docMk/>
            <pc:sldMk cId="4038959978" sldId="1727"/>
            <ac:spMk id="14" creationId="{EEAB5ADB-1E03-4E92-946A-62092C3778A2}"/>
          </ac:spMkLst>
        </pc:spChg>
        <pc:spChg chg="add mod">
          <ac:chgData name="Hamlet Markarian" userId="4926d2b407f31d77" providerId="LiveId" clId="{1C057F98-2CC4-49E3-A2E2-A804BE88845B}" dt="2021-05-06T09:32:25.047" v="3985"/>
          <ac:spMkLst>
            <pc:docMk/>
            <pc:sldMk cId="4038959978" sldId="1727"/>
            <ac:spMk id="17" creationId="{3602B269-6892-43F9-8557-E7AC8380C230}"/>
          </ac:spMkLst>
        </pc:spChg>
        <pc:spChg chg="add mod">
          <ac:chgData name="Hamlet Markarian" userId="4926d2b407f31d77" providerId="LiveId" clId="{1C057F98-2CC4-49E3-A2E2-A804BE88845B}" dt="2021-05-06T09:32:25.047" v="3985"/>
          <ac:spMkLst>
            <pc:docMk/>
            <pc:sldMk cId="4038959978" sldId="1727"/>
            <ac:spMk id="20" creationId="{B724591F-DDE5-4E89-B191-EAD6D7CA763D}"/>
          </ac:spMkLst>
        </pc:spChg>
        <pc:spChg chg="add mod">
          <ac:chgData name="Hamlet Markarian" userId="4926d2b407f31d77" providerId="LiveId" clId="{1C057F98-2CC4-49E3-A2E2-A804BE88845B}" dt="2021-05-06T09:32:25.047" v="3985"/>
          <ac:spMkLst>
            <pc:docMk/>
            <pc:sldMk cId="4038959978" sldId="1727"/>
            <ac:spMk id="22" creationId="{80C9C8CF-F94A-452B-A74E-F12668F65475}"/>
          </ac:spMkLst>
        </pc:spChg>
        <pc:spChg chg="add mod">
          <ac:chgData name="Hamlet Markarian" userId="4926d2b407f31d77" providerId="LiveId" clId="{1C057F98-2CC4-49E3-A2E2-A804BE88845B}" dt="2021-05-06T09:32:25.047" v="3985"/>
          <ac:spMkLst>
            <pc:docMk/>
            <pc:sldMk cId="4038959978" sldId="1727"/>
            <ac:spMk id="23" creationId="{BE340D1D-5797-40CD-8C09-1DA621348CAC}"/>
          </ac:spMkLst>
        </pc:spChg>
        <pc:spChg chg="add mod">
          <ac:chgData name="Hamlet Markarian" userId="4926d2b407f31d77" providerId="LiveId" clId="{1C057F98-2CC4-49E3-A2E2-A804BE88845B}" dt="2021-05-06T09:32:25.047" v="3985"/>
          <ac:spMkLst>
            <pc:docMk/>
            <pc:sldMk cId="4038959978" sldId="1727"/>
            <ac:spMk id="24" creationId="{F8ED4105-C4BB-4024-B7CC-937C911CEF2B}"/>
          </ac:spMkLst>
        </pc:spChg>
        <pc:spChg chg="add mod">
          <ac:chgData name="Hamlet Markarian" userId="4926d2b407f31d77" providerId="LiveId" clId="{1C057F98-2CC4-49E3-A2E2-A804BE88845B}" dt="2021-05-06T09:32:25.047" v="3985"/>
          <ac:spMkLst>
            <pc:docMk/>
            <pc:sldMk cId="4038959978" sldId="1727"/>
            <ac:spMk id="25" creationId="{56D120AF-D744-45FB-B48F-60DDD370E3FB}"/>
          </ac:spMkLst>
        </pc:spChg>
        <pc:spChg chg="add mod">
          <ac:chgData name="Hamlet Markarian" userId="4926d2b407f31d77" providerId="LiveId" clId="{1C057F98-2CC4-49E3-A2E2-A804BE88845B}" dt="2021-05-06T09:32:25.047" v="3985"/>
          <ac:spMkLst>
            <pc:docMk/>
            <pc:sldMk cId="4038959978" sldId="1727"/>
            <ac:spMk id="26" creationId="{739492C2-4D5F-4F0A-B230-302315E3C263}"/>
          </ac:spMkLst>
        </pc:spChg>
        <pc:spChg chg="add mod">
          <ac:chgData name="Hamlet Markarian" userId="4926d2b407f31d77" providerId="LiveId" clId="{1C057F98-2CC4-49E3-A2E2-A804BE88845B}" dt="2021-05-06T09:32:25.047" v="3985"/>
          <ac:spMkLst>
            <pc:docMk/>
            <pc:sldMk cId="4038959978" sldId="1727"/>
            <ac:spMk id="27" creationId="{286E264A-9581-414C-8124-8C2C8C9C5885}"/>
          </ac:spMkLst>
        </pc:spChg>
        <pc:spChg chg="mod">
          <ac:chgData name="Hamlet Markarian" userId="4926d2b407f31d77" providerId="LiveId" clId="{1C057F98-2CC4-49E3-A2E2-A804BE88845B}" dt="2021-05-06T09:32:25.047" v="3985"/>
          <ac:spMkLst>
            <pc:docMk/>
            <pc:sldMk cId="4038959978" sldId="1727"/>
            <ac:spMk id="35" creationId="{0F9A0D7E-7FCF-48DF-BAE9-C32DF98CD62E}"/>
          </ac:spMkLst>
        </pc:spChg>
        <pc:spChg chg="mod">
          <ac:chgData name="Hamlet Markarian" userId="4926d2b407f31d77" providerId="LiveId" clId="{1C057F98-2CC4-49E3-A2E2-A804BE88845B}" dt="2021-05-06T09:32:25.047" v="3985"/>
          <ac:spMkLst>
            <pc:docMk/>
            <pc:sldMk cId="4038959978" sldId="1727"/>
            <ac:spMk id="36" creationId="{1968768D-6339-4F5B-BEA1-B14758316542}"/>
          </ac:spMkLst>
        </pc:spChg>
        <pc:spChg chg="mod">
          <ac:chgData name="Hamlet Markarian" userId="4926d2b407f31d77" providerId="LiveId" clId="{1C057F98-2CC4-49E3-A2E2-A804BE88845B}" dt="2021-05-06T09:32:25.047" v="3985"/>
          <ac:spMkLst>
            <pc:docMk/>
            <pc:sldMk cId="4038959978" sldId="1727"/>
            <ac:spMk id="37" creationId="{D00EE6FC-9BEE-4094-AF77-930CBC86E46A}"/>
          </ac:spMkLst>
        </pc:spChg>
        <pc:spChg chg="mod">
          <ac:chgData name="Hamlet Markarian" userId="4926d2b407f31d77" providerId="LiveId" clId="{1C057F98-2CC4-49E3-A2E2-A804BE88845B}" dt="2021-05-06T09:32:25.047" v="3985"/>
          <ac:spMkLst>
            <pc:docMk/>
            <pc:sldMk cId="4038959978" sldId="1727"/>
            <ac:spMk id="38" creationId="{E3EDC7FE-AAA2-41C2-8108-57A0FA8ADF4A}"/>
          </ac:spMkLst>
        </pc:spChg>
        <pc:spChg chg="mod">
          <ac:chgData name="Hamlet Markarian" userId="4926d2b407f31d77" providerId="LiveId" clId="{1C057F98-2CC4-49E3-A2E2-A804BE88845B}" dt="2021-05-06T09:32:25.047" v="3985"/>
          <ac:spMkLst>
            <pc:docMk/>
            <pc:sldMk cId="4038959978" sldId="1727"/>
            <ac:spMk id="39" creationId="{3B13F559-20C8-4B24-A0FF-2A57318C2A51}"/>
          </ac:spMkLst>
        </pc:spChg>
        <pc:spChg chg="mod">
          <ac:chgData name="Hamlet Markarian" userId="4926d2b407f31d77" providerId="LiveId" clId="{1C057F98-2CC4-49E3-A2E2-A804BE88845B}" dt="2021-05-06T09:32:25.047" v="3985"/>
          <ac:spMkLst>
            <pc:docMk/>
            <pc:sldMk cId="4038959978" sldId="1727"/>
            <ac:spMk id="40" creationId="{0CC46578-DA7F-4BB8-9868-87C76AF7AD9E}"/>
          </ac:spMkLst>
        </pc:spChg>
        <pc:spChg chg="del">
          <ac:chgData name="Hamlet Markarian" userId="4926d2b407f31d77" providerId="LiveId" clId="{1C057F98-2CC4-49E3-A2E2-A804BE88845B}" dt="2021-05-05T22:55:56.036" v="3005" actId="478"/>
          <ac:spMkLst>
            <pc:docMk/>
            <pc:sldMk cId="4038959978" sldId="1727"/>
            <ac:spMk id="57" creationId="{B79FE3FB-DDD9-4C52-A866-E3982D872286}"/>
          </ac:spMkLst>
        </pc:spChg>
        <pc:grpChg chg="mod">
          <ac:chgData name="Hamlet Markarian" userId="4926d2b407f31d77" providerId="LiveId" clId="{1C057F98-2CC4-49E3-A2E2-A804BE88845B}" dt="2021-05-06T09:32:25.047" v="3985"/>
          <ac:grpSpMkLst>
            <pc:docMk/>
            <pc:sldMk cId="4038959978" sldId="1727"/>
            <ac:grpSpMk id="34" creationId="{3FAD39AD-7134-47BF-BA71-B931D44C32CA}"/>
          </ac:grpSpMkLst>
        </pc:grpChg>
        <pc:picChg chg="add del mod">
          <ac:chgData name="Hamlet Markarian" userId="4926d2b407f31d77" providerId="LiveId" clId="{1C057F98-2CC4-49E3-A2E2-A804BE88845B}" dt="2021-05-05T23:00:18.644" v="3045" actId="478"/>
          <ac:picMkLst>
            <pc:docMk/>
            <pc:sldMk cId="4038959978" sldId="1727"/>
            <ac:picMk id="15" creationId="{5A519C46-600E-462B-8212-53B30A5EC9E7}"/>
          </ac:picMkLst>
        </pc:picChg>
        <pc:picChg chg="add del mod">
          <ac:chgData name="Hamlet Markarian" userId="4926d2b407f31d77" providerId="LiveId" clId="{1C057F98-2CC4-49E3-A2E2-A804BE88845B}" dt="2021-05-05T23:00:18.644" v="3045" actId="478"/>
          <ac:picMkLst>
            <pc:docMk/>
            <pc:sldMk cId="4038959978" sldId="1727"/>
            <ac:picMk id="16" creationId="{8D4A0EF2-000A-4C35-B1AE-17374CB760C0}"/>
          </ac:picMkLst>
        </pc:picChg>
        <pc:picChg chg="add mod">
          <ac:chgData name="Hamlet Markarian" userId="4926d2b407f31d77" providerId="LiveId" clId="{1C057F98-2CC4-49E3-A2E2-A804BE88845B}" dt="2021-05-06T09:32:25.047" v="3985"/>
          <ac:picMkLst>
            <pc:docMk/>
            <pc:sldMk cId="4038959978" sldId="1727"/>
            <ac:picMk id="18" creationId="{224B9950-F1A6-4765-BA1A-45B1502906EB}"/>
          </ac:picMkLst>
        </pc:picChg>
        <pc:picChg chg="add mod">
          <ac:chgData name="Hamlet Markarian" userId="4926d2b407f31d77" providerId="LiveId" clId="{1C057F98-2CC4-49E3-A2E2-A804BE88845B}" dt="2021-05-06T09:32:25.047" v="3985"/>
          <ac:picMkLst>
            <pc:docMk/>
            <pc:sldMk cId="4038959978" sldId="1727"/>
            <ac:picMk id="19" creationId="{A764C756-BFFD-4DB2-8DC0-092EFC3274CA}"/>
          </ac:picMkLst>
        </pc:picChg>
        <pc:picChg chg="add mod">
          <ac:chgData name="Hamlet Markarian" userId="4926d2b407f31d77" providerId="LiveId" clId="{1C057F98-2CC4-49E3-A2E2-A804BE88845B}" dt="2021-05-06T09:32:25.047" v="3985"/>
          <ac:picMkLst>
            <pc:docMk/>
            <pc:sldMk cId="4038959978" sldId="1727"/>
            <ac:picMk id="21" creationId="{BE47E0D5-CBD9-49E7-97FD-A8ED7F03218C}"/>
          </ac:picMkLst>
        </pc:picChg>
        <pc:picChg chg="del">
          <ac:chgData name="Hamlet Markarian" userId="4926d2b407f31d77" providerId="LiveId" clId="{1C057F98-2CC4-49E3-A2E2-A804BE88845B}" dt="2021-05-05T22:55:56.036" v="3005" actId="478"/>
          <ac:picMkLst>
            <pc:docMk/>
            <pc:sldMk cId="4038959978" sldId="1727"/>
            <ac:picMk id="55" creationId="{8949BDD1-2918-4A15-97B5-46AA812BFC63}"/>
          </ac:picMkLst>
        </pc:picChg>
        <pc:picChg chg="del">
          <ac:chgData name="Hamlet Markarian" userId="4926d2b407f31d77" providerId="LiveId" clId="{1C057F98-2CC4-49E3-A2E2-A804BE88845B}" dt="2021-05-05T22:55:56.036" v="3005" actId="478"/>
          <ac:picMkLst>
            <pc:docMk/>
            <pc:sldMk cId="4038959978" sldId="1727"/>
            <ac:picMk id="59" creationId="{B9526696-E983-4EDA-8A8C-E710C71CB59C}"/>
          </ac:picMkLst>
        </pc:picChg>
        <pc:picChg chg="mod">
          <ac:chgData name="Hamlet Markarian" userId="4926d2b407f31d77" providerId="LiveId" clId="{1C057F98-2CC4-49E3-A2E2-A804BE88845B}" dt="2021-05-06T09:32:25.047" v="3985"/>
          <ac:picMkLst>
            <pc:docMk/>
            <pc:sldMk cId="4038959978" sldId="1727"/>
            <ac:picMk id="63" creationId="{42E5420B-3090-4C28-A5A9-60807EFF2A15}"/>
          </ac:picMkLst>
        </pc:picChg>
      </pc:sldChg>
      <pc:sldChg chg="addSp modSp add mod">
        <pc:chgData name="Hamlet Markarian" userId="4926d2b407f31d77" providerId="LiveId" clId="{1C057F98-2CC4-49E3-A2E2-A804BE88845B}" dt="2021-05-06T09:32:25.047" v="3985"/>
        <pc:sldMkLst>
          <pc:docMk/>
          <pc:sldMk cId="3749442391" sldId="1728"/>
        </pc:sldMkLst>
        <pc:spChg chg="mod">
          <ac:chgData name="Hamlet Markarian" userId="4926d2b407f31d77" providerId="LiveId" clId="{1C057F98-2CC4-49E3-A2E2-A804BE88845B}" dt="2021-05-06T09:32:25.047" v="3985"/>
          <ac:spMkLst>
            <pc:docMk/>
            <pc:sldMk cId="3749442391" sldId="1728"/>
            <ac:spMk id="5" creationId="{BC01E833-A438-4C2A-AF28-2B402D7F80E5}"/>
          </ac:spMkLst>
        </pc:spChg>
        <pc:spChg chg="add mod">
          <ac:chgData name="Hamlet Markarian" userId="4926d2b407f31d77" providerId="LiveId" clId="{1C057F98-2CC4-49E3-A2E2-A804BE88845B}" dt="2021-05-06T09:32:25.047" v="3985"/>
          <ac:spMkLst>
            <pc:docMk/>
            <pc:sldMk cId="3749442391" sldId="1728"/>
            <ac:spMk id="14" creationId="{F35253FB-851A-4427-BDF9-C4B898A68E50}"/>
          </ac:spMkLst>
        </pc:spChg>
        <pc:spChg chg="add mod">
          <ac:chgData name="Hamlet Markarian" userId="4926d2b407f31d77" providerId="LiveId" clId="{1C057F98-2CC4-49E3-A2E2-A804BE88845B}" dt="2021-05-06T09:32:25.047" v="3985"/>
          <ac:spMkLst>
            <pc:docMk/>
            <pc:sldMk cId="3749442391" sldId="1728"/>
            <ac:spMk id="15" creationId="{2D10CDA8-E9E3-4905-ACFD-A75C5EA7FBE4}"/>
          </ac:spMkLst>
        </pc:spChg>
        <pc:spChg chg="add mod">
          <ac:chgData name="Hamlet Markarian" userId="4926d2b407f31d77" providerId="LiveId" clId="{1C057F98-2CC4-49E3-A2E2-A804BE88845B}" dt="2021-05-06T09:32:25.047" v="3985"/>
          <ac:spMkLst>
            <pc:docMk/>
            <pc:sldMk cId="3749442391" sldId="1728"/>
            <ac:spMk id="17" creationId="{51DB2DC3-EEEC-4B8D-A510-58865C3F0748}"/>
          </ac:spMkLst>
        </pc:spChg>
        <pc:spChg chg="add mod">
          <ac:chgData name="Hamlet Markarian" userId="4926d2b407f31d77" providerId="LiveId" clId="{1C057F98-2CC4-49E3-A2E2-A804BE88845B}" dt="2021-05-06T09:32:25.047" v="3985"/>
          <ac:spMkLst>
            <pc:docMk/>
            <pc:sldMk cId="3749442391" sldId="1728"/>
            <ac:spMk id="19" creationId="{E6C3E7B8-654A-4103-A566-0C5BD22328EE}"/>
          </ac:spMkLst>
        </pc:spChg>
        <pc:spChg chg="add mod">
          <ac:chgData name="Hamlet Markarian" userId="4926d2b407f31d77" providerId="LiveId" clId="{1C057F98-2CC4-49E3-A2E2-A804BE88845B}" dt="2021-05-06T09:32:25.047" v="3985"/>
          <ac:spMkLst>
            <pc:docMk/>
            <pc:sldMk cId="3749442391" sldId="1728"/>
            <ac:spMk id="21" creationId="{D952FFDD-0B47-4B14-A094-74211EA1B6A2}"/>
          </ac:spMkLst>
        </pc:spChg>
        <pc:spChg chg="add mod">
          <ac:chgData name="Hamlet Markarian" userId="4926d2b407f31d77" providerId="LiveId" clId="{1C057F98-2CC4-49E3-A2E2-A804BE88845B}" dt="2021-05-06T09:32:25.047" v="3985"/>
          <ac:spMkLst>
            <pc:docMk/>
            <pc:sldMk cId="3749442391" sldId="1728"/>
            <ac:spMk id="22" creationId="{60C832A9-97D9-4FFA-B005-4FC92175E6D5}"/>
          </ac:spMkLst>
        </pc:spChg>
        <pc:spChg chg="add mod">
          <ac:chgData name="Hamlet Markarian" userId="4926d2b407f31d77" providerId="LiveId" clId="{1C057F98-2CC4-49E3-A2E2-A804BE88845B}" dt="2021-05-06T09:32:25.047" v="3985"/>
          <ac:spMkLst>
            <pc:docMk/>
            <pc:sldMk cId="3749442391" sldId="1728"/>
            <ac:spMk id="23" creationId="{2342F961-AEEF-402F-8FDB-23ABC2C69D6B}"/>
          </ac:spMkLst>
        </pc:spChg>
        <pc:spChg chg="add mod">
          <ac:chgData name="Hamlet Markarian" userId="4926d2b407f31d77" providerId="LiveId" clId="{1C057F98-2CC4-49E3-A2E2-A804BE88845B}" dt="2021-05-06T09:32:25.047" v="3985"/>
          <ac:spMkLst>
            <pc:docMk/>
            <pc:sldMk cId="3749442391" sldId="1728"/>
            <ac:spMk id="24" creationId="{B5F38A3F-8B08-4B60-B1DB-0D0250673D74}"/>
          </ac:spMkLst>
        </pc:spChg>
        <pc:spChg chg="add mod">
          <ac:chgData name="Hamlet Markarian" userId="4926d2b407f31d77" providerId="LiveId" clId="{1C057F98-2CC4-49E3-A2E2-A804BE88845B}" dt="2021-05-06T09:32:25.047" v="3985"/>
          <ac:spMkLst>
            <pc:docMk/>
            <pc:sldMk cId="3749442391" sldId="1728"/>
            <ac:spMk id="25" creationId="{5DB4E7D0-586B-4212-B2DC-E220BED702D7}"/>
          </ac:spMkLst>
        </pc:spChg>
        <pc:spChg chg="add mod">
          <ac:chgData name="Hamlet Markarian" userId="4926d2b407f31d77" providerId="LiveId" clId="{1C057F98-2CC4-49E3-A2E2-A804BE88845B}" dt="2021-05-06T09:32:25.047" v="3985"/>
          <ac:spMkLst>
            <pc:docMk/>
            <pc:sldMk cId="3749442391" sldId="1728"/>
            <ac:spMk id="26" creationId="{38810F8A-C5CA-4837-B8BA-AB38B07AF4A6}"/>
          </ac:spMkLst>
        </pc:spChg>
        <pc:spChg chg="mod">
          <ac:chgData name="Hamlet Markarian" userId="4926d2b407f31d77" providerId="LiveId" clId="{1C057F98-2CC4-49E3-A2E2-A804BE88845B}" dt="2021-05-06T09:32:25.047" v="3985"/>
          <ac:spMkLst>
            <pc:docMk/>
            <pc:sldMk cId="3749442391" sldId="1728"/>
            <ac:spMk id="35" creationId="{0F9A0D7E-7FCF-48DF-BAE9-C32DF98CD62E}"/>
          </ac:spMkLst>
        </pc:spChg>
        <pc:spChg chg="mod">
          <ac:chgData name="Hamlet Markarian" userId="4926d2b407f31d77" providerId="LiveId" clId="{1C057F98-2CC4-49E3-A2E2-A804BE88845B}" dt="2021-05-06T09:32:25.047" v="3985"/>
          <ac:spMkLst>
            <pc:docMk/>
            <pc:sldMk cId="3749442391" sldId="1728"/>
            <ac:spMk id="36" creationId="{1968768D-6339-4F5B-BEA1-B14758316542}"/>
          </ac:spMkLst>
        </pc:spChg>
        <pc:spChg chg="mod">
          <ac:chgData name="Hamlet Markarian" userId="4926d2b407f31d77" providerId="LiveId" clId="{1C057F98-2CC4-49E3-A2E2-A804BE88845B}" dt="2021-05-06T09:32:25.047" v="3985"/>
          <ac:spMkLst>
            <pc:docMk/>
            <pc:sldMk cId="3749442391" sldId="1728"/>
            <ac:spMk id="37" creationId="{D00EE6FC-9BEE-4094-AF77-930CBC86E46A}"/>
          </ac:spMkLst>
        </pc:spChg>
        <pc:spChg chg="mod">
          <ac:chgData name="Hamlet Markarian" userId="4926d2b407f31d77" providerId="LiveId" clId="{1C057F98-2CC4-49E3-A2E2-A804BE88845B}" dt="2021-05-06T09:32:25.047" v="3985"/>
          <ac:spMkLst>
            <pc:docMk/>
            <pc:sldMk cId="3749442391" sldId="1728"/>
            <ac:spMk id="38" creationId="{E3EDC7FE-AAA2-41C2-8108-57A0FA8ADF4A}"/>
          </ac:spMkLst>
        </pc:spChg>
        <pc:spChg chg="mod">
          <ac:chgData name="Hamlet Markarian" userId="4926d2b407f31d77" providerId="LiveId" clId="{1C057F98-2CC4-49E3-A2E2-A804BE88845B}" dt="2021-05-06T09:32:25.047" v="3985"/>
          <ac:spMkLst>
            <pc:docMk/>
            <pc:sldMk cId="3749442391" sldId="1728"/>
            <ac:spMk id="39" creationId="{3B13F559-20C8-4B24-A0FF-2A57318C2A51}"/>
          </ac:spMkLst>
        </pc:spChg>
        <pc:spChg chg="mod">
          <ac:chgData name="Hamlet Markarian" userId="4926d2b407f31d77" providerId="LiveId" clId="{1C057F98-2CC4-49E3-A2E2-A804BE88845B}" dt="2021-05-06T09:32:25.047" v="3985"/>
          <ac:spMkLst>
            <pc:docMk/>
            <pc:sldMk cId="3749442391" sldId="1728"/>
            <ac:spMk id="40" creationId="{0CC46578-DA7F-4BB8-9868-87C76AF7AD9E}"/>
          </ac:spMkLst>
        </pc:spChg>
        <pc:spChg chg="mod">
          <ac:chgData name="Hamlet Markarian" userId="4926d2b407f31d77" providerId="LiveId" clId="{1C057F98-2CC4-49E3-A2E2-A804BE88845B}" dt="2021-05-06T09:32:25.047" v="3985"/>
          <ac:spMkLst>
            <pc:docMk/>
            <pc:sldMk cId="3749442391" sldId="1728"/>
            <ac:spMk id="57" creationId="{B79FE3FB-DDD9-4C52-A866-E3982D872286}"/>
          </ac:spMkLst>
        </pc:spChg>
        <pc:grpChg chg="mod">
          <ac:chgData name="Hamlet Markarian" userId="4926d2b407f31d77" providerId="LiveId" clId="{1C057F98-2CC4-49E3-A2E2-A804BE88845B}" dt="2021-05-06T09:32:25.047" v="3985"/>
          <ac:grpSpMkLst>
            <pc:docMk/>
            <pc:sldMk cId="3749442391" sldId="1728"/>
            <ac:grpSpMk id="34" creationId="{3FAD39AD-7134-47BF-BA71-B931D44C32CA}"/>
          </ac:grpSpMkLst>
        </pc:grpChg>
        <pc:picChg chg="add mod">
          <ac:chgData name="Hamlet Markarian" userId="4926d2b407f31d77" providerId="LiveId" clId="{1C057F98-2CC4-49E3-A2E2-A804BE88845B}" dt="2021-05-06T09:32:25.047" v="3985"/>
          <ac:picMkLst>
            <pc:docMk/>
            <pc:sldMk cId="3749442391" sldId="1728"/>
            <ac:picMk id="16" creationId="{AD172E02-0DE8-427A-96BD-112BCD400C43}"/>
          </ac:picMkLst>
        </pc:picChg>
        <pc:picChg chg="add mod">
          <ac:chgData name="Hamlet Markarian" userId="4926d2b407f31d77" providerId="LiveId" clId="{1C057F98-2CC4-49E3-A2E2-A804BE88845B}" dt="2021-05-06T09:32:25.047" v="3985"/>
          <ac:picMkLst>
            <pc:docMk/>
            <pc:sldMk cId="3749442391" sldId="1728"/>
            <ac:picMk id="18" creationId="{7C5EB025-4F7E-4FF3-9AE0-3A0CA5CAB407}"/>
          </ac:picMkLst>
        </pc:picChg>
        <pc:picChg chg="add mod">
          <ac:chgData name="Hamlet Markarian" userId="4926d2b407f31d77" providerId="LiveId" clId="{1C057F98-2CC4-49E3-A2E2-A804BE88845B}" dt="2021-05-06T09:32:25.047" v="3985"/>
          <ac:picMkLst>
            <pc:docMk/>
            <pc:sldMk cId="3749442391" sldId="1728"/>
            <ac:picMk id="20" creationId="{E8B5BAD3-8119-48AF-B04D-2AE5202CA561}"/>
          </ac:picMkLst>
        </pc:picChg>
        <pc:picChg chg="mod">
          <ac:chgData name="Hamlet Markarian" userId="4926d2b407f31d77" providerId="LiveId" clId="{1C057F98-2CC4-49E3-A2E2-A804BE88845B}" dt="2021-05-06T09:32:25.047" v="3985"/>
          <ac:picMkLst>
            <pc:docMk/>
            <pc:sldMk cId="3749442391" sldId="1728"/>
            <ac:picMk id="55" creationId="{8949BDD1-2918-4A15-97B5-46AA812BFC63}"/>
          </ac:picMkLst>
        </pc:picChg>
        <pc:picChg chg="mod">
          <ac:chgData name="Hamlet Markarian" userId="4926d2b407f31d77" providerId="LiveId" clId="{1C057F98-2CC4-49E3-A2E2-A804BE88845B}" dt="2021-05-06T09:32:25.047" v="3985"/>
          <ac:picMkLst>
            <pc:docMk/>
            <pc:sldMk cId="3749442391" sldId="1728"/>
            <ac:picMk id="59" creationId="{B9526696-E983-4EDA-8A8C-E710C71CB59C}"/>
          </ac:picMkLst>
        </pc:picChg>
        <pc:picChg chg="mod">
          <ac:chgData name="Hamlet Markarian" userId="4926d2b407f31d77" providerId="LiveId" clId="{1C057F98-2CC4-49E3-A2E2-A804BE88845B}" dt="2021-05-06T09:32:25.047" v="3985"/>
          <ac:picMkLst>
            <pc:docMk/>
            <pc:sldMk cId="3749442391" sldId="1728"/>
            <ac:picMk id="63" creationId="{42E5420B-3090-4C28-A5A9-60807EFF2A15}"/>
          </ac:picMkLst>
        </pc:picChg>
      </pc:sldChg>
      <pc:sldChg chg="addSp delSp modSp add mod">
        <pc:chgData name="Hamlet Markarian" userId="4926d2b407f31d77" providerId="LiveId" clId="{1C057F98-2CC4-49E3-A2E2-A804BE88845B}" dt="2021-05-06T09:32:25.047" v="3985"/>
        <pc:sldMkLst>
          <pc:docMk/>
          <pc:sldMk cId="2308343190" sldId="1729"/>
        </pc:sldMkLst>
        <pc:spChg chg="mod">
          <ac:chgData name="Hamlet Markarian" userId="4926d2b407f31d77" providerId="LiveId" clId="{1C057F98-2CC4-49E3-A2E2-A804BE88845B}" dt="2021-05-06T09:32:25.047" v="3985"/>
          <ac:spMkLst>
            <pc:docMk/>
            <pc:sldMk cId="2308343190" sldId="1729"/>
            <ac:spMk id="5" creationId="{BC01E833-A438-4C2A-AF28-2B402D7F80E5}"/>
          </ac:spMkLst>
        </pc:spChg>
        <pc:spChg chg="del">
          <ac:chgData name="Hamlet Markarian" userId="4926d2b407f31d77" providerId="LiveId" clId="{1C057F98-2CC4-49E3-A2E2-A804BE88845B}" dt="2021-05-05T23:03:59.877" v="3066" actId="478"/>
          <ac:spMkLst>
            <pc:docMk/>
            <pc:sldMk cId="2308343190" sldId="1729"/>
            <ac:spMk id="14" creationId="{F35253FB-851A-4427-BDF9-C4B898A68E50}"/>
          </ac:spMkLst>
        </pc:spChg>
        <pc:spChg chg="del">
          <ac:chgData name="Hamlet Markarian" userId="4926d2b407f31d77" providerId="LiveId" clId="{1C057F98-2CC4-49E3-A2E2-A804BE88845B}" dt="2021-05-05T23:03:59.877" v="3066" actId="478"/>
          <ac:spMkLst>
            <pc:docMk/>
            <pc:sldMk cId="2308343190" sldId="1729"/>
            <ac:spMk id="15" creationId="{2D10CDA8-E9E3-4905-ACFD-A75C5EA7FBE4}"/>
          </ac:spMkLst>
        </pc:spChg>
        <pc:spChg chg="del">
          <ac:chgData name="Hamlet Markarian" userId="4926d2b407f31d77" providerId="LiveId" clId="{1C057F98-2CC4-49E3-A2E2-A804BE88845B}" dt="2021-05-05T23:03:59.877" v="3066" actId="478"/>
          <ac:spMkLst>
            <pc:docMk/>
            <pc:sldMk cId="2308343190" sldId="1729"/>
            <ac:spMk id="17" creationId="{51DB2DC3-EEEC-4B8D-A510-58865C3F0748}"/>
          </ac:spMkLst>
        </pc:spChg>
        <pc:spChg chg="del">
          <ac:chgData name="Hamlet Markarian" userId="4926d2b407f31d77" providerId="LiveId" clId="{1C057F98-2CC4-49E3-A2E2-A804BE88845B}" dt="2021-05-05T23:03:59.877" v="3066" actId="478"/>
          <ac:spMkLst>
            <pc:docMk/>
            <pc:sldMk cId="2308343190" sldId="1729"/>
            <ac:spMk id="19" creationId="{E6C3E7B8-654A-4103-A566-0C5BD22328EE}"/>
          </ac:spMkLst>
        </pc:spChg>
        <pc:spChg chg="del">
          <ac:chgData name="Hamlet Markarian" userId="4926d2b407f31d77" providerId="LiveId" clId="{1C057F98-2CC4-49E3-A2E2-A804BE88845B}" dt="2021-05-05T23:03:59.877" v="3066" actId="478"/>
          <ac:spMkLst>
            <pc:docMk/>
            <pc:sldMk cId="2308343190" sldId="1729"/>
            <ac:spMk id="21" creationId="{D952FFDD-0B47-4B14-A094-74211EA1B6A2}"/>
          </ac:spMkLst>
        </pc:spChg>
        <pc:spChg chg="del">
          <ac:chgData name="Hamlet Markarian" userId="4926d2b407f31d77" providerId="LiveId" clId="{1C057F98-2CC4-49E3-A2E2-A804BE88845B}" dt="2021-05-05T23:03:59.877" v="3066" actId="478"/>
          <ac:spMkLst>
            <pc:docMk/>
            <pc:sldMk cId="2308343190" sldId="1729"/>
            <ac:spMk id="22" creationId="{60C832A9-97D9-4FFA-B005-4FC92175E6D5}"/>
          </ac:spMkLst>
        </pc:spChg>
        <pc:spChg chg="del">
          <ac:chgData name="Hamlet Markarian" userId="4926d2b407f31d77" providerId="LiveId" clId="{1C057F98-2CC4-49E3-A2E2-A804BE88845B}" dt="2021-05-05T23:03:59.877" v="3066" actId="478"/>
          <ac:spMkLst>
            <pc:docMk/>
            <pc:sldMk cId="2308343190" sldId="1729"/>
            <ac:spMk id="23" creationId="{2342F961-AEEF-402F-8FDB-23ABC2C69D6B}"/>
          </ac:spMkLst>
        </pc:spChg>
        <pc:spChg chg="del">
          <ac:chgData name="Hamlet Markarian" userId="4926d2b407f31d77" providerId="LiveId" clId="{1C057F98-2CC4-49E3-A2E2-A804BE88845B}" dt="2021-05-05T23:03:59.877" v="3066" actId="478"/>
          <ac:spMkLst>
            <pc:docMk/>
            <pc:sldMk cId="2308343190" sldId="1729"/>
            <ac:spMk id="24" creationId="{B5F38A3F-8B08-4B60-B1DB-0D0250673D74}"/>
          </ac:spMkLst>
        </pc:spChg>
        <pc:spChg chg="del">
          <ac:chgData name="Hamlet Markarian" userId="4926d2b407f31d77" providerId="LiveId" clId="{1C057F98-2CC4-49E3-A2E2-A804BE88845B}" dt="2021-05-05T23:03:59.877" v="3066" actId="478"/>
          <ac:spMkLst>
            <pc:docMk/>
            <pc:sldMk cId="2308343190" sldId="1729"/>
            <ac:spMk id="25" creationId="{5DB4E7D0-586B-4212-B2DC-E220BED702D7}"/>
          </ac:spMkLst>
        </pc:spChg>
        <pc:spChg chg="del">
          <ac:chgData name="Hamlet Markarian" userId="4926d2b407f31d77" providerId="LiveId" clId="{1C057F98-2CC4-49E3-A2E2-A804BE88845B}" dt="2021-05-05T23:03:59.877" v="3066" actId="478"/>
          <ac:spMkLst>
            <pc:docMk/>
            <pc:sldMk cId="2308343190" sldId="1729"/>
            <ac:spMk id="26" creationId="{38810F8A-C5CA-4837-B8BA-AB38B07AF4A6}"/>
          </ac:spMkLst>
        </pc:spChg>
        <pc:spChg chg="add mod">
          <ac:chgData name="Hamlet Markarian" userId="4926d2b407f31d77" providerId="LiveId" clId="{1C057F98-2CC4-49E3-A2E2-A804BE88845B}" dt="2021-05-06T09:32:25.047" v="3985"/>
          <ac:spMkLst>
            <pc:docMk/>
            <pc:sldMk cId="2308343190" sldId="1729"/>
            <ac:spMk id="28" creationId="{FF70AC51-5BF9-4A38-8CF5-D52E72D4979F}"/>
          </ac:spMkLst>
        </pc:spChg>
        <pc:spChg chg="add mod">
          <ac:chgData name="Hamlet Markarian" userId="4926d2b407f31d77" providerId="LiveId" clId="{1C057F98-2CC4-49E3-A2E2-A804BE88845B}" dt="2021-05-06T09:32:25.047" v="3985"/>
          <ac:spMkLst>
            <pc:docMk/>
            <pc:sldMk cId="2308343190" sldId="1729"/>
            <ac:spMk id="29" creationId="{076118E1-58C1-4F85-8AD3-09DD573BFBF0}"/>
          </ac:spMkLst>
        </pc:spChg>
        <pc:spChg chg="add mod">
          <ac:chgData name="Hamlet Markarian" userId="4926d2b407f31d77" providerId="LiveId" clId="{1C057F98-2CC4-49E3-A2E2-A804BE88845B}" dt="2021-05-06T09:32:25.047" v="3985"/>
          <ac:spMkLst>
            <pc:docMk/>
            <pc:sldMk cId="2308343190" sldId="1729"/>
            <ac:spMk id="30" creationId="{86927031-DC19-4404-88F5-2C9EEC66FC80}"/>
          </ac:spMkLst>
        </pc:spChg>
        <pc:spChg chg="add mod">
          <ac:chgData name="Hamlet Markarian" userId="4926d2b407f31d77" providerId="LiveId" clId="{1C057F98-2CC4-49E3-A2E2-A804BE88845B}" dt="2021-05-06T09:32:25.047" v="3985"/>
          <ac:spMkLst>
            <pc:docMk/>
            <pc:sldMk cId="2308343190" sldId="1729"/>
            <ac:spMk id="31" creationId="{D97D1CE4-7C5C-4D12-A1F3-54399256C32E}"/>
          </ac:spMkLst>
        </pc:spChg>
        <pc:spChg chg="add mod">
          <ac:chgData name="Hamlet Markarian" userId="4926d2b407f31d77" providerId="LiveId" clId="{1C057F98-2CC4-49E3-A2E2-A804BE88845B}" dt="2021-05-06T09:32:25.047" v="3985"/>
          <ac:spMkLst>
            <pc:docMk/>
            <pc:sldMk cId="2308343190" sldId="1729"/>
            <ac:spMk id="32" creationId="{E8C594A0-8D4D-4B80-A6E5-947237763A10}"/>
          </ac:spMkLst>
        </pc:spChg>
        <pc:spChg chg="mod">
          <ac:chgData name="Hamlet Markarian" userId="4926d2b407f31d77" providerId="LiveId" clId="{1C057F98-2CC4-49E3-A2E2-A804BE88845B}" dt="2021-05-06T09:32:25.047" v="3985"/>
          <ac:spMkLst>
            <pc:docMk/>
            <pc:sldMk cId="2308343190" sldId="1729"/>
            <ac:spMk id="35" creationId="{0F9A0D7E-7FCF-48DF-BAE9-C32DF98CD62E}"/>
          </ac:spMkLst>
        </pc:spChg>
        <pc:spChg chg="mod">
          <ac:chgData name="Hamlet Markarian" userId="4926d2b407f31d77" providerId="LiveId" clId="{1C057F98-2CC4-49E3-A2E2-A804BE88845B}" dt="2021-05-06T09:32:25.047" v="3985"/>
          <ac:spMkLst>
            <pc:docMk/>
            <pc:sldMk cId="2308343190" sldId="1729"/>
            <ac:spMk id="36" creationId="{1968768D-6339-4F5B-BEA1-B14758316542}"/>
          </ac:spMkLst>
        </pc:spChg>
        <pc:spChg chg="mod">
          <ac:chgData name="Hamlet Markarian" userId="4926d2b407f31d77" providerId="LiveId" clId="{1C057F98-2CC4-49E3-A2E2-A804BE88845B}" dt="2021-05-06T09:32:25.047" v="3985"/>
          <ac:spMkLst>
            <pc:docMk/>
            <pc:sldMk cId="2308343190" sldId="1729"/>
            <ac:spMk id="37" creationId="{D00EE6FC-9BEE-4094-AF77-930CBC86E46A}"/>
          </ac:spMkLst>
        </pc:spChg>
        <pc:spChg chg="mod">
          <ac:chgData name="Hamlet Markarian" userId="4926d2b407f31d77" providerId="LiveId" clId="{1C057F98-2CC4-49E3-A2E2-A804BE88845B}" dt="2021-05-06T09:32:25.047" v="3985"/>
          <ac:spMkLst>
            <pc:docMk/>
            <pc:sldMk cId="2308343190" sldId="1729"/>
            <ac:spMk id="38" creationId="{E3EDC7FE-AAA2-41C2-8108-57A0FA8ADF4A}"/>
          </ac:spMkLst>
        </pc:spChg>
        <pc:spChg chg="mod">
          <ac:chgData name="Hamlet Markarian" userId="4926d2b407f31d77" providerId="LiveId" clId="{1C057F98-2CC4-49E3-A2E2-A804BE88845B}" dt="2021-05-06T09:32:25.047" v="3985"/>
          <ac:spMkLst>
            <pc:docMk/>
            <pc:sldMk cId="2308343190" sldId="1729"/>
            <ac:spMk id="39" creationId="{3B13F559-20C8-4B24-A0FF-2A57318C2A51}"/>
          </ac:spMkLst>
        </pc:spChg>
        <pc:spChg chg="mod">
          <ac:chgData name="Hamlet Markarian" userId="4926d2b407f31d77" providerId="LiveId" clId="{1C057F98-2CC4-49E3-A2E2-A804BE88845B}" dt="2021-05-06T09:32:25.047" v="3985"/>
          <ac:spMkLst>
            <pc:docMk/>
            <pc:sldMk cId="2308343190" sldId="1729"/>
            <ac:spMk id="40" creationId="{0CC46578-DA7F-4BB8-9868-87C76AF7AD9E}"/>
          </ac:spMkLst>
        </pc:spChg>
        <pc:spChg chg="add mod">
          <ac:chgData name="Hamlet Markarian" userId="4926d2b407f31d77" providerId="LiveId" clId="{1C057F98-2CC4-49E3-A2E2-A804BE88845B}" dt="2021-05-06T09:32:25.047" v="3985"/>
          <ac:spMkLst>
            <pc:docMk/>
            <pc:sldMk cId="2308343190" sldId="1729"/>
            <ac:spMk id="44" creationId="{F45DCCCB-C293-4268-A4C2-2EE2604B3C05}"/>
          </ac:spMkLst>
        </pc:spChg>
        <pc:spChg chg="mod">
          <ac:chgData name="Hamlet Markarian" userId="4926d2b407f31d77" providerId="LiveId" clId="{1C057F98-2CC4-49E3-A2E2-A804BE88845B}" dt="2021-05-06T09:32:25.047" v="3985"/>
          <ac:spMkLst>
            <pc:docMk/>
            <pc:sldMk cId="2308343190" sldId="1729"/>
            <ac:spMk id="57" creationId="{B79FE3FB-DDD9-4C52-A866-E3982D872286}"/>
          </ac:spMkLst>
        </pc:spChg>
        <pc:grpChg chg="mod">
          <ac:chgData name="Hamlet Markarian" userId="4926d2b407f31d77" providerId="LiveId" clId="{1C057F98-2CC4-49E3-A2E2-A804BE88845B}" dt="2021-05-06T09:32:25.047" v="3985"/>
          <ac:grpSpMkLst>
            <pc:docMk/>
            <pc:sldMk cId="2308343190" sldId="1729"/>
            <ac:grpSpMk id="34" creationId="{3FAD39AD-7134-47BF-BA71-B931D44C32CA}"/>
          </ac:grpSpMkLst>
        </pc:grpChg>
        <pc:picChg chg="del">
          <ac:chgData name="Hamlet Markarian" userId="4926d2b407f31d77" providerId="LiveId" clId="{1C057F98-2CC4-49E3-A2E2-A804BE88845B}" dt="2021-05-05T23:03:59.877" v="3066" actId="478"/>
          <ac:picMkLst>
            <pc:docMk/>
            <pc:sldMk cId="2308343190" sldId="1729"/>
            <ac:picMk id="16" creationId="{AD172E02-0DE8-427A-96BD-112BCD400C43}"/>
          </ac:picMkLst>
        </pc:picChg>
        <pc:picChg chg="del">
          <ac:chgData name="Hamlet Markarian" userId="4926d2b407f31d77" providerId="LiveId" clId="{1C057F98-2CC4-49E3-A2E2-A804BE88845B}" dt="2021-05-05T23:03:59.877" v="3066" actId="478"/>
          <ac:picMkLst>
            <pc:docMk/>
            <pc:sldMk cId="2308343190" sldId="1729"/>
            <ac:picMk id="18" creationId="{7C5EB025-4F7E-4FF3-9AE0-3A0CA5CAB407}"/>
          </ac:picMkLst>
        </pc:picChg>
        <pc:picChg chg="del">
          <ac:chgData name="Hamlet Markarian" userId="4926d2b407f31d77" providerId="LiveId" clId="{1C057F98-2CC4-49E3-A2E2-A804BE88845B}" dt="2021-05-05T23:03:59.877" v="3066" actId="478"/>
          <ac:picMkLst>
            <pc:docMk/>
            <pc:sldMk cId="2308343190" sldId="1729"/>
            <ac:picMk id="20" creationId="{E8B5BAD3-8119-48AF-B04D-2AE5202CA561}"/>
          </ac:picMkLst>
        </pc:picChg>
        <pc:picChg chg="add mod">
          <ac:chgData name="Hamlet Markarian" userId="4926d2b407f31d77" providerId="LiveId" clId="{1C057F98-2CC4-49E3-A2E2-A804BE88845B}" dt="2021-05-06T09:32:25.047" v="3985"/>
          <ac:picMkLst>
            <pc:docMk/>
            <pc:sldMk cId="2308343190" sldId="1729"/>
            <ac:picMk id="27" creationId="{C5E0944A-4A8B-4F9B-A5BF-AE2BA2E4B661}"/>
          </ac:picMkLst>
        </pc:picChg>
        <pc:picChg chg="add mod">
          <ac:chgData name="Hamlet Markarian" userId="4926d2b407f31d77" providerId="LiveId" clId="{1C057F98-2CC4-49E3-A2E2-A804BE88845B}" dt="2021-05-06T09:32:25.047" v="3985"/>
          <ac:picMkLst>
            <pc:docMk/>
            <pc:sldMk cId="2308343190" sldId="1729"/>
            <ac:picMk id="33" creationId="{DB3785F6-1148-41E9-A76D-3428F013DE9B}"/>
          </ac:picMkLst>
        </pc:picChg>
        <pc:picChg chg="add mod">
          <ac:chgData name="Hamlet Markarian" userId="4926d2b407f31d77" providerId="LiveId" clId="{1C057F98-2CC4-49E3-A2E2-A804BE88845B}" dt="2021-05-06T09:32:25.047" v="3985"/>
          <ac:picMkLst>
            <pc:docMk/>
            <pc:sldMk cId="2308343190" sldId="1729"/>
            <ac:picMk id="41" creationId="{B9468471-54D4-4683-9462-E98807F42178}"/>
          </ac:picMkLst>
        </pc:picChg>
        <pc:picChg chg="add mod">
          <ac:chgData name="Hamlet Markarian" userId="4926d2b407f31d77" providerId="LiveId" clId="{1C057F98-2CC4-49E3-A2E2-A804BE88845B}" dt="2021-05-06T09:32:25.047" v="3985"/>
          <ac:picMkLst>
            <pc:docMk/>
            <pc:sldMk cId="2308343190" sldId="1729"/>
            <ac:picMk id="42" creationId="{8BC35C8A-2E10-4DDA-8928-789E7BC9F987}"/>
          </ac:picMkLst>
        </pc:picChg>
        <pc:picChg chg="add mod">
          <ac:chgData name="Hamlet Markarian" userId="4926d2b407f31d77" providerId="LiveId" clId="{1C057F98-2CC4-49E3-A2E2-A804BE88845B}" dt="2021-05-06T09:32:25.047" v="3985"/>
          <ac:picMkLst>
            <pc:docMk/>
            <pc:sldMk cId="2308343190" sldId="1729"/>
            <ac:picMk id="43" creationId="{AA122DF8-56F8-4974-B456-4DC0D68FDF0A}"/>
          </ac:picMkLst>
        </pc:picChg>
        <pc:picChg chg="mod">
          <ac:chgData name="Hamlet Markarian" userId="4926d2b407f31d77" providerId="LiveId" clId="{1C057F98-2CC4-49E3-A2E2-A804BE88845B}" dt="2021-05-06T09:32:25.047" v="3985"/>
          <ac:picMkLst>
            <pc:docMk/>
            <pc:sldMk cId="2308343190" sldId="1729"/>
            <ac:picMk id="55" creationId="{8949BDD1-2918-4A15-97B5-46AA812BFC63}"/>
          </ac:picMkLst>
        </pc:picChg>
        <pc:picChg chg="mod">
          <ac:chgData name="Hamlet Markarian" userId="4926d2b407f31d77" providerId="LiveId" clId="{1C057F98-2CC4-49E3-A2E2-A804BE88845B}" dt="2021-05-06T09:32:25.047" v="3985"/>
          <ac:picMkLst>
            <pc:docMk/>
            <pc:sldMk cId="2308343190" sldId="1729"/>
            <ac:picMk id="59" creationId="{B9526696-E983-4EDA-8A8C-E710C71CB59C}"/>
          </ac:picMkLst>
        </pc:picChg>
        <pc:picChg chg="mod">
          <ac:chgData name="Hamlet Markarian" userId="4926d2b407f31d77" providerId="LiveId" clId="{1C057F98-2CC4-49E3-A2E2-A804BE88845B}" dt="2021-05-06T09:32:25.047" v="3985"/>
          <ac:picMkLst>
            <pc:docMk/>
            <pc:sldMk cId="2308343190" sldId="1729"/>
            <ac:picMk id="63" creationId="{42E5420B-3090-4C28-A5A9-60807EFF2A15}"/>
          </ac:picMkLst>
        </pc:picChg>
      </pc:sldChg>
      <pc:sldChg chg="addSp delSp modSp add mod">
        <pc:chgData name="Hamlet Markarian" userId="4926d2b407f31d77" providerId="LiveId" clId="{1C057F98-2CC4-49E3-A2E2-A804BE88845B}" dt="2021-05-06T09:32:25.047" v="3985"/>
        <pc:sldMkLst>
          <pc:docMk/>
          <pc:sldMk cId="2132084599" sldId="1730"/>
        </pc:sldMkLst>
        <pc:spChg chg="mod">
          <ac:chgData name="Hamlet Markarian" userId="4926d2b407f31d77" providerId="LiveId" clId="{1C057F98-2CC4-49E3-A2E2-A804BE88845B}" dt="2021-05-06T09:32:25.047" v="3985"/>
          <ac:spMkLst>
            <pc:docMk/>
            <pc:sldMk cId="2132084599" sldId="1730"/>
            <ac:spMk id="5" creationId="{BC01E833-A438-4C2A-AF28-2B402D7F80E5}"/>
          </ac:spMkLst>
        </pc:spChg>
        <pc:spChg chg="add mod">
          <ac:chgData name="Hamlet Markarian" userId="4926d2b407f31d77" providerId="LiveId" clId="{1C057F98-2CC4-49E3-A2E2-A804BE88845B}" dt="2021-05-06T09:32:25.047" v="3985"/>
          <ac:spMkLst>
            <pc:docMk/>
            <pc:sldMk cId="2132084599" sldId="1730"/>
            <ac:spMk id="25" creationId="{C7018489-FB07-4E69-A5EE-7D594F42FACF}"/>
          </ac:spMkLst>
        </pc:spChg>
        <pc:spChg chg="add mod">
          <ac:chgData name="Hamlet Markarian" userId="4926d2b407f31d77" providerId="LiveId" clId="{1C057F98-2CC4-49E3-A2E2-A804BE88845B}" dt="2021-05-06T09:32:25.047" v="3985"/>
          <ac:spMkLst>
            <pc:docMk/>
            <pc:sldMk cId="2132084599" sldId="1730"/>
            <ac:spMk id="26" creationId="{81D885B1-1D62-4479-BACE-CC1FA4BA1E0C}"/>
          </ac:spMkLst>
        </pc:spChg>
        <pc:spChg chg="del">
          <ac:chgData name="Hamlet Markarian" userId="4926d2b407f31d77" providerId="LiveId" clId="{1C057F98-2CC4-49E3-A2E2-A804BE88845B}" dt="2021-05-05T23:17:25.509" v="3156" actId="478"/>
          <ac:spMkLst>
            <pc:docMk/>
            <pc:sldMk cId="2132084599" sldId="1730"/>
            <ac:spMk id="28" creationId="{FF70AC51-5BF9-4A38-8CF5-D52E72D4979F}"/>
          </ac:spMkLst>
        </pc:spChg>
        <pc:spChg chg="del">
          <ac:chgData name="Hamlet Markarian" userId="4926d2b407f31d77" providerId="LiveId" clId="{1C057F98-2CC4-49E3-A2E2-A804BE88845B}" dt="2021-05-05T23:17:25.509" v="3156" actId="478"/>
          <ac:spMkLst>
            <pc:docMk/>
            <pc:sldMk cId="2132084599" sldId="1730"/>
            <ac:spMk id="29" creationId="{076118E1-58C1-4F85-8AD3-09DD573BFBF0}"/>
          </ac:spMkLst>
        </pc:spChg>
        <pc:spChg chg="del">
          <ac:chgData name="Hamlet Markarian" userId="4926d2b407f31d77" providerId="LiveId" clId="{1C057F98-2CC4-49E3-A2E2-A804BE88845B}" dt="2021-05-05T23:17:25.509" v="3156" actId="478"/>
          <ac:spMkLst>
            <pc:docMk/>
            <pc:sldMk cId="2132084599" sldId="1730"/>
            <ac:spMk id="30" creationId="{86927031-DC19-4404-88F5-2C9EEC66FC80}"/>
          </ac:spMkLst>
        </pc:spChg>
        <pc:spChg chg="del">
          <ac:chgData name="Hamlet Markarian" userId="4926d2b407f31d77" providerId="LiveId" clId="{1C057F98-2CC4-49E3-A2E2-A804BE88845B}" dt="2021-05-05T23:17:25.509" v="3156" actId="478"/>
          <ac:spMkLst>
            <pc:docMk/>
            <pc:sldMk cId="2132084599" sldId="1730"/>
            <ac:spMk id="31" creationId="{D97D1CE4-7C5C-4D12-A1F3-54399256C32E}"/>
          </ac:spMkLst>
        </pc:spChg>
        <pc:spChg chg="del">
          <ac:chgData name="Hamlet Markarian" userId="4926d2b407f31d77" providerId="LiveId" clId="{1C057F98-2CC4-49E3-A2E2-A804BE88845B}" dt="2021-05-05T23:17:25.509" v="3156" actId="478"/>
          <ac:spMkLst>
            <pc:docMk/>
            <pc:sldMk cId="2132084599" sldId="1730"/>
            <ac:spMk id="32" creationId="{E8C594A0-8D4D-4B80-A6E5-947237763A10}"/>
          </ac:spMkLst>
        </pc:spChg>
        <pc:spChg chg="mod">
          <ac:chgData name="Hamlet Markarian" userId="4926d2b407f31d77" providerId="LiveId" clId="{1C057F98-2CC4-49E3-A2E2-A804BE88845B}" dt="2021-05-06T09:32:25.047" v="3985"/>
          <ac:spMkLst>
            <pc:docMk/>
            <pc:sldMk cId="2132084599" sldId="1730"/>
            <ac:spMk id="35" creationId="{0F9A0D7E-7FCF-48DF-BAE9-C32DF98CD62E}"/>
          </ac:spMkLst>
        </pc:spChg>
        <pc:spChg chg="mod">
          <ac:chgData name="Hamlet Markarian" userId="4926d2b407f31d77" providerId="LiveId" clId="{1C057F98-2CC4-49E3-A2E2-A804BE88845B}" dt="2021-05-06T09:32:25.047" v="3985"/>
          <ac:spMkLst>
            <pc:docMk/>
            <pc:sldMk cId="2132084599" sldId="1730"/>
            <ac:spMk id="36" creationId="{1968768D-6339-4F5B-BEA1-B14758316542}"/>
          </ac:spMkLst>
        </pc:spChg>
        <pc:spChg chg="mod">
          <ac:chgData name="Hamlet Markarian" userId="4926d2b407f31d77" providerId="LiveId" clId="{1C057F98-2CC4-49E3-A2E2-A804BE88845B}" dt="2021-05-06T09:32:25.047" v="3985"/>
          <ac:spMkLst>
            <pc:docMk/>
            <pc:sldMk cId="2132084599" sldId="1730"/>
            <ac:spMk id="37" creationId="{D00EE6FC-9BEE-4094-AF77-930CBC86E46A}"/>
          </ac:spMkLst>
        </pc:spChg>
        <pc:spChg chg="mod">
          <ac:chgData name="Hamlet Markarian" userId="4926d2b407f31d77" providerId="LiveId" clId="{1C057F98-2CC4-49E3-A2E2-A804BE88845B}" dt="2021-05-06T09:32:25.047" v="3985"/>
          <ac:spMkLst>
            <pc:docMk/>
            <pc:sldMk cId="2132084599" sldId="1730"/>
            <ac:spMk id="38" creationId="{E3EDC7FE-AAA2-41C2-8108-57A0FA8ADF4A}"/>
          </ac:spMkLst>
        </pc:spChg>
        <pc:spChg chg="mod">
          <ac:chgData name="Hamlet Markarian" userId="4926d2b407f31d77" providerId="LiveId" clId="{1C057F98-2CC4-49E3-A2E2-A804BE88845B}" dt="2021-05-06T09:32:25.047" v="3985"/>
          <ac:spMkLst>
            <pc:docMk/>
            <pc:sldMk cId="2132084599" sldId="1730"/>
            <ac:spMk id="39" creationId="{3B13F559-20C8-4B24-A0FF-2A57318C2A51}"/>
          </ac:spMkLst>
        </pc:spChg>
        <pc:spChg chg="mod">
          <ac:chgData name="Hamlet Markarian" userId="4926d2b407f31d77" providerId="LiveId" clId="{1C057F98-2CC4-49E3-A2E2-A804BE88845B}" dt="2021-05-06T09:32:25.047" v="3985"/>
          <ac:spMkLst>
            <pc:docMk/>
            <pc:sldMk cId="2132084599" sldId="1730"/>
            <ac:spMk id="40" creationId="{0CC46578-DA7F-4BB8-9868-87C76AF7AD9E}"/>
          </ac:spMkLst>
        </pc:spChg>
        <pc:spChg chg="del">
          <ac:chgData name="Hamlet Markarian" userId="4926d2b407f31d77" providerId="LiveId" clId="{1C057F98-2CC4-49E3-A2E2-A804BE88845B}" dt="2021-05-05T23:17:25.509" v="3156" actId="478"/>
          <ac:spMkLst>
            <pc:docMk/>
            <pc:sldMk cId="2132084599" sldId="1730"/>
            <ac:spMk id="44" creationId="{F45DCCCB-C293-4268-A4C2-2EE2604B3C05}"/>
          </ac:spMkLst>
        </pc:spChg>
        <pc:spChg chg="add mod ord">
          <ac:chgData name="Hamlet Markarian" userId="4926d2b407f31d77" providerId="LiveId" clId="{1C057F98-2CC4-49E3-A2E2-A804BE88845B}" dt="2021-05-06T09:32:25.047" v="3985"/>
          <ac:spMkLst>
            <pc:docMk/>
            <pc:sldMk cId="2132084599" sldId="1730"/>
            <ac:spMk id="46" creationId="{0FFB7E35-4431-461F-B9AA-9E0E78A9A775}"/>
          </ac:spMkLst>
        </pc:spChg>
        <pc:spChg chg="add mod">
          <ac:chgData name="Hamlet Markarian" userId="4926d2b407f31d77" providerId="LiveId" clId="{1C057F98-2CC4-49E3-A2E2-A804BE88845B}" dt="2021-05-06T09:32:25.047" v="3985"/>
          <ac:spMkLst>
            <pc:docMk/>
            <pc:sldMk cId="2132084599" sldId="1730"/>
            <ac:spMk id="48" creationId="{23CE28CC-58D7-46EC-98F2-770C6C31B66F}"/>
          </ac:spMkLst>
        </pc:spChg>
        <pc:spChg chg="add mod">
          <ac:chgData name="Hamlet Markarian" userId="4926d2b407f31d77" providerId="LiveId" clId="{1C057F98-2CC4-49E3-A2E2-A804BE88845B}" dt="2021-05-06T09:32:25.047" v="3985"/>
          <ac:spMkLst>
            <pc:docMk/>
            <pc:sldMk cId="2132084599" sldId="1730"/>
            <ac:spMk id="49" creationId="{59B8C02D-DBE3-4A9F-A7A8-EB4E95DA2153}"/>
          </ac:spMkLst>
        </pc:spChg>
        <pc:spChg chg="add mod">
          <ac:chgData name="Hamlet Markarian" userId="4926d2b407f31d77" providerId="LiveId" clId="{1C057F98-2CC4-49E3-A2E2-A804BE88845B}" dt="2021-05-06T09:32:25.047" v="3985"/>
          <ac:spMkLst>
            <pc:docMk/>
            <pc:sldMk cId="2132084599" sldId="1730"/>
            <ac:spMk id="50" creationId="{3483BE7A-7ABF-413F-BE96-22FFE5D83DAE}"/>
          </ac:spMkLst>
        </pc:spChg>
        <pc:spChg chg="add mod">
          <ac:chgData name="Hamlet Markarian" userId="4926d2b407f31d77" providerId="LiveId" clId="{1C057F98-2CC4-49E3-A2E2-A804BE88845B}" dt="2021-05-06T09:32:25.047" v="3985"/>
          <ac:spMkLst>
            <pc:docMk/>
            <pc:sldMk cId="2132084599" sldId="1730"/>
            <ac:spMk id="52" creationId="{E03C4636-F966-4B2D-ACFE-33CC3CC00E12}"/>
          </ac:spMkLst>
        </pc:spChg>
        <pc:spChg chg="mod">
          <ac:chgData name="Hamlet Markarian" userId="4926d2b407f31d77" providerId="LiveId" clId="{1C057F98-2CC4-49E3-A2E2-A804BE88845B}" dt="2021-05-06T09:32:25.047" v="3985"/>
          <ac:spMkLst>
            <pc:docMk/>
            <pc:sldMk cId="2132084599" sldId="1730"/>
            <ac:spMk id="57" creationId="{B79FE3FB-DDD9-4C52-A866-E3982D872286}"/>
          </ac:spMkLst>
        </pc:spChg>
        <pc:grpChg chg="mod">
          <ac:chgData name="Hamlet Markarian" userId="4926d2b407f31d77" providerId="LiveId" clId="{1C057F98-2CC4-49E3-A2E2-A804BE88845B}" dt="2021-05-06T09:32:25.047" v="3985"/>
          <ac:grpSpMkLst>
            <pc:docMk/>
            <pc:sldMk cId="2132084599" sldId="1730"/>
            <ac:grpSpMk id="34" creationId="{3FAD39AD-7134-47BF-BA71-B931D44C32CA}"/>
          </ac:grpSpMkLst>
        </pc:grpChg>
        <pc:picChg chg="del">
          <ac:chgData name="Hamlet Markarian" userId="4926d2b407f31d77" providerId="LiveId" clId="{1C057F98-2CC4-49E3-A2E2-A804BE88845B}" dt="2021-05-05T23:17:25.509" v="3156" actId="478"/>
          <ac:picMkLst>
            <pc:docMk/>
            <pc:sldMk cId="2132084599" sldId="1730"/>
            <ac:picMk id="27" creationId="{C5E0944A-4A8B-4F9B-A5BF-AE2BA2E4B661}"/>
          </ac:picMkLst>
        </pc:picChg>
        <pc:picChg chg="del">
          <ac:chgData name="Hamlet Markarian" userId="4926d2b407f31d77" providerId="LiveId" clId="{1C057F98-2CC4-49E3-A2E2-A804BE88845B}" dt="2021-05-05T23:17:25.509" v="3156" actId="478"/>
          <ac:picMkLst>
            <pc:docMk/>
            <pc:sldMk cId="2132084599" sldId="1730"/>
            <ac:picMk id="33" creationId="{DB3785F6-1148-41E9-A76D-3428F013DE9B}"/>
          </ac:picMkLst>
        </pc:picChg>
        <pc:picChg chg="del">
          <ac:chgData name="Hamlet Markarian" userId="4926d2b407f31d77" providerId="LiveId" clId="{1C057F98-2CC4-49E3-A2E2-A804BE88845B}" dt="2021-05-05T23:17:25.509" v="3156" actId="478"/>
          <ac:picMkLst>
            <pc:docMk/>
            <pc:sldMk cId="2132084599" sldId="1730"/>
            <ac:picMk id="41" creationId="{B9468471-54D4-4683-9462-E98807F42178}"/>
          </ac:picMkLst>
        </pc:picChg>
        <pc:picChg chg="del">
          <ac:chgData name="Hamlet Markarian" userId="4926d2b407f31d77" providerId="LiveId" clId="{1C057F98-2CC4-49E3-A2E2-A804BE88845B}" dt="2021-05-05T23:17:25.509" v="3156" actId="478"/>
          <ac:picMkLst>
            <pc:docMk/>
            <pc:sldMk cId="2132084599" sldId="1730"/>
            <ac:picMk id="42" creationId="{8BC35C8A-2E10-4DDA-8928-789E7BC9F987}"/>
          </ac:picMkLst>
        </pc:picChg>
        <pc:picChg chg="del">
          <ac:chgData name="Hamlet Markarian" userId="4926d2b407f31d77" providerId="LiveId" clId="{1C057F98-2CC4-49E3-A2E2-A804BE88845B}" dt="2021-05-05T23:17:25.509" v="3156" actId="478"/>
          <ac:picMkLst>
            <pc:docMk/>
            <pc:sldMk cId="2132084599" sldId="1730"/>
            <ac:picMk id="43" creationId="{AA122DF8-56F8-4974-B456-4DC0D68FDF0A}"/>
          </ac:picMkLst>
        </pc:picChg>
        <pc:picChg chg="add mod">
          <ac:chgData name="Hamlet Markarian" userId="4926d2b407f31d77" providerId="LiveId" clId="{1C057F98-2CC4-49E3-A2E2-A804BE88845B}" dt="2021-05-06T09:32:25.047" v="3985"/>
          <ac:picMkLst>
            <pc:docMk/>
            <pc:sldMk cId="2132084599" sldId="1730"/>
            <ac:picMk id="45" creationId="{21F4225E-4EB7-49A9-A1C5-737B5F05FB19}"/>
          </ac:picMkLst>
        </pc:picChg>
        <pc:picChg chg="add mod">
          <ac:chgData name="Hamlet Markarian" userId="4926d2b407f31d77" providerId="LiveId" clId="{1C057F98-2CC4-49E3-A2E2-A804BE88845B}" dt="2021-05-06T09:32:25.047" v="3985"/>
          <ac:picMkLst>
            <pc:docMk/>
            <pc:sldMk cId="2132084599" sldId="1730"/>
            <ac:picMk id="47" creationId="{3E7EFB87-7378-4E02-A015-AFABF7E73A01}"/>
          </ac:picMkLst>
        </pc:picChg>
        <pc:picChg chg="add mod">
          <ac:chgData name="Hamlet Markarian" userId="4926d2b407f31d77" providerId="LiveId" clId="{1C057F98-2CC4-49E3-A2E2-A804BE88845B}" dt="2021-05-06T09:32:25.047" v="3985"/>
          <ac:picMkLst>
            <pc:docMk/>
            <pc:sldMk cId="2132084599" sldId="1730"/>
            <ac:picMk id="51" creationId="{F0919E59-74A2-47BD-AB90-5011DCAF7B84}"/>
          </ac:picMkLst>
        </pc:picChg>
        <pc:picChg chg="add mod">
          <ac:chgData name="Hamlet Markarian" userId="4926d2b407f31d77" providerId="LiveId" clId="{1C057F98-2CC4-49E3-A2E2-A804BE88845B}" dt="2021-05-06T09:32:25.047" v="3985"/>
          <ac:picMkLst>
            <pc:docMk/>
            <pc:sldMk cId="2132084599" sldId="1730"/>
            <ac:picMk id="53" creationId="{9A0988C1-62BC-4C0D-884D-4EE7C83D78A2}"/>
          </ac:picMkLst>
        </pc:picChg>
        <pc:picChg chg="mod">
          <ac:chgData name="Hamlet Markarian" userId="4926d2b407f31d77" providerId="LiveId" clId="{1C057F98-2CC4-49E3-A2E2-A804BE88845B}" dt="2021-05-06T09:32:25.047" v="3985"/>
          <ac:picMkLst>
            <pc:docMk/>
            <pc:sldMk cId="2132084599" sldId="1730"/>
            <ac:picMk id="55" creationId="{8949BDD1-2918-4A15-97B5-46AA812BFC63}"/>
          </ac:picMkLst>
        </pc:picChg>
        <pc:picChg chg="mod">
          <ac:chgData name="Hamlet Markarian" userId="4926d2b407f31d77" providerId="LiveId" clId="{1C057F98-2CC4-49E3-A2E2-A804BE88845B}" dt="2021-05-06T09:32:25.047" v="3985"/>
          <ac:picMkLst>
            <pc:docMk/>
            <pc:sldMk cId="2132084599" sldId="1730"/>
            <ac:picMk id="59" creationId="{B9526696-E983-4EDA-8A8C-E710C71CB59C}"/>
          </ac:picMkLst>
        </pc:picChg>
        <pc:picChg chg="mod">
          <ac:chgData name="Hamlet Markarian" userId="4926d2b407f31d77" providerId="LiveId" clId="{1C057F98-2CC4-49E3-A2E2-A804BE88845B}" dt="2021-05-06T09:32:25.047" v="3985"/>
          <ac:picMkLst>
            <pc:docMk/>
            <pc:sldMk cId="2132084599" sldId="1730"/>
            <ac:picMk id="63" creationId="{42E5420B-3090-4C28-A5A9-60807EFF2A15}"/>
          </ac:picMkLst>
        </pc:picChg>
      </pc:sldChg>
      <pc:sldChg chg="addSp modSp add mod">
        <pc:chgData name="Hamlet Markarian" userId="4926d2b407f31d77" providerId="LiveId" clId="{1C057F98-2CC4-49E3-A2E2-A804BE88845B}" dt="2021-05-06T09:32:25.047" v="3985"/>
        <pc:sldMkLst>
          <pc:docMk/>
          <pc:sldMk cId="1616723442" sldId="1731"/>
        </pc:sldMkLst>
        <pc:spChg chg="mod">
          <ac:chgData name="Hamlet Markarian" userId="4926d2b407f31d77" providerId="LiveId" clId="{1C057F98-2CC4-49E3-A2E2-A804BE88845B}" dt="2021-05-06T09:32:25.047" v="3985"/>
          <ac:spMkLst>
            <pc:docMk/>
            <pc:sldMk cId="1616723442" sldId="1731"/>
            <ac:spMk id="5" creationId="{BC01E833-A438-4C2A-AF28-2B402D7F80E5}"/>
          </ac:spMkLst>
        </pc:spChg>
        <pc:spChg chg="add mod ord">
          <ac:chgData name="Hamlet Markarian" userId="4926d2b407f31d77" providerId="LiveId" clId="{1C057F98-2CC4-49E3-A2E2-A804BE88845B}" dt="2021-05-06T09:32:25.047" v="3985"/>
          <ac:spMkLst>
            <pc:docMk/>
            <pc:sldMk cId="1616723442" sldId="1731"/>
            <ac:spMk id="14" creationId="{343B19C3-80EA-49CA-9A8B-2CAC4F7AF2D2}"/>
          </ac:spMkLst>
        </pc:spChg>
        <pc:spChg chg="add mod">
          <ac:chgData name="Hamlet Markarian" userId="4926d2b407f31d77" providerId="LiveId" clId="{1C057F98-2CC4-49E3-A2E2-A804BE88845B}" dt="2021-05-06T09:32:25.047" v="3985"/>
          <ac:spMkLst>
            <pc:docMk/>
            <pc:sldMk cId="1616723442" sldId="1731"/>
            <ac:spMk id="16" creationId="{65420E6B-293D-42A4-A14E-0BCBD7AEF663}"/>
          </ac:spMkLst>
        </pc:spChg>
        <pc:spChg chg="add mod">
          <ac:chgData name="Hamlet Markarian" userId="4926d2b407f31d77" providerId="LiveId" clId="{1C057F98-2CC4-49E3-A2E2-A804BE88845B}" dt="2021-05-06T09:32:25.047" v="3985"/>
          <ac:spMkLst>
            <pc:docMk/>
            <pc:sldMk cId="1616723442" sldId="1731"/>
            <ac:spMk id="17" creationId="{D0FCF9AE-9417-4F19-9A2D-492C9BC0D4AF}"/>
          </ac:spMkLst>
        </pc:spChg>
        <pc:spChg chg="add mod">
          <ac:chgData name="Hamlet Markarian" userId="4926d2b407f31d77" providerId="LiveId" clId="{1C057F98-2CC4-49E3-A2E2-A804BE88845B}" dt="2021-05-06T09:32:25.047" v="3985"/>
          <ac:spMkLst>
            <pc:docMk/>
            <pc:sldMk cId="1616723442" sldId="1731"/>
            <ac:spMk id="18" creationId="{9E95F76C-D851-4FDF-83E0-53A38167AAC4}"/>
          </ac:spMkLst>
        </pc:spChg>
        <pc:spChg chg="add mod">
          <ac:chgData name="Hamlet Markarian" userId="4926d2b407f31d77" providerId="LiveId" clId="{1C057F98-2CC4-49E3-A2E2-A804BE88845B}" dt="2021-05-06T09:32:25.047" v="3985"/>
          <ac:spMkLst>
            <pc:docMk/>
            <pc:sldMk cId="1616723442" sldId="1731"/>
            <ac:spMk id="19" creationId="{1198A417-B3A4-48D6-85D0-A9D2DE513E18}"/>
          </ac:spMkLst>
        </pc:spChg>
        <pc:spChg chg="add mod">
          <ac:chgData name="Hamlet Markarian" userId="4926d2b407f31d77" providerId="LiveId" clId="{1C057F98-2CC4-49E3-A2E2-A804BE88845B}" dt="2021-05-06T09:32:25.047" v="3985"/>
          <ac:spMkLst>
            <pc:docMk/>
            <pc:sldMk cId="1616723442" sldId="1731"/>
            <ac:spMk id="20" creationId="{9E0FD093-AD0F-4B60-ADB2-D6E67DE38348}"/>
          </ac:spMkLst>
        </pc:spChg>
        <pc:spChg chg="add mod">
          <ac:chgData name="Hamlet Markarian" userId="4926d2b407f31d77" providerId="LiveId" clId="{1C057F98-2CC4-49E3-A2E2-A804BE88845B}" dt="2021-05-06T09:32:25.047" v="3985"/>
          <ac:spMkLst>
            <pc:docMk/>
            <pc:sldMk cId="1616723442" sldId="1731"/>
            <ac:spMk id="21" creationId="{0D6CA461-AEB0-44CF-8476-32B62BB03A11}"/>
          </ac:spMkLst>
        </pc:spChg>
        <pc:spChg chg="add mod">
          <ac:chgData name="Hamlet Markarian" userId="4926d2b407f31d77" providerId="LiveId" clId="{1C057F98-2CC4-49E3-A2E2-A804BE88845B}" dt="2021-05-06T09:32:25.047" v="3985"/>
          <ac:spMkLst>
            <pc:docMk/>
            <pc:sldMk cId="1616723442" sldId="1731"/>
            <ac:spMk id="22" creationId="{B310651F-4527-4C21-8E2B-56DFE2DC9DF9}"/>
          </ac:spMkLst>
        </pc:spChg>
        <pc:spChg chg="add mod">
          <ac:chgData name="Hamlet Markarian" userId="4926d2b407f31d77" providerId="LiveId" clId="{1C057F98-2CC4-49E3-A2E2-A804BE88845B}" dt="2021-05-06T09:32:25.047" v="3985"/>
          <ac:spMkLst>
            <pc:docMk/>
            <pc:sldMk cId="1616723442" sldId="1731"/>
            <ac:spMk id="23" creationId="{A785B539-D3B5-4E99-BD0E-84F88F51F4C6}"/>
          </ac:spMkLst>
        </pc:spChg>
        <pc:spChg chg="add mod">
          <ac:chgData name="Hamlet Markarian" userId="4926d2b407f31d77" providerId="LiveId" clId="{1C057F98-2CC4-49E3-A2E2-A804BE88845B}" dt="2021-05-06T09:32:25.047" v="3985"/>
          <ac:spMkLst>
            <pc:docMk/>
            <pc:sldMk cId="1616723442" sldId="1731"/>
            <ac:spMk id="24" creationId="{185BCBF1-BC98-4BB4-976A-B6914EFA0FE2}"/>
          </ac:spMkLst>
        </pc:spChg>
        <pc:spChg chg="add mod">
          <ac:chgData name="Hamlet Markarian" userId="4926d2b407f31d77" providerId="LiveId" clId="{1C057F98-2CC4-49E3-A2E2-A804BE88845B}" dt="2021-05-06T09:32:25.047" v="3985"/>
          <ac:spMkLst>
            <pc:docMk/>
            <pc:sldMk cId="1616723442" sldId="1731"/>
            <ac:spMk id="29" creationId="{8DED739B-08F2-47B8-B50D-DF2A2D466428}"/>
          </ac:spMkLst>
        </pc:spChg>
        <pc:spChg chg="mod">
          <ac:chgData name="Hamlet Markarian" userId="4926d2b407f31d77" providerId="LiveId" clId="{1C057F98-2CC4-49E3-A2E2-A804BE88845B}" dt="2021-05-06T09:32:25.047" v="3985"/>
          <ac:spMkLst>
            <pc:docMk/>
            <pc:sldMk cId="1616723442" sldId="1731"/>
            <ac:spMk id="35" creationId="{0F9A0D7E-7FCF-48DF-BAE9-C32DF98CD62E}"/>
          </ac:spMkLst>
        </pc:spChg>
        <pc:spChg chg="mod">
          <ac:chgData name="Hamlet Markarian" userId="4926d2b407f31d77" providerId="LiveId" clId="{1C057F98-2CC4-49E3-A2E2-A804BE88845B}" dt="2021-05-06T09:32:25.047" v="3985"/>
          <ac:spMkLst>
            <pc:docMk/>
            <pc:sldMk cId="1616723442" sldId="1731"/>
            <ac:spMk id="36" creationId="{1968768D-6339-4F5B-BEA1-B14758316542}"/>
          </ac:spMkLst>
        </pc:spChg>
        <pc:spChg chg="mod">
          <ac:chgData name="Hamlet Markarian" userId="4926d2b407f31d77" providerId="LiveId" clId="{1C057F98-2CC4-49E3-A2E2-A804BE88845B}" dt="2021-05-06T09:32:25.047" v="3985"/>
          <ac:spMkLst>
            <pc:docMk/>
            <pc:sldMk cId="1616723442" sldId="1731"/>
            <ac:spMk id="37" creationId="{D00EE6FC-9BEE-4094-AF77-930CBC86E46A}"/>
          </ac:spMkLst>
        </pc:spChg>
        <pc:spChg chg="mod">
          <ac:chgData name="Hamlet Markarian" userId="4926d2b407f31d77" providerId="LiveId" clId="{1C057F98-2CC4-49E3-A2E2-A804BE88845B}" dt="2021-05-06T09:32:25.047" v="3985"/>
          <ac:spMkLst>
            <pc:docMk/>
            <pc:sldMk cId="1616723442" sldId="1731"/>
            <ac:spMk id="38" creationId="{E3EDC7FE-AAA2-41C2-8108-57A0FA8ADF4A}"/>
          </ac:spMkLst>
        </pc:spChg>
        <pc:spChg chg="mod">
          <ac:chgData name="Hamlet Markarian" userId="4926d2b407f31d77" providerId="LiveId" clId="{1C057F98-2CC4-49E3-A2E2-A804BE88845B}" dt="2021-05-06T09:32:25.047" v="3985"/>
          <ac:spMkLst>
            <pc:docMk/>
            <pc:sldMk cId="1616723442" sldId="1731"/>
            <ac:spMk id="39" creationId="{3B13F559-20C8-4B24-A0FF-2A57318C2A51}"/>
          </ac:spMkLst>
        </pc:spChg>
        <pc:spChg chg="mod">
          <ac:chgData name="Hamlet Markarian" userId="4926d2b407f31d77" providerId="LiveId" clId="{1C057F98-2CC4-49E3-A2E2-A804BE88845B}" dt="2021-05-06T09:32:25.047" v="3985"/>
          <ac:spMkLst>
            <pc:docMk/>
            <pc:sldMk cId="1616723442" sldId="1731"/>
            <ac:spMk id="40" creationId="{0CC46578-DA7F-4BB8-9868-87C76AF7AD9E}"/>
          </ac:spMkLst>
        </pc:spChg>
        <pc:spChg chg="mod">
          <ac:chgData name="Hamlet Markarian" userId="4926d2b407f31d77" providerId="LiveId" clId="{1C057F98-2CC4-49E3-A2E2-A804BE88845B}" dt="2021-05-06T09:32:25.047" v="3985"/>
          <ac:spMkLst>
            <pc:docMk/>
            <pc:sldMk cId="1616723442" sldId="1731"/>
            <ac:spMk id="57" creationId="{B79FE3FB-DDD9-4C52-A866-E3982D872286}"/>
          </ac:spMkLst>
        </pc:spChg>
        <pc:grpChg chg="mod">
          <ac:chgData name="Hamlet Markarian" userId="4926d2b407f31d77" providerId="LiveId" clId="{1C057F98-2CC4-49E3-A2E2-A804BE88845B}" dt="2021-05-06T09:32:25.047" v="3985"/>
          <ac:grpSpMkLst>
            <pc:docMk/>
            <pc:sldMk cId="1616723442" sldId="1731"/>
            <ac:grpSpMk id="34" creationId="{3FAD39AD-7134-47BF-BA71-B931D44C32CA}"/>
          </ac:grpSpMkLst>
        </pc:grpChg>
        <pc:picChg chg="add mod">
          <ac:chgData name="Hamlet Markarian" userId="4926d2b407f31d77" providerId="LiveId" clId="{1C057F98-2CC4-49E3-A2E2-A804BE88845B}" dt="2021-05-06T09:32:25.047" v="3985"/>
          <ac:picMkLst>
            <pc:docMk/>
            <pc:sldMk cId="1616723442" sldId="1731"/>
            <ac:picMk id="15" creationId="{C2E42C32-729B-40D2-A777-CDECC04EE5FD}"/>
          </ac:picMkLst>
        </pc:picChg>
        <pc:picChg chg="mod">
          <ac:chgData name="Hamlet Markarian" userId="4926d2b407f31d77" providerId="LiveId" clId="{1C057F98-2CC4-49E3-A2E2-A804BE88845B}" dt="2021-05-06T09:32:25.047" v="3985"/>
          <ac:picMkLst>
            <pc:docMk/>
            <pc:sldMk cId="1616723442" sldId="1731"/>
            <ac:picMk id="55" creationId="{8949BDD1-2918-4A15-97B5-46AA812BFC63}"/>
          </ac:picMkLst>
        </pc:picChg>
        <pc:picChg chg="mod">
          <ac:chgData name="Hamlet Markarian" userId="4926d2b407f31d77" providerId="LiveId" clId="{1C057F98-2CC4-49E3-A2E2-A804BE88845B}" dt="2021-05-06T09:32:25.047" v="3985"/>
          <ac:picMkLst>
            <pc:docMk/>
            <pc:sldMk cId="1616723442" sldId="1731"/>
            <ac:picMk id="59" creationId="{B9526696-E983-4EDA-8A8C-E710C71CB59C}"/>
          </ac:picMkLst>
        </pc:picChg>
        <pc:picChg chg="mod">
          <ac:chgData name="Hamlet Markarian" userId="4926d2b407f31d77" providerId="LiveId" clId="{1C057F98-2CC4-49E3-A2E2-A804BE88845B}" dt="2021-05-06T09:32:25.047" v="3985"/>
          <ac:picMkLst>
            <pc:docMk/>
            <pc:sldMk cId="1616723442" sldId="1731"/>
            <ac:picMk id="63" creationId="{42E5420B-3090-4C28-A5A9-60807EFF2A15}"/>
          </ac:picMkLst>
        </pc:picChg>
        <pc:cxnChg chg="add mod">
          <ac:chgData name="Hamlet Markarian" userId="4926d2b407f31d77" providerId="LiveId" clId="{1C057F98-2CC4-49E3-A2E2-A804BE88845B}" dt="2021-05-06T09:32:25.047" v="3985"/>
          <ac:cxnSpMkLst>
            <pc:docMk/>
            <pc:sldMk cId="1616723442" sldId="1731"/>
            <ac:cxnSpMk id="25" creationId="{7A7DE2C3-18B7-4505-92D5-F8C7F6B6BF9C}"/>
          </ac:cxnSpMkLst>
        </pc:cxnChg>
      </pc:sldChg>
      <pc:sldChg chg="addSp delSp modSp add mod">
        <pc:chgData name="Hamlet Markarian" userId="4926d2b407f31d77" providerId="LiveId" clId="{1C057F98-2CC4-49E3-A2E2-A804BE88845B}" dt="2021-05-06T09:32:25.047" v="3985"/>
        <pc:sldMkLst>
          <pc:docMk/>
          <pc:sldMk cId="2738817659" sldId="1732"/>
        </pc:sldMkLst>
        <pc:spChg chg="mod">
          <ac:chgData name="Hamlet Markarian" userId="4926d2b407f31d77" providerId="LiveId" clId="{1C057F98-2CC4-49E3-A2E2-A804BE88845B}" dt="2021-05-06T09:32:25.047" v="3985"/>
          <ac:spMkLst>
            <pc:docMk/>
            <pc:sldMk cId="2738817659" sldId="1732"/>
            <ac:spMk id="5" creationId="{BC01E833-A438-4C2A-AF28-2B402D7F80E5}"/>
          </ac:spMkLst>
        </pc:spChg>
        <pc:spChg chg="del">
          <ac:chgData name="Hamlet Markarian" userId="4926d2b407f31d77" providerId="LiveId" clId="{1C057F98-2CC4-49E3-A2E2-A804BE88845B}" dt="2021-05-05T23:33:13.653" v="3406" actId="478"/>
          <ac:spMkLst>
            <pc:docMk/>
            <pc:sldMk cId="2738817659" sldId="1732"/>
            <ac:spMk id="14" creationId="{343B19C3-80EA-49CA-9A8B-2CAC4F7AF2D2}"/>
          </ac:spMkLst>
        </pc:spChg>
        <pc:spChg chg="del">
          <ac:chgData name="Hamlet Markarian" userId="4926d2b407f31d77" providerId="LiveId" clId="{1C057F98-2CC4-49E3-A2E2-A804BE88845B}" dt="2021-05-05T23:33:11.509" v="3405" actId="478"/>
          <ac:spMkLst>
            <pc:docMk/>
            <pc:sldMk cId="2738817659" sldId="1732"/>
            <ac:spMk id="16" creationId="{65420E6B-293D-42A4-A14E-0BCBD7AEF663}"/>
          </ac:spMkLst>
        </pc:spChg>
        <pc:spChg chg="del">
          <ac:chgData name="Hamlet Markarian" userId="4926d2b407f31d77" providerId="LiveId" clId="{1C057F98-2CC4-49E3-A2E2-A804BE88845B}" dt="2021-05-05T23:33:11.509" v="3405" actId="478"/>
          <ac:spMkLst>
            <pc:docMk/>
            <pc:sldMk cId="2738817659" sldId="1732"/>
            <ac:spMk id="17" creationId="{D0FCF9AE-9417-4F19-9A2D-492C9BC0D4AF}"/>
          </ac:spMkLst>
        </pc:spChg>
        <pc:spChg chg="del">
          <ac:chgData name="Hamlet Markarian" userId="4926d2b407f31d77" providerId="LiveId" clId="{1C057F98-2CC4-49E3-A2E2-A804BE88845B}" dt="2021-05-05T23:33:11.509" v="3405" actId="478"/>
          <ac:spMkLst>
            <pc:docMk/>
            <pc:sldMk cId="2738817659" sldId="1732"/>
            <ac:spMk id="18" creationId="{9E95F76C-D851-4FDF-83E0-53A38167AAC4}"/>
          </ac:spMkLst>
        </pc:spChg>
        <pc:spChg chg="del">
          <ac:chgData name="Hamlet Markarian" userId="4926d2b407f31d77" providerId="LiveId" clId="{1C057F98-2CC4-49E3-A2E2-A804BE88845B}" dt="2021-05-05T23:33:11.509" v="3405" actId="478"/>
          <ac:spMkLst>
            <pc:docMk/>
            <pc:sldMk cId="2738817659" sldId="1732"/>
            <ac:spMk id="19" creationId="{1198A417-B3A4-48D6-85D0-A9D2DE513E18}"/>
          </ac:spMkLst>
        </pc:spChg>
        <pc:spChg chg="del">
          <ac:chgData name="Hamlet Markarian" userId="4926d2b407f31d77" providerId="LiveId" clId="{1C057F98-2CC4-49E3-A2E2-A804BE88845B}" dt="2021-05-05T23:33:11.509" v="3405" actId="478"/>
          <ac:spMkLst>
            <pc:docMk/>
            <pc:sldMk cId="2738817659" sldId="1732"/>
            <ac:spMk id="20" creationId="{9E0FD093-AD0F-4B60-ADB2-D6E67DE38348}"/>
          </ac:spMkLst>
        </pc:spChg>
        <pc:spChg chg="del">
          <ac:chgData name="Hamlet Markarian" userId="4926d2b407f31d77" providerId="LiveId" clId="{1C057F98-2CC4-49E3-A2E2-A804BE88845B}" dt="2021-05-05T23:33:11.509" v="3405" actId="478"/>
          <ac:spMkLst>
            <pc:docMk/>
            <pc:sldMk cId="2738817659" sldId="1732"/>
            <ac:spMk id="21" creationId="{0D6CA461-AEB0-44CF-8476-32B62BB03A11}"/>
          </ac:spMkLst>
        </pc:spChg>
        <pc:spChg chg="del">
          <ac:chgData name="Hamlet Markarian" userId="4926d2b407f31d77" providerId="LiveId" clId="{1C057F98-2CC4-49E3-A2E2-A804BE88845B}" dt="2021-05-05T23:33:11.509" v="3405" actId="478"/>
          <ac:spMkLst>
            <pc:docMk/>
            <pc:sldMk cId="2738817659" sldId="1732"/>
            <ac:spMk id="22" creationId="{B310651F-4527-4C21-8E2B-56DFE2DC9DF9}"/>
          </ac:spMkLst>
        </pc:spChg>
        <pc:spChg chg="del">
          <ac:chgData name="Hamlet Markarian" userId="4926d2b407f31d77" providerId="LiveId" clId="{1C057F98-2CC4-49E3-A2E2-A804BE88845B}" dt="2021-05-05T23:33:11.509" v="3405" actId="478"/>
          <ac:spMkLst>
            <pc:docMk/>
            <pc:sldMk cId="2738817659" sldId="1732"/>
            <ac:spMk id="23" creationId="{A785B539-D3B5-4E99-BD0E-84F88F51F4C6}"/>
          </ac:spMkLst>
        </pc:spChg>
        <pc:spChg chg="del">
          <ac:chgData name="Hamlet Markarian" userId="4926d2b407f31d77" providerId="LiveId" clId="{1C057F98-2CC4-49E3-A2E2-A804BE88845B}" dt="2021-05-05T23:33:11.509" v="3405" actId="478"/>
          <ac:spMkLst>
            <pc:docMk/>
            <pc:sldMk cId="2738817659" sldId="1732"/>
            <ac:spMk id="24" creationId="{185BCBF1-BC98-4BB4-976A-B6914EFA0FE2}"/>
          </ac:spMkLst>
        </pc:spChg>
        <pc:spChg chg="add mod">
          <ac:chgData name="Hamlet Markarian" userId="4926d2b407f31d77" providerId="LiveId" clId="{1C057F98-2CC4-49E3-A2E2-A804BE88845B}" dt="2021-05-06T09:32:25.047" v="3985"/>
          <ac:spMkLst>
            <pc:docMk/>
            <pc:sldMk cId="2738817659" sldId="1732"/>
            <ac:spMk id="27" creationId="{EC579565-C95C-4C78-AD67-D24D9B20D55A}"/>
          </ac:spMkLst>
        </pc:spChg>
        <pc:spChg chg="del">
          <ac:chgData name="Hamlet Markarian" userId="4926d2b407f31d77" providerId="LiveId" clId="{1C057F98-2CC4-49E3-A2E2-A804BE88845B}" dt="2021-05-05T23:33:11.509" v="3405" actId="478"/>
          <ac:spMkLst>
            <pc:docMk/>
            <pc:sldMk cId="2738817659" sldId="1732"/>
            <ac:spMk id="29" creationId="{8DED739B-08F2-47B8-B50D-DF2A2D466428}"/>
          </ac:spMkLst>
        </pc:spChg>
        <pc:spChg chg="mod">
          <ac:chgData name="Hamlet Markarian" userId="4926d2b407f31d77" providerId="LiveId" clId="{1C057F98-2CC4-49E3-A2E2-A804BE88845B}" dt="2021-05-06T09:32:25.047" v="3985"/>
          <ac:spMkLst>
            <pc:docMk/>
            <pc:sldMk cId="2738817659" sldId="1732"/>
            <ac:spMk id="30" creationId="{9FB6CBA7-99C1-4609-9D48-4BBE6646ABD1}"/>
          </ac:spMkLst>
        </pc:spChg>
        <pc:spChg chg="mod">
          <ac:chgData name="Hamlet Markarian" userId="4926d2b407f31d77" providerId="LiveId" clId="{1C057F98-2CC4-49E3-A2E2-A804BE88845B}" dt="2021-05-06T09:32:25.047" v="3985"/>
          <ac:spMkLst>
            <pc:docMk/>
            <pc:sldMk cId="2738817659" sldId="1732"/>
            <ac:spMk id="32" creationId="{6F5B4CA2-081E-4F23-9747-E1E0F6513F7B}"/>
          </ac:spMkLst>
        </pc:spChg>
        <pc:spChg chg="mod">
          <ac:chgData name="Hamlet Markarian" userId="4926d2b407f31d77" providerId="LiveId" clId="{1C057F98-2CC4-49E3-A2E2-A804BE88845B}" dt="2021-05-06T09:32:25.047" v="3985"/>
          <ac:spMkLst>
            <pc:docMk/>
            <pc:sldMk cId="2738817659" sldId="1732"/>
            <ac:spMk id="33" creationId="{0772589D-1724-473E-8B45-802579F58D46}"/>
          </ac:spMkLst>
        </pc:spChg>
        <pc:spChg chg="mod">
          <ac:chgData name="Hamlet Markarian" userId="4926d2b407f31d77" providerId="LiveId" clId="{1C057F98-2CC4-49E3-A2E2-A804BE88845B}" dt="2021-05-06T09:32:25.047" v="3985"/>
          <ac:spMkLst>
            <pc:docMk/>
            <pc:sldMk cId="2738817659" sldId="1732"/>
            <ac:spMk id="35" creationId="{0F9A0D7E-7FCF-48DF-BAE9-C32DF98CD62E}"/>
          </ac:spMkLst>
        </pc:spChg>
        <pc:spChg chg="mod">
          <ac:chgData name="Hamlet Markarian" userId="4926d2b407f31d77" providerId="LiveId" clId="{1C057F98-2CC4-49E3-A2E2-A804BE88845B}" dt="2021-05-06T09:32:25.047" v="3985"/>
          <ac:spMkLst>
            <pc:docMk/>
            <pc:sldMk cId="2738817659" sldId="1732"/>
            <ac:spMk id="36" creationId="{1968768D-6339-4F5B-BEA1-B14758316542}"/>
          </ac:spMkLst>
        </pc:spChg>
        <pc:spChg chg="mod">
          <ac:chgData name="Hamlet Markarian" userId="4926d2b407f31d77" providerId="LiveId" clId="{1C057F98-2CC4-49E3-A2E2-A804BE88845B}" dt="2021-05-06T09:32:25.047" v="3985"/>
          <ac:spMkLst>
            <pc:docMk/>
            <pc:sldMk cId="2738817659" sldId="1732"/>
            <ac:spMk id="37" creationId="{D00EE6FC-9BEE-4094-AF77-930CBC86E46A}"/>
          </ac:spMkLst>
        </pc:spChg>
        <pc:spChg chg="mod">
          <ac:chgData name="Hamlet Markarian" userId="4926d2b407f31d77" providerId="LiveId" clId="{1C057F98-2CC4-49E3-A2E2-A804BE88845B}" dt="2021-05-06T09:32:25.047" v="3985"/>
          <ac:spMkLst>
            <pc:docMk/>
            <pc:sldMk cId="2738817659" sldId="1732"/>
            <ac:spMk id="38" creationId="{E3EDC7FE-AAA2-41C2-8108-57A0FA8ADF4A}"/>
          </ac:spMkLst>
        </pc:spChg>
        <pc:spChg chg="mod">
          <ac:chgData name="Hamlet Markarian" userId="4926d2b407f31d77" providerId="LiveId" clId="{1C057F98-2CC4-49E3-A2E2-A804BE88845B}" dt="2021-05-06T09:32:25.047" v="3985"/>
          <ac:spMkLst>
            <pc:docMk/>
            <pc:sldMk cId="2738817659" sldId="1732"/>
            <ac:spMk id="39" creationId="{3B13F559-20C8-4B24-A0FF-2A57318C2A51}"/>
          </ac:spMkLst>
        </pc:spChg>
        <pc:spChg chg="mod">
          <ac:chgData name="Hamlet Markarian" userId="4926d2b407f31d77" providerId="LiveId" clId="{1C057F98-2CC4-49E3-A2E2-A804BE88845B}" dt="2021-05-06T09:32:25.047" v="3985"/>
          <ac:spMkLst>
            <pc:docMk/>
            <pc:sldMk cId="2738817659" sldId="1732"/>
            <ac:spMk id="40" creationId="{0CC46578-DA7F-4BB8-9868-87C76AF7AD9E}"/>
          </ac:spMkLst>
        </pc:spChg>
        <pc:spChg chg="mod">
          <ac:chgData name="Hamlet Markarian" userId="4926d2b407f31d77" providerId="LiveId" clId="{1C057F98-2CC4-49E3-A2E2-A804BE88845B}" dt="2021-05-06T09:32:25.047" v="3985"/>
          <ac:spMkLst>
            <pc:docMk/>
            <pc:sldMk cId="2738817659" sldId="1732"/>
            <ac:spMk id="42" creationId="{B8F0F51A-BAA0-42DB-B89C-6FF40F3662C9}"/>
          </ac:spMkLst>
        </pc:spChg>
        <pc:spChg chg="mod">
          <ac:chgData name="Hamlet Markarian" userId="4926d2b407f31d77" providerId="LiveId" clId="{1C057F98-2CC4-49E3-A2E2-A804BE88845B}" dt="2021-05-06T09:32:25.047" v="3985"/>
          <ac:spMkLst>
            <pc:docMk/>
            <pc:sldMk cId="2738817659" sldId="1732"/>
            <ac:spMk id="43" creationId="{797EC346-8816-4756-A2AD-E146F4D71F1C}"/>
          </ac:spMkLst>
        </pc:spChg>
        <pc:spChg chg="mod">
          <ac:chgData name="Hamlet Markarian" userId="4926d2b407f31d77" providerId="LiveId" clId="{1C057F98-2CC4-49E3-A2E2-A804BE88845B}" dt="2021-05-06T09:32:25.047" v="3985"/>
          <ac:spMkLst>
            <pc:docMk/>
            <pc:sldMk cId="2738817659" sldId="1732"/>
            <ac:spMk id="44" creationId="{C4A416CD-357C-4351-B6CF-B0BF2C375ED7}"/>
          </ac:spMkLst>
        </pc:spChg>
        <pc:spChg chg="mod">
          <ac:chgData name="Hamlet Markarian" userId="4926d2b407f31d77" providerId="LiveId" clId="{1C057F98-2CC4-49E3-A2E2-A804BE88845B}" dt="2021-05-06T09:32:25.047" v="3985"/>
          <ac:spMkLst>
            <pc:docMk/>
            <pc:sldMk cId="2738817659" sldId="1732"/>
            <ac:spMk id="46" creationId="{FCE830C9-6D8F-4436-88A4-11344CF86EB8}"/>
          </ac:spMkLst>
        </pc:spChg>
        <pc:spChg chg="mod">
          <ac:chgData name="Hamlet Markarian" userId="4926d2b407f31d77" providerId="LiveId" clId="{1C057F98-2CC4-49E3-A2E2-A804BE88845B}" dt="2021-05-06T09:32:25.047" v="3985"/>
          <ac:spMkLst>
            <pc:docMk/>
            <pc:sldMk cId="2738817659" sldId="1732"/>
            <ac:spMk id="47" creationId="{321723AC-756D-413C-AD10-B787542135D7}"/>
          </ac:spMkLst>
        </pc:spChg>
        <pc:spChg chg="mod">
          <ac:chgData name="Hamlet Markarian" userId="4926d2b407f31d77" providerId="LiveId" clId="{1C057F98-2CC4-49E3-A2E2-A804BE88845B}" dt="2021-05-06T09:32:25.047" v="3985"/>
          <ac:spMkLst>
            <pc:docMk/>
            <pc:sldMk cId="2738817659" sldId="1732"/>
            <ac:spMk id="48" creationId="{23E00A1A-2F35-4B1C-AF49-0FCE47D2FD14}"/>
          </ac:spMkLst>
        </pc:spChg>
        <pc:spChg chg="mod">
          <ac:chgData name="Hamlet Markarian" userId="4926d2b407f31d77" providerId="LiveId" clId="{1C057F98-2CC4-49E3-A2E2-A804BE88845B}" dt="2021-05-06T09:32:25.047" v="3985"/>
          <ac:spMkLst>
            <pc:docMk/>
            <pc:sldMk cId="2738817659" sldId="1732"/>
            <ac:spMk id="50" creationId="{AA3866CC-6E27-467E-95C1-7D787885FDC5}"/>
          </ac:spMkLst>
        </pc:spChg>
        <pc:spChg chg="mod">
          <ac:chgData name="Hamlet Markarian" userId="4926d2b407f31d77" providerId="LiveId" clId="{1C057F98-2CC4-49E3-A2E2-A804BE88845B}" dt="2021-05-06T09:32:25.047" v="3985"/>
          <ac:spMkLst>
            <pc:docMk/>
            <pc:sldMk cId="2738817659" sldId="1732"/>
            <ac:spMk id="52" creationId="{4007CD6D-2B0D-421F-940E-D6E086003139}"/>
          </ac:spMkLst>
        </pc:spChg>
        <pc:spChg chg="mod">
          <ac:chgData name="Hamlet Markarian" userId="4926d2b407f31d77" providerId="LiveId" clId="{1C057F98-2CC4-49E3-A2E2-A804BE88845B}" dt="2021-05-06T09:32:25.047" v="3985"/>
          <ac:spMkLst>
            <pc:docMk/>
            <pc:sldMk cId="2738817659" sldId="1732"/>
            <ac:spMk id="53" creationId="{D39222BF-D1F0-4CE7-994E-8E1168342629}"/>
          </ac:spMkLst>
        </pc:spChg>
        <pc:spChg chg="mod">
          <ac:chgData name="Hamlet Markarian" userId="4926d2b407f31d77" providerId="LiveId" clId="{1C057F98-2CC4-49E3-A2E2-A804BE88845B}" dt="2021-05-06T09:32:25.047" v="3985"/>
          <ac:spMkLst>
            <pc:docMk/>
            <pc:sldMk cId="2738817659" sldId="1732"/>
            <ac:spMk id="56" creationId="{D0C81B5E-77C8-4DB6-8590-A52C347A6BC4}"/>
          </ac:spMkLst>
        </pc:spChg>
        <pc:spChg chg="mod">
          <ac:chgData name="Hamlet Markarian" userId="4926d2b407f31d77" providerId="LiveId" clId="{1C057F98-2CC4-49E3-A2E2-A804BE88845B}" dt="2021-05-06T09:32:25.047" v="3985"/>
          <ac:spMkLst>
            <pc:docMk/>
            <pc:sldMk cId="2738817659" sldId="1732"/>
            <ac:spMk id="57" creationId="{B79FE3FB-DDD9-4C52-A866-E3982D872286}"/>
          </ac:spMkLst>
        </pc:spChg>
        <pc:spChg chg="mod">
          <ac:chgData name="Hamlet Markarian" userId="4926d2b407f31d77" providerId="LiveId" clId="{1C057F98-2CC4-49E3-A2E2-A804BE88845B}" dt="2021-05-06T09:32:25.047" v="3985"/>
          <ac:spMkLst>
            <pc:docMk/>
            <pc:sldMk cId="2738817659" sldId="1732"/>
            <ac:spMk id="60" creationId="{D3D9209B-6CCC-45F7-A409-9AF7F796C991}"/>
          </ac:spMkLst>
        </pc:spChg>
        <pc:spChg chg="mod">
          <ac:chgData name="Hamlet Markarian" userId="4926d2b407f31d77" providerId="LiveId" clId="{1C057F98-2CC4-49E3-A2E2-A804BE88845B}" dt="2021-05-06T09:32:25.047" v="3985"/>
          <ac:spMkLst>
            <pc:docMk/>
            <pc:sldMk cId="2738817659" sldId="1732"/>
            <ac:spMk id="61" creationId="{04CEBDD0-2CFA-412C-B7F5-68BA4AC33986}"/>
          </ac:spMkLst>
        </pc:spChg>
        <pc:spChg chg="mod">
          <ac:chgData name="Hamlet Markarian" userId="4926d2b407f31d77" providerId="LiveId" clId="{1C057F98-2CC4-49E3-A2E2-A804BE88845B}" dt="2021-05-06T09:32:25.047" v="3985"/>
          <ac:spMkLst>
            <pc:docMk/>
            <pc:sldMk cId="2738817659" sldId="1732"/>
            <ac:spMk id="64" creationId="{9834EF99-617A-44F1-812B-3F8F1893B95B}"/>
          </ac:spMkLst>
        </pc:spChg>
        <pc:spChg chg="mod">
          <ac:chgData name="Hamlet Markarian" userId="4926d2b407f31d77" providerId="LiveId" clId="{1C057F98-2CC4-49E3-A2E2-A804BE88845B}" dt="2021-05-06T09:32:25.047" v="3985"/>
          <ac:spMkLst>
            <pc:docMk/>
            <pc:sldMk cId="2738817659" sldId="1732"/>
            <ac:spMk id="65" creationId="{F703F11E-130C-4BBC-85F4-BE027B5AF26F}"/>
          </ac:spMkLst>
        </pc:spChg>
        <pc:spChg chg="mod">
          <ac:chgData name="Hamlet Markarian" userId="4926d2b407f31d77" providerId="LiveId" clId="{1C057F98-2CC4-49E3-A2E2-A804BE88845B}" dt="2021-05-06T09:32:25.047" v="3985"/>
          <ac:spMkLst>
            <pc:docMk/>
            <pc:sldMk cId="2738817659" sldId="1732"/>
            <ac:spMk id="66" creationId="{7A005781-118A-451B-9E85-FFF34EBCED99}"/>
          </ac:spMkLst>
        </pc:spChg>
        <pc:spChg chg="mod">
          <ac:chgData name="Hamlet Markarian" userId="4926d2b407f31d77" providerId="LiveId" clId="{1C057F98-2CC4-49E3-A2E2-A804BE88845B}" dt="2021-05-06T09:32:25.047" v="3985"/>
          <ac:spMkLst>
            <pc:docMk/>
            <pc:sldMk cId="2738817659" sldId="1732"/>
            <ac:spMk id="68" creationId="{6F3B5C2F-DDE3-459F-8F6C-255334B3B90B}"/>
          </ac:spMkLst>
        </pc:spChg>
        <pc:spChg chg="mod">
          <ac:chgData name="Hamlet Markarian" userId="4926d2b407f31d77" providerId="LiveId" clId="{1C057F98-2CC4-49E3-A2E2-A804BE88845B}" dt="2021-05-06T09:32:25.047" v="3985"/>
          <ac:spMkLst>
            <pc:docMk/>
            <pc:sldMk cId="2738817659" sldId="1732"/>
            <ac:spMk id="69" creationId="{A800D3F7-A20D-4A02-B1AD-19649593C92F}"/>
          </ac:spMkLst>
        </pc:spChg>
        <pc:spChg chg="mod">
          <ac:chgData name="Hamlet Markarian" userId="4926d2b407f31d77" providerId="LiveId" clId="{1C057F98-2CC4-49E3-A2E2-A804BE88845B}" dt="2021-05-06T09:32:25.047" v="3985"/>
          <ac:spMkLst>
            <pc:docMk/>
            <pc:sldMk cId="2738817659" sldId="1732"/>
            <ac:spMk id="70" creationId="{02CCB931-8C7E-4428-9CF8-FA6591FB4EAE}"/>
          </ac:spMkLst>
        </pc:spChg>
        <pc:spChg chg="mod">
          <ac:chgData name="Hamlet Markarian" userId="4926d2b407f31d77" providerId="LiveId" clId="{1C057F98-2CC4-49E3-A2E2-A804BE88845B}" dt="2021-05-06T09:32:25.047" v="3985"/>
          <ac:spMkLst>
            <pc:docMk/>
            <pc:sldMk cId="2738817659" sldId="1732"/>
            <ac:spMk id="72" creationId="{1C048264-A20B-4C10-9B1E-ED80F774D8C6}"/>
          </ac:spMkLst>
        </pc:spChg>
        <pc:spChg chg="mod">
          <ac:chgData name="Hamlet Markarian" userId="4926d2b407f31d77" providerId="LiveId" clId="{1C057F98-2CC4-49E3-A2E2-A804BE88845B}" dt="2021-05-06T09:32:25.047" v="3985"/>
          <ac:spMkLst>
            <pc:docMk/>
            <pc:sldMk cId="2738817659" sldId="1732"/>
            <ac:spMk id="73" creationId="{8042EFC3-637D-41A0-AE15-4D4311EEDFFB}"/>
          </ac:spMkLst>
        </pc:spChg>
        <pc:spChg chg="mod">
          <ac:chgData name="Hamlet Markarian" userId="4926d2b407f31d77" providerId="LiveId" clId="{1C057F98-2CC4-49E3-A2E2-A804BE88845B}" dt="2021-05-06T09:32:25.047" v="3985"/>
          <ac:spMkLst>
            <pc:docMk/>
            <pc:sldMk cId="2738817659" sldId="1732"/>
            <ac:spMk id="74" creationId="{9E3C4A97-BCF3-4BC9-B775-5ABE69770C0D}"/>
          </ac:spMkLst>
        </pc:spChg>
        <pc:spChg chg="mod">
          <ac:chgData name="Hamlet Markarian" userId="4926d2b407f31d77" providerId="LiveId" clId="{1C057F98-2CC4-49E3-A2E2-A804BE88845B}" dt="2021-05-06T09:32:25.047" v="3985"/>
          <ac:spMkLst>
            <pc:docMk/>
            <pc:sldMk cId="2738817659" sldId="1732"/>
            <ac:spMk id="76" creationId="{44DB0F4E-073D-4C7F-A316-CC07C6DD3278}"/>
          </ac:spMkLst>
        </pc:spChg>
        <pc:spChg chg="mod">
          <ac:chgData name="Hamlet Markarian" userId="4926d2b407f31d77" providerId="LiveId" clId="{1C057F98-2CC4-49E3-A2E2-A804BE88845B}" dt="2021-05-06T09:32:25.047" v="3985"/>
          <ac:spMkLst>
            <pc:docMk/>
            <pc:sldMk cId="2738817659" sldId="1732"/>
            <ac:spMk id="77" creationId="{15A43CFD-9955-40EA-99DE-837A1E1B4F58}"/>
          </ac:spMkLst>
        </pc:spChg>
        <pc:spChg chg="mod">
          <ac:chgData name="Hamlet Markarian" userId="4926d2b407f31d77" providerId="LiveId" clId="{1C057F98-2CC4-49E3-A2E2-A804BE88845B}" dt="2021-05-06T09:32:25.047" v="3985"/>
          <ac:spMkLst>
            <pc:docMk/>
            <pc:sldMk cId="2738817659" sldId="1732"/>
            <ac:spMk id="78" creationId="{8334C60D-6EE6-4E0C-8488-F7B2CB98F3C8}"/>
          </ac:spMkLst>
        </pc:spChg>
        <pc:spChg chg="mod">
          <ac:chgData name="Hamlet Markarian" userId="4926d2b407f31d77" providerId="LiveId" clId="{1C057F98-2CC4-49E3-A2E2-A804BE88845B}" dt="2021-05-06T09:32:25.047" v="3985"/>
          <ac:spMkLst>
            <pc:docMk/>
            <pc:sldMk cId="2738817659" sldId="1732"/>
            <ac:spMk id="80" creationId="{24C81993-A4FB-4AAF-9F1C-9CC89D6E1BD4}"/>
          </ac:spMkLst>
        </pc:spChg>
        <pc:spChg chg="mod">
          <ac:chgData name="Hamlet Markarian" userId="4926d2b407f31d77" providerId="LiveId" clId="{1C057F98-2CC4-49E3-A2E2-A804BE88845B}" dt="2021-05-06T09:32:25.047" v="3985"/>
          <ac:spMkLst>
            <pc:docMk/>
            <pc:sldMk cId="2738817659" sldId="1732"/>
            <ac:spMk id="82" creationId="{42574C05-9036-4956-BAA3-3C53C6CB77DF}"/>
          </ac:spMkLst>
        </pc:spChg>
        <pc:spChg chg="mod">
          <ac:chgData name="Hamlet Markarian" userId="4926d2b407f31d77" providerId="LiveId" clId="{1C057F98-2CC4-49E3-A2E2-A804BE88845B}" dt="2021-05-06T09:32:25.047" v="3985"/>
          <ac:spMkLst>
            <pc:docMk/>
            <pc:sldMk cId="2738817659" sldId="1732"/>
            <ac:spMk id="83" creationId="{213DF379-CA85-4FE0-942B-52EC52103889}"/>
          </ac:spMkLst>
        </pc:spChg>
        <pc:grpChg chg="add mod">
          <ac:chgData name="Hamlet Markarian" userId="4926d2b407f31d77" providerId="LiveId" clId="{1C057F98-2CC4-49E3-A2E2-A804BE88845B}" dt="2021-05-06T09:32:25.047" v="3985"/>
          <ac:grpSpMkLst>
            <pc:docMk/>
            <pc:sldMk cId="2738817659" sldId="1732"/>
            <ac:grpSpMk id="28" creationId="{585F3F95-1875-4878-93C0-8CD44BDFD100}"/>
          </ac:grpSpMkLst>
        </pc:grpChg>
        <pc:grpChg chg="mod">
          <ac:chgData name="Hamlet Markarian" userId="4926d2b407f31d77" providerId="LiveId" clId="{1C057F98-2CC4-49E3-A2E2-A804BE88845B}" dt="2021-05-06T09:32:25.047" v="3985"/>
          <ac:grpSpMkLst>
            <pc:docMk/>
            <pc:sldMk cId="2738817659" sldId="1732"/>
            <ac:grpSpMk id="31" creationId="{49C6DC79-2E24-480B-A67E-85DC9A7E3775}"/>
          </ac:grpSpMkLst>
        </pc:grpChg>
        <pc:grpChg chg="mod">
          <ac:chgData name="Hamlet Markarian" userId="4926d2b407f31d77" providerId="LiveId" clId="{1C057F98-2CC4-49E3-A2E2-A804BE88845B}" dt="2021-05-06T09:32:25.047" v="3985"/>
          <ac:grpSpMkLst>
            <pc:docMk/>
            <pc:sldMk cId="2738817659" sldId="1732"/>
            <ac:grpSpMk id="34" creationId="{3FAD39AD-7134-47BF-BA71-B931D44C32CA}"/>
          </ac:grpSpMkLst>
        </pc:grpChg>
        <pc:grpChg chg="add mod">
          <ac:chgData name="Hamlet Markarian" userId="4926d2b407f31d77" providerId="LiveId" clId="{1C057F98-2CC4-49E3-A2E2-A804BE88845B}" dt="2021-05-06T09:32:25.047" v="3985"/>
          <ac:grpSpMkLst>
            <pc:docMk/>
            <pc:sldMk cId="2738817659" sldId="1732"/>
            <ac:grpSpMk id="41" creationId="{712DAEA3-1E93-4B82-B806-1A689932C929}"/>
          </ac:grpSpMkLst>
        </pc:grpChg>
        <pc:grpChg chg="add mod">
          <ac:chgData name="Hamlet Markarian" userId="4926d2b407f31d77" providerId="LiveId" clId="{1C057F98-2CC4-49E3-A2E2-A804BE88845B}" dt="2021-05-06T09:32:25.047" v="3985"/>
          <ac:grpSpMkLst>
            <pc:docMk/>
            <pc:sldMk cId="2738817659" sldId="1732"/>
            <ac:grpSpMk id="45" creationId="{E547C6B3-70CA-4880-8595-DF72DC1015FC}"/>
          </ac:grpSpMkLst>
        </pc:grpChg>
        <pc:grpChg chg="add mod">
          <ac:chgData name="Hamlet Markarian" userId="4926d2b407f31d77" providerId="LiveId" clId="{1C057F98-2CC4-49E3-A2E2-A804BE88845B}" dt="2021-05-06T09:32:25.047" v="3985"/>
          <ac:grpSpMkLst>
            <pc:docMk/>
            <pc:sldMk cId="2738817659" sldId="1732"/>
            <ac:grpSpMk id="49" creationId="{E7D094B3-C16F-4A5E-8CCA-F837D1A9292E}"/>
          </ac:grpSpMkLst>
        </pc:grpChg>
        <pc:grpChg chg="mod">
          <ac:chgData name="Hamlet Markarian" userId="4926d2b407f31d77" providerId="LiveId" clId="{1C057F98-2CC4-49E3-A2E2-A804BE88845B}" dt="2021-05-06T09:32:25.047" v="3985"/>
          <ac:grpSpMkLst>
            <pc:docMk/>
            <pc:sldMk cId="2738817659" sldId="1732"/>
            <ac:grpSpMk id="51" creationId="{C3DC4DC7-BBF3-4228-87D4-56223DB87486}"/>
          </ac:grpSpMkLst>
        </pc:grpChg>
        <pc:grpChg chg="add mod">
          <ac:chgData name="Hamlet Markarian" userId="4926d2b407f31d77" providerId="LiveId" clId="{1C057F98-2CC4-49E3-A2E2-A804BE88845B}" dt="2021-05-06T09:32:25.047" v="3985"/>
          <ac:grpSpMkLst>
            <pc:docMk/>
            <pc:sldMk cId="2738817659" sldId="1732"/>
            <ac:grpSpMk id="54" creationId="{CE8266E8-C47A-4FD2-AB90-546D76980DAC}"/>
          </ac:grpSpMkLst>
        </pc:grpChg>
        <pc:grpChg chg="mod">
          <ac:chgData name="Hamlet Markarian" userId="4926d2b407f31d77" providerId="LiveId" clId="{1C057F98-2CC4-49E3-A2E2-A804BE88845B}" dt="2021-05-06T09:32:25.047" v="3985"/>
          <ac:grpSpMkLst>
            <pc:docMk/>
            <pc:sldMk cId="2738817659" sldId="1732"/>
            <ac:grpSpMk id="58" creationId="{57072BC0-71D4-4F2A-B195-F6CE26D4CCAB}"/>
          </ac:grpSpMkLst>
        </pc:grpChg>
        <pc:grpChg chg="add mod">
          <ac:chgData name="Hamlet Markarian" userId="4926d2b407f31d77" providerId="LiveId" clId="{1C057F98-2CC4-49E3-A2E2-A804BE88845B}" dt="2021-05-06T09:32:25.047" v="3985"/>
          <ac:grpSpMkLst>
            <pc:docMk/>
            <pc:sldMk cId="2738817659" sldId="1732"/>
            <ac:grpSpMk id="62" creationId="{419BA3F2-9AF2-4FAC-84DB-1B4144C64CD8}"/>
          </ac:grpSpMkLst>
        </pc:grpChg>
        <pc:grpChg chg="add mod">
          <ac:chgData name="Hamlet Markarian" userId="4926d2b407f31d77" providerId="LiveId" clId="{1C057F98-2CC4-49E3-A2E2-A804BE88845B}" dt="2021-05-06T09:32:25.047" v="3985"/>
          <ac:grpSpMkLst>
            <pc:docMk/>
            <pc:sldMk cId="2738817659" sldId="1732"/>
            <ac:grpSpMk id="67" creationId="{43FF5C82-F2A8-4F77-9F2F-AD054EAC3D4B}"/>
          </ac:grpSpMkLst>
        </pc:grpChg>
        <pc:grpChg chg="add mod">
          <ac:chgData name="Hamlet Markarian" userId="4926d2b407f31d77" providerId="LiveId" clId="{1C057F98-2CC4-49E3-A2E2-A804BE88845B}" dt="2021-05-06T09:32:25.047" v="3985"/>
          <ac:grpSpMkLst>
            <pc:docMk/>
            <pc:sldMk cId="2738817659" sldId="1732"/>
            <ac:grpSpMk id="71" creationId="{CD042E67-5E06-44B4-85E3-75BDD9479209}"/>
          </ac:grpSpMkLst>
        </pc:grpChg>
        <pc:grpChg chg="add mod">
          <ac:chgData name="Hamlet Markarian" userId="4926d2b407f31d77" providerId="LiveId" clId="{1C057F98-2CC4-49E3-A2E2-A804BE88845B}" dt="2021-05-06T09:32:25.047" v="3985"/>
          <ac:grpSpMkLst>
            <pc:docMk/>
            <pc:sldMk cId="2738817659" sldId="1732"/>
            <ac:grpSpMk id="75" creationId="{D05A04B7-53B7-4D6E-BCD3-9764473EB93A}"/>
          </ac:grpSpMkLst>
        </pc:grpChg>
        <pc:grpChg chg="add mod">
          <ac:chgData name="Hamlet Markarian" userId="4926d2b407f31d77" providerId="LiveId" clId="{1C057F98-2CC4-49E3-A2E2-A804BE88845B}" dt="2021-05-06T09:32:25.047" v="3985"/>
          <ac:grpSpMkLst>
            <pc:docMk/>
            <pc:sldMk cId="2738817659" sldId="1732"/>
            <ac:grpSpMk id="79" creationId="{3BBFACDD-95EE-4C44-A93D-DDE69540912E}"/>
          </ac:grpSpMkLst>
        </pc:grpChg>
        <pc:grpChg chg="mod">
          <ac:chgData name="Hamlet Markarian" userId="4926d2b407f31d77" providerId="LiveId" clId="{1C057F98-2CC4-49E3-A2E2-A804BE88845B}" dt="2021-05-06T09:32:25.047" v="3985"/>
          <ac:grpSpMkLst>
            <pc:docMk/>
            <pc:sldMk cId="2738817659" sldId="1732"/>
            <ac:grpSpMk id="81" creationId="{7BE29F72-166F-4E2A-8E70-8833C7A60DB6}"/>
          </ac:grpSpMkLst>
        </pc:grpChg>
        <pc:picChg chg="del">
          <ac:chgData name="Hamlet Markarian" userId="4926d2b407f31d77" providerId="LiveId" clId="{1C057F98-2CC4-49E3-A2E2-A804BE88845B}" dt="2021-05-05T23:33:11.509" v="3405" actId="478"/>
          <ac:picMkLst>
            <pc:docMk/>
            <pc:sldMk cId="2738817659" sldId="1732"/>
            <ac:picMk id="15" creationId="{C2E42C32-729B-40D2-A777-CDECC04EE5FD}"/>
          </ac:picMkLst>
        </pc:picChg>
        <pc:picChg chg="mod">
          <ac:chgData name="Hamlet Markarian" userId="4926d2b407f31d77" providerId="LiveId" clId="{1C057F98-2CC4-49E3-A2E2-A804BE88845B}" dt="2021-05-06T09:32:25.047" v="3985"/>
          <ac:picMkLst>
            <pc:docMk/>
            <pc:sldMk cId="2738817659" sldId="1732"/>
            <ac:picMk id="55" creationId="{8949BDD1-2918-4A15-97B5-46AA812BFC63}"/>
          </ac:picMkLst>
        </pc:picChg>
        <pc:picChg chg="mod">
          <ac:chgData name="Hamlet Markarian" userId="4926d2b407f31d77" providerId="LiveId" clId="{1C057F98-2CC4-49E3-A2E2-A804BE88845B}" dt="2021-05-06T09:32:25.047" v="3985"/>
          <ac:picMkLst>
            <pc:docMk/>
            <pc:sldMk cId="2738817659" sldId="1732"/>
            <ac:picMk id="59" creationId="{B9526696-E983-4EDA-8A8C-E710C71CB59C}"/>
          </ac:picMkLst>
        </pc:picChg>
        <pc:picChg chg="mod">
          <ac:chgData name="Hamlet Markarian" userId="4926d2b407f31d77" providerId="LiveId" clId="{1C057F98-2CC4-49E3-A2E2-A804BE88845B}" dt="2021-05-06T09:32:25.047" v="3985"/>
          <ac:picMkLst>
            <pc:docMk/>
            <pc:sldMk cId="2738817659" sldId="1732"/>
            <ac:picMk id="63" creationId="{42E5420B-3090-4C28-A5A9-60807EFF2A15}"/>
          </ac:picMkLst>
        </pc:picChg>
        <pc:cxnChg chg="del">
          <ac:chgData name="Hamlet Markarian" userId="4926d2b407f31d77" providerId="LiveId" clId="{1C057F98-2CC4-49E3-A2E2-A804BE88845B}" dt="2021-05-05T23:33:11.509" v="3405" actId="478"/>
          <ac:cxnSpMkLst>
            <pc:docMk/>
            <pc:sldMk cId="2738817659" sldId="1732"/>
            <ac:cxnSpMk id="25" creationId="{7A7DE2C3-18B7-4505-92D5-F8C7F6B6BF9C}"/>
          </ac:cxnSpMkLst>
        </pc:cxnChg>
      </pc:sldChg>
      <pc:sldChg chg="addSp delSp modSp add mod">
        <pc:chgData name="Hamlet Markarian" userId="4926d2b407f31d77" providerId="LiveId" clId="{1C057F98-2CC4-49E3-A2E2-A804BE88845B}" dt="2021-05-06T09:32:25.047" v="3985"/>
        <pc:sldMkLst>
          <pc:docMk/>
          <pc:sldMk cId="4201522105" sldId="1733"/>
        </pc:sldMkLst>
        <pc:spChg chg="mod">
          <ac:chgData name="Hamlet Markarian" userId="4926d2b407f31d77" providerId="LiveId" clId="{1C057F98-2CC4-49E3-A2E2-A804BE88845B}" dt="2021-05-06T09:32:25.047" v="3985"/>
          <ac:spMkLst>
            <pc:docMk/>
            <pc:sldMk cId="4201522105" sldId="1733"/>
            <ac:spMk id="5" creationId="{BC01E833-A438-4C2A-AF28-2B402D7F80E5}"/>
          </ac:spMkLst>
        </pc:spChg>
        <pc:spChg chg="del">
          <ac:chgData name="Hamlet Markarian" userId="4926d2b407f31d77" providerId="LiveId" clId="{1C057F98-2CC4-49E3-A2E2-A804BE88845B}" dt="2021-05-05T23:54:14.422" v="3642" actId="478"/>
          <ac:spMkLst>
            <pc:docMk/>
            <pc:sldMk cId="4201522105" sldId="1733"/>
            <ac:spMk id="27" creationId="{EC579565-C95C-4C78-AD67-D24D9B20D55A}"/>
          </ac:spMkLst>
        </pc:spChg>
        <pc:spChg chg="mod">
          <ac:chgData name="Hamlet Markarian" userId="4926d2b407f31d77" providerId="LiveId" clId="{1C057F98-2CC4-49E3-A2E2-A804BE88845B}" dt="2021-05-06T09:32:25.047" v="3985"/>
          <ac:spMkLst>
            <pc:docMk/>
            <pc:sldMk cId="4201522105" sldId="1733"/>
            <ac:spMk id="35" creationId="{0F9A0D7E-7FCF-48DF-BAE9-C32DF98CD62E}"/>
          </ac:spMkLst>
        </pc:spChg>
        <pc:spChg chg="mod">
          <ac:chgData name="Hamlet Markarian" userId="4926d2b407f31d77" providerId="LiveId" clId="{1C057F98-2CC4-49E3-A2E2-A804BE88845B}" dt="2021-05-06T09:32:25.047" v="3985"/>
          <ac:spMkLst>
            <pc:docMk/>
            <pc:sldMk cId="4201522105" sldId="1733"/>
            <ac:spMk id="36" creationId="{1968768D-6339-4F5B-BEA1-B14758316542}"/>
          </ac:spMkLst>
        </pc:spChg>
        <pc:spChg chg="mod">
          <ac:chgData name="Hamlet Markarian" userId="4926d2b407f31d77" providerId="LiveId" clId="{1C057F98-2CC4-49E3-A2E2-A804BE88845B}" dt="2021-05-06T09:32:25.047" v="3985"/>
          <ac:spMkLst>
            <pc:docMk/>
            <pc:sldMk cId="4201522105" sldId="1733"/>
            <ac:spMk id="37" creationId="{D00EE6FC-9BEE-4094-AF77-930CBC86E46A}"/>
          </ac:spMkLst>
        </pc:spChg>
        <pc:spChg chg="mod">
          <ac:chgData name="Hamlet Markarian" userId="4926d2b407f31d77" providerId="LiveId" clId="{1C057F98-2CC4-49E3-A2E2-A804BE88845B}" dt="2021-05-06T09:32:25.047" v="3985"/>
          <ac:spMkLst>
            <pc:docMk/>
            <pc:sldMk cId="4201522105" sldId="1733"/>
            <ac:spMk id="38" creationId="{E3EDC7FE-AAA2-41C2-8108-57A0FA8ADF4A}"/>
          </ac:spMkLst>
        </pc:spChg>
        <pc:spChg chg="mod">
          <ac:chgData name="Hamlet Markarian" userId="4926d2b407f31d77" providerId="LiveId" clId="{1C057F98-2CC4-49E3-A2E2-A804BE88845B}" dt="2021-05-06T09:32:25.047" v="3985"/>
          <ac:spMkLst>
            <pc:docMk/>
            <pc:sldMk cId="4201522105" sldId="1733"/>
            <ac:spMk id="39" creationId="{3B13F559-20C8-4B24-A0FF-2A57318C2A51}"/>
          </ac:spMkLst>
        </pc:spChg>
        <pc:spChg chg="mod">
          <ac:chgData name="Hamlet Markarian" userId="4926d2b407f31d77" providerId="LiveId" clId="{1C057F98-2CC4-49E3-A2E2-A804BE88845B}" dt="2021-05-06T09:32:25.047" v="3985"/>
          <ac:spMkLst>
            <pc:docMk/>
            <pc:sldMk cId="4201522105" sldId="1733"/>
            <ac:spMk id="40" creationId="{0CC46578-DA7F-4BB8-9868-87C76AF7AD9E}"/>
          </ac:spMkLst>
        </pc:spChg>
        <pc:spChg chg="del">
          <ac:chgData name="Hamlet Markarian" userId="4926d2b407f31d77" providerId="LiveId" clId="{1C057F98-2CC4-49E3-A2E2-A804BE88845B}" dt="2021-05-05T23:54:18.469" v="3643" actId="478"/>
          <ac:spMkLst>
            <pc:docMk/>
            <pc:sldMk cId="4201522105" sldId="1733"/>
            <ac:spMk id="57" creationId="{B79FE3FB-DDD9-4C52-A866-E3982D872286}"/>
          </ac:spMkLst>
        </pc:spChg>
        <pc:spChg chg="add mod">
          <ac:chgData name="Hamlet Markarian" userId="4926d2b407f31d77" providerId="LiveId" clId="{1C057F98-2CC4-49E3-A2E2-A804BE88845B}" dt="2021-05-06T09:32:25.047" v="3985"/>
          <ac:spMkLst>
            <pc:docMk/>
            <pc:sldMk cId="4201522105" sldId="1733"/>
            <ac:spMk id="84" creationId="{FD036F88-F3E4-46CF-9068-BDA7986F1F53}"/>
          </ac:spMkLst>
        </pc:spChg>
        <pc:spChg chg="add mod">
          <ac:chgData name="Hamlet Markarian" userId="4926d2b407f31d77" providerId="LiveId" clId="{1C057F98-2CC4-49E3-A2E2-A804BE88845B}" dt="2021-05-06T09:32:25.047" v="3985"/>
          <ac:spMkLst>
            <pc:docMk/>
            <pc:sldMk cId="4201522105" sldId="1733"/>
            <ac:spMk id="87" creationId="{3339DD65-C204-43F4-91C5-A92C6B7047C3}"/>
          </ac:spMkLst>
        </pc:spChg>
        <pc:spChg chg="add mod">
          <ac:chgData name="Hamlet Markarian" userId="4926d2b407f31d77" providerId="LiveId" clId="{1C057F98-2CC4-49E3-A2E2-A804BE88845B}" dt="2021-05-06T09:32:25.047" v="3985"/>
          <ac:spMkLst>
            <pc:docMk/>
            <pc:sldMk cId="4201522105" sldId="1733"/>
            <ac:spMk id="88" creationId="{B21EAED0-D47C-4B75-9EC7-D5499F7E3205}"/>
          </ac:spMkLst>
        </pc:spChg>
        <pc:spChg chg="add mod ord">
          <ac:chgData name="Hamlet Markarian" userId="4926d2b407f31d77" providerId="LiveId" clId="{1C057F98-2CC4-49E3-A2E2-A804BE88845B}" dt="2021-05-06T09:32:25.047" v="3985"/>
          <ac:spMkLst>
            <pc:docMk/>
            <pc:sldMk cId="4201522105" sldId="1733"/>
            <ac:spMk id="89" creationId="{04C8307C-D256-4C28-BC17-7F83EE4E1916}"/>
          </ac:spMkLst>
        </pc:spChg>
        <pc:spChg chg="add mod">
          <ac:chgData name="Hamlet Markarian" userId="4926d2b407f31d77" providerId="LiveId" clId="{1C057F98-2CC4-49E3-A2E2-A804BE88845B}" dt="2021-05-06T09:32:25.047" v="3985"/>
          <ac:spMkLst>
            <pc:docMk/>
            <pc:sldMk cId="4201522105" sldId="1733"/>
            <ac:spMk id="90" creationId="{0172BB0D-5FB1-4A3B-BD0D-D9AB66179369}"/>
          </ac:spMkLst>
        </pc:spChg>
        <pc:spChg chg="add mod ord">
          <ac:chgData name="Hamlet Markarian" userId="4926d2b407f31d77" providerId="LiveId" clId="{1C057F98-2CC4-49E3-A2E2-A804BE88845B}" dt="2021-05-06T09:32:25.047" v="3985"/>
          <ac:spMkLst>
            <pc:docMk/>
            <pc:sldMk cId="4201522105" sldId="1733"/>
            <ac:spMk id="91" creationId="{6D7012D0-21A9-4013-B59E-4EB88F557F9A}"/>
          </ac:spMkLst>
        </pc:spChg>
        <pc:spChg chg="add mod">
          <ac:chgData name="Hamlet Markarian" userId="4926d2b407f31d77" providerId="LiveId" clId="{1C057F98-2CC4-49E3-A2E2-A804BE88845B}" dt="2021-05-06T09:32:25.047" v="3985"/>
          <ac:spMkLst>
            <pc:docMk/>
            <pc:sldMk cId="4201522105" sldId="1733"/>
            <ac:spMk id="92" creationId="{4ECFB855-2124-4A27-A404-217953F5F190}"/>
          </ac:spMkLst>
        </pc:spChg>
        <pc:spChg chg="add mod">
          <ac:chgData name="Hamlet Markarian" userId="4926d2b407f31d77" providerId="LiveId" clId="{1C057F98-2CC4-49E3-A2E2-A804BE88845B}" dt="2021-05-06T09:32:25.047" v="3985"/>
          <ac:spMkLst>
            <pc:docMk/>
            <pc:sldMk cId="4201522105" sldId="1733"/>
            <ac:spMk id="93" creationId="{6A5788C9-6916-4DB3-9829-91B130BF9877}"/>
          </ac:spMkLst>
        </pc:spChg>
        <pc:spChg chg="add del mod">
          <ac:chgData name="Hamlet Markarian" userId="4926d2b407f31d77" providerId="LiveId" clId="{1C057F98-2CC4-49E3-A2E2-A804BE88845B}" dt="2021-05-06T00:11:02.326" v="3890" actId="478"/>
          <ac:spMkLst>
            <pc:docMk/>
            <pc:sldMk cId="4201522105" sldId="1733"/>
            <ac:spMk id="94" creationId="{1D942D11-79C0-4EE3-8896-F98530033B41}"/>
          </ac:spMkLst>
        </pc:spChg>
        <pc:spChg chg="add del mod">
          <ac:chgData name="Hamlet Markarian" userId="4926d2b407f31d77" providerId="LiveId" clId="{1C057F98-2CC4-49E3-A2E2-A804BE88845B}" dt="2021-05-06T00:11:02.326" v="3890" actId="478"/>
          <ac:spMkLst>
            <pc:docMk/>
            <pc:sldMk cId="4201522105" sldId="1733"/>
            <ac:spMk id="95" creationId="{E1A0577C-25FA-44C5-9021-279AF5207AF4}"/>
          </ac:spMkLst>
        </pc:spChg>
        <pc:spChg chg="add del mod">
          <ac:chgData name="Hamlet Markarian" userId="4926d2b407f31d77" providerId="LiveId" clId="{1C057F98-2CC4-49E3-A2E2-A804BE88845B}" dt="2021-05-06T00:11:02.326" v="3890" actId="478"/>
          <ac:spMkLst>
            <pc:docMk/>
            <pc:sldMk cId="4201522105" sldId="1733"/>
            <ac:spMk id="96" creationId="{CFBAB316-0D0F-4A12-8C81-B689E9F26E86}"/>
          </ac:spMkLst>
        </pc:spChg>
        <pc:spChg chg="add del mod">
          <ac:chgData name="Hamlet Markarian" userId="4926d2b407f31d77" providerId="LiveId" clId="{1C057F98-2CC4-49E3-A2E2-A804BE88845B}" dt="2021-05-06T00:11:02.326" v="3890" actId="478"/>
          <ac:spMkLst>
            <pc:docMk/>
            <pc:sldMk cId="4201522105" sldId="1733"/>
            <ac:spMk id="97" creationId="{990360A0-D2AF-4B64-8F74-67472F7A60A2}"/>
          </ac:spMkLst>
        </pc:spChg>
        <pc:spChg chg="add del mod">
          <ac:chgData name="Hamlet Markarian" userId="4926d2b407f31d77" providerId="LiveId" clId="{1C057F98-2CC4-49E3-A2E2-A804BE88845B}" dt="2021-05-06T00:11:16.758" v="3893" actId="478"/>
          <ac:spMkLst>
            <pc:docMk/>
            <pc:sldMk cId="4201522105" sldId="1733"/>
            <ac:spMk id="98" creationId="{FE94622C-CE8B-45BD-8691-8815A9B3E5E8}"/>
          </ac:spMkLst>
        </pc:spChg>
        <pc:spChg chg="add del mod">
          <ac:chgData name="Hamlet Markarian" userId="4926d2b407f31d77" providerId="LiveId" clId="{1C057F98-2CC4-49E3-A2E2-A804BE88845B}" dt="2021-05-06T00:11:16.758" v="3893" actId="478"/>
          <ac:spMkLst>
            <pc:docMk/>
            <pc:sldMk cId="4201522105" sldId="1733"/>
            <ac:spMk id="99" creationId="{DEB501A9-0983-4849-9E12-354B2511EDB0}"/>
          </ac:spMkLst>
        </pc:spChg>
        <pc:spChg chg="add del mod">
          <ac:chgData name="Hamlet Markarian" userId="4926d2b407f31d77" providerId="LiveId" clId="{1C057F98-2CC4-49E3-A2E2-A804BE88845B}" dt="2021-05-06T00:11:16.758" v="3893" actId="478"/>
          <ac:spMkLst>
            <pc:docMk/>
            <pc:sldMk cId="4201522105" sldId="1733"/>
            <ac:spMk id="100" creationId="{17018510-7510-4D65-B1E0-D4608B8DFB6C}"/>
          </ac:spMkLst>
        </pc:spChg>
        <pc:spChg chg="add del mod">
          <ac:chgData name="Hamlet Markarian" userId="4926d2b407f31d77" providerId="LiveId" clId="{1C057F98-2CC4-49E3-A2E2-A804BE88845B}" dt="2021-05-06T00:11:16.758" v="3893" actId="478"/>
          <ac:spMkLst>
            <pc:docMk/>
            <pc:sldMk cId="4201522105" sldId="1733"/>
            <ac:spMk id="101" creationId="{40C09360-44B7-4E7B-BD9F-92C720A83881}"/>
          </ac:spMkLst>
        </pc:spChg>
        <pc:spChg chg="add del mod">
          <ac:chgData name="Hamlet Markarian" userId="4926d2b407f31d77" providerId="LiveId" clId="{1C057F98-2CC4-49E3-A2E2-A804BE88845B}" dt="2021-05-06T00:11:16.758" v="3893" actId="478"/>
          <ac:spMkLst>
            <pc:docMk/>
            <pc:sldMk cId="4201522105" sldId="1733"/>
            <ac:spMk id="102" creationId="{46942159-EA5E-4E54-927B-DA819D558178}"/>
          </ac:spMkLst>
        </pc:spChg>
        <pc:spChg chg="add mod topLvl">
          <ac:chgData name="Hamlet Markarian" userId="4926d2b407f31d77" providerId="LiveId" clId="{1C057F98-2CC4-49E3-A2E2-A804BE88845B}" dt="2021-05-06T09:32:25.047" v="3985"/>
          <ac:spMkLst>
            <pc:docMk/>
            <pc:sldMk cId="4201522105" sldId="1733"/>
            <ac:spMk id="103" creationId="{4282DA71-6FB6-4DB0-8519-DBF1BDA27F7A}"/>
          </ac:spMkLst>
        </pc:spChg>
        <pc:spChg chg="add mod topLvl">
          <ac:chgData name="Hamlet Markarian" userId="4926d2b407f31d77" providerId="LiveId" clId="{1C057F98-2CC4-49E3-A2E2-A804BE88845B}" dt="2021-05-06T09:32:25.047" v="3985"/>
          <ac:spMkLst>
            <pc:docMk/>
            <pc:sldMk cId="4201522105" sldId="1733"/>
            <ac:spMk id="104" creationId="{375A4683-B23C-4C76-81E1-B83C903A0FA6}"/>
          </ac:spMkLst>
        </pc:spChg>
        <pc:spChg chg="add mod topLvl">
          <ac:chgData name="Hamlet Markarian" userId="4926d2b407f31d77" providerId="LiveId" clId="{1C057F98-2CC4-49E3-A2E2-A804BE88845B}" dt="2021-05-06T09:32:25.047" v="3985"/>
          <ac:spMkLst>
            <pc:docMk/>
            <pc:sldMk cId="4201522105" sldId="1733"/>
            <ac:spMk id="105" creationId="{3D4A99DD-6F4D-40F0-AE87-2C0A26E60644}"/>
          </ac:spMkLst>
        </pc:spChg>
        <pc:spChg chg="add mod">
          <ac:chgData name="Hamlet Markarian" userId="4926d2b407f31d77" providerId="LiveId" clId="{1C057F98-2CC4-49E3-A2E2-A804BE88845B}" dt="2021-05-06T09:32:25.047" v="3985"/>
          <ac:spMkLst>
            <pc:docMk/>
            <pc:sldMk cId="4201522105" sldId="1733"/>
            <ac:spMk id="106" creationId="{726E001F-CE72-42E2-A936-17BB286B1E1C}"/>
          </ac:spMkLst>
        </pc:spChg>
        <pc:grpChg chg="add del mod">
          <ac:chgData name="Hamlet Markarian" userId="4926d2b407f31d77" providerId="LiveId" clId="{1C057F98-2CC4-49E3-A2E2-A804BE88845B}" dt="2021-05-06T00:12:26.969" v="3908" actId="165"/>
          <ac:grpSpMkLst>
            <pc:docMk/>
            <pc:sldMk cId="4201522105" sldId="1733"/>
            <ac:grpSpMk id="2" creationId="{5010F2A6-7E68-424B-AD6C-175B9245B6BF}"/>
          </ac:grpSpMkLst>
        </pc:grpChg>
        <pc:grpChg chg="del">
          <ac:chgData name="Hamlet Markarian" userId="4926d2b407f31d77" providerId="LiveId" clId="{1C057F98-2CC4-49E3-A2E2-A804BE88845B}" dt="2021-05-05T23:54:14.422" v="3642" actId="478"/>
          <ac:grpSpMkLst>
            <pc:docMk/>
            <pc:sldMk cId="4201522105" sldId="1733"/>
            <ac:grpSpMk id="28" creationId="{585F3F95-1875-4878-93C0-8CD44BDFD100}"/>
          </ac:grpSpMkLst>
        </pc:grpChg>
        <pc:grpChg chg="mod">
          <ac:chgData name="Hamlet Markarian" userId="4926d2b407f31d77" providerId="LiveId" clId="{1C057F98-2CC4-49E3-A2E2-A804BE88845B}" dt="2021-05-06T09:32:25.047" v="3985"/>
          <ac:grpSpMkLst>
            <pc:docMk/>
            <pc:sldMk cId="4201522105" sldId="1733"/>
            <ac:grpSpMk id="34" creationId="{3FAD39AD-7134-47BF-BA71-B931D44C32CA}"/>
          </ac:grpSpMkLst>
        </pc:grpChg>
        <pc:grpChg chg="del">
          <ac:chgData name="Hamlet Markarian" userId="4926d2b407f31d77" providerId="LiveId" clId="{1C057F98-2CC4-49E3-A2E2-A804BE88845B}" dt="2021-05-05T23:54:14.422" v="3642" actId="478"/>
          <ac:grpSpMkLst>
            <pc:docMk/>
            <pc:sldMk cId="4201522105" sldId="1733"/>
            <ac:grpSpMk id="41" creationId="{712DAEA3-1E93-4B82-B806-1A689932C929}"/>
          </ac:grpSpMkLst>
        </pc:grpChg>
        <pc:grpChg chg="del">
          <ac:chgData name="Hamlet Markarian" userId="4926d2b407f31d77" providerId="LiveId" clId="{1C057F98-2CC4-49E3-A2E2-A804BE88845B}" dt="2021-05-05T23:54:14.422" v="3642" actId="478"/>
          <ac:grpSpMkLst>
            <pc:docMk/>
            <pc:sldMk cId="4201522105" sldId="1733"/>
            <ac:grpSpMk id="45" creationId="{E547C6B3-70CA-4880-8595-DF72DC1015FC}"/>
          </ac:grpSpMkLst>
        </pc:grpChg>
        <pc:grpChg chg="del">
          <ac:chgData name="Hamlet Markarian" userId="4926d2b407f31d77" providerId="LiveId" clId="{1C057F98-2CC4-49E3-A2E2-A804BE88845B}" dt="2021-05-05T23:54:14.422" v="3642" actId="478"/>
          <ac:grpSpMkLst>
            <pc:docMk/>
            <pc:sldMk cId="4201522105" sldId="1733"/>
            <ac:grpSpMk id="49" creationId="{E7D094B3-C16F-4A5E-8CCA-F837D1A9292E}"/>
          </ac:grpSpMkLst>
        </pc:grpChg>
        <pc:grpChg chg="del">
          <ac:chgData name="Hamlet Markarian" userId="4926d2b407f31d77" providerId="LiveId" clId="{1C057F98-2CC4-49E3-A2E2-A804BE88845B}" dt="2021-05-05T23:54:14.422" v="3642" actId="478"/>
          <ac:grpSpMkLst>
            <pc:docMk/>
            <pc:sldMk cId="4201522105" sldId="1733"/>
            <ac:grpSpMk id="54" creationId="{CE8266E8-C47A-4FD2-AB90-546D76980DAC}"/>
          </ac:grpSpMkLst>
        </pc:grpChg>
        <pc:grpChg chg="del">
          <ac:chgData name="Hamlet Markarian" userId="4926d2b407f31d77" providerId="LiveId" clId="{1C057F98-2CC4-49E3-A2E2-A804BE88845B}" dt="2021-05-05T23:54:14.422" v="3642" actId="478"/>
          <ac:grpSpMkLst>
            <pc:docMk/>
            <pc:sldMk cId="4201522105" sldId="1733"/>
            <ac:grpSpMk id="62" creationId="{419BA3F2-9AF2-4FAC-84DB-1B4144C64CD8}"/>
          </ac:grpSpMkLst>
        </pc:grpChg>
        <pc:grpChg chg="del">
          <ac:chgData name="Hamlet Markarian" userId="4926d2b407f31d77" providerId="LiveId" clId="{1C057F98-2CC4-49E3-A2E2-A804BE88845B}" dt="2021-05-05T23:54:14.422" v="3642" actId="478"/>
          <ac:grpSpMkLst>
            <pc:docMk/>
            <pc:sldMk cId="4201522105" sldId="1733"/>
            <ac:grpSpMk id="67" creationId="{43FF5C82-F2A8-4F77-9F2F-AD054EAC3D4B}"/>
          </ac:grpSpMkLst>
        </pc:grpChg>
        <pc:grpChg chg="del">
          <ac:chgData name="Hamlet Markarian" userId="4926d2b407f31d77" providerId="LiveId" clId="{1C057F98-2CC4-49E3-A2E2-A804BE88845B}" dt="2021-05-05T23:54:14.422" v="3642" actId="478"/>
          <ac:grpSpMkLst>
            <pc:docMk/>
            <pc:sldMk cId="4201522105" sldId="1733"/>
            <ac:grpSpMk id="71" creationId="{CD042E67-5E06-44B4-85E3-75BDD9479209}"/>
          </ac:grpSpMkLst>
        </pc:grpChg>
        <pc:grpChg chg="del">
          <ac:chgData name="Hamlet Markarian" userId="4926d2b407f31d77" providerId="LiveId" clId="{1C057F98-2CC4-49E3-A2E2-A804BE88845B}" dt="2021-05-05T23:54:14.422" v="3642" actId="478"/>
          <ac:grpSpMkLst>
            <pc:docMk/>
            <pc:sldMk cId="4201522105" sldId="1733"/>
            <ac:grpSpMk id="75" creationId="{D05A04B7-53B7-4D6E-BCD3-9764473EB93A}"/>
          </ac:grpSpMkLst>
        </pc:grpChg>
        <pc:grpChg chg="del">
          <ac:chgData name="Hamlet Markarian" userId="4926d2b407f31d77" providerId="LiveId" clId="{1C057F98-2CC4-49E3-A2E2-A804BE88845B}" dt="2021-05-05T23:54:14.422" v="3642" actId="478"/>
          <ac:grpSpMkLst>
            <pc:docMk/>
            <pc:sldMk cId="4201522105" sldId="1733"/>
            <ac:grpSpMk id="79" creationId="{3BBFACDD-95EE-4C44-A93D-DDE69540912E}"/>
          </ac:grpSpMkLst>
        </pc:grpChg>
        <pc:picChg chg="del">
          <ac:chgData name="Hamlet Markarian" userId="4926d2b407f31d77" providerId="LiveId" clId="{1C057F98-2CC4-49E3-A2E2-A804BE88845B}" dt="2021-05-05T23:54:18.469" v="3643" actId="478"/>
          <ac:picMkLst>
            <pc:docMk/>
            <pc:sldMk cId="4201522105" sldId="1733"/>
            <ac:picMk id="55" creationId="{8949BDD1-2918-4A15-97B5-46AA812BFC63}"/>
          </ac:picMkLst>
        </pc:picChg>
        <pc:picChg chg="del">
          <ac:chgData name="Hamlet Markarian" userId="4926d2b407f31d77" providerId="LiveId" clId="{1C057F98-2CC4-49E3-A2E2-A804BE88845B}" dt="2021-05-05T23:54:18.469" v="3643" actId="478"/>
          <ac:picMkLst>
            <pc:docMk/>
            <pc:sldMk cId="4201522105" sldId="1733"/>
            <ac:picMk id="59" creationId="{B9526696-E983-4EDA-8A8C-E710C71CB59C}"/>
          </ac:picMkLst>
        </pc:picChg>
        <pc:picChg chg="mod">
          <ac:chgData name="Hamlet Markarian" userId="4926d2b407f31d77" providerId="LiveId" clId="{1C057F98-2CC4-49E3-A2E2-A804BE88845B}" dt="2021-05-06T09:32:25.047" v="3985"/>
          <ac:picMkLst>
            <pc:docMk/>
            <pc:sldMk cId="4201522105" sldId="1733"/>
            <ac:picMk id="63" creationId="{42E5420B-3090-4C28-A5A9-60807EFF2A15}"/>
          </ac:picMkLst>
        </pc:picChg>
        <pc:picChg chg="add mod">
          <ac:chgData name="Hamlet Markarian" userId="4926d2b407f31d77" providerId="LiveId" clId="{1C057F98-2CC4-49E3-A2E2-A804BE88845B}" dt="2021-05-06T09:32:25.047" v="3985"/>
          <ac:picMkLst>
            <pc:docMk/>
            <pc:sldMk cId="4201522105" sldId="1733"/>
            <ac:picMk id="85" creationId="{E6FDE55E-2C9F-4887-8CD3-88F5686AC070}"/>
          </ac:picMkLst>
        </pc:picChg>
        <pc:picChg chg="add mod">
          <ac:chgData name="Hamlet Markarian" userId="4926d2b407f31d77" providerId="LiveId" clId="{1C057F98-2CC4-49E3-A2E2-A804BE88845B}" dt="2021-05-06T09:32:25.047" v="3985"/>
          <ac:picMkLst>
            <pc:docMk/>
            <pc:sldMk cId="4201522105" sldId="1733"/>
            <ac:picMk id="86" creationId="{7D8A031C-72D5-400B-ACA7-BDCCFD47774C}"/>
          </ac:picMkLst>
        </pc:picChg>
      </pc:sldChg>
      <pc:sldChg chg="addSp delSp modSp add mod">
        <pc:chgData name="Hamlet Markarian" userId="4926d2b407f31d77" providerId="LiveId" clId="{1C057F98-2CC4-49E3-A2E2-A804BE88845B}" dt="2021-05-06T09:32:25.047" v="3985"/>
        <pc:sldMkLst>
          <pc:docMk/>
          <pc:sldMk cId="1949372035" sldId="1734"/>
        </pc:sldMkLst>
        <pc:spChg chg="mod">
          <ac:chgData name="Hamlet Markarian" userId="4926d2b407f31d77" providerId="LiveId" clId="{1C057F98-2CC4-49E3-A2E2-A804BE88845B}" dt="2021-05-06T09:32:25.047" v="3985"/>
          <ac:spMkLst>
            <pc:docMk/>
            <pc:sldMk cId="1949372035" sldId="1734"/>
            <ac:spMk id="5" creationId="{BC01E833-A438-4C2A-AF28-2B402D7F80E5}"/>
          </ac:spMkLst>
        </pc:spChg>
        <pc:spChg chg="add mod ord">
          <ac:chgData name="Hamlet Markarian" userId="4926d2b407f31d77" providerId="LiveId" clId="{1C057F98-2CC4-49E3-A2E2-A804BE88845B}" dt="2021-05-06T09:32:25.047" v="3985"/>
          <ac:spMkLst>
            <pc:docMk/>
            <pc:sldMk cId="1949372035" sldId="1734"/>
            <ac:spMk id="14" creationId="{96D4B684-56B6-48C9-A4E5-9F7EA2D95009}"/>
          </ac:spMkLst>
        </pc:spChg>
        <pc:spChg chg="add mod">
          <ac:chgData name="Hamlet Markarian" userId="4926d2b407f31d77" providerId="LiveId" clId="{1C057F98-2CC4-49E3-A2E2-A804BE88845B}" dt="2021-05-06T09:32:25.047" v="3985"/>
          <ac:spMkLst>
            <pc:docMk/>
            <pc:sldMk cId="1949372035" sldId="1734"/>
            <ac:spMk id="16" creationId="{72769430-E407-418F-A92A-F3AA06581A2A}"/>
          </ac:spMkLst>
        </pc:spChg>
        <pc:spChg chg="add mod">
          <ac:chgData name="Hamlet Markarian" userId="4926d2b407f31d77" providerId="LiveId" clId="{1C057F98-2CC4-49E3-A2E2-A804BE88845B}" dt="2021-05-06T09:32:25.047" v="3985"/>
          <ac:spMkLst>
            <pc:docMk/>
            <pc:sldMk cId="1949372035" sldId="1734"/>
            <ac:spMk id="17" creationId="{D0E2D18E-BF56-4BD9-86F5-B43079A181A0}"/>
          </ac:spMkLst>
        </pc:spChg>
        <pc:spChg chg="add mod">
          <ac:chgData name="Hamlet Markarian" userId="4926d2b407f31d77" providerId="LiveId" clId="{1C057F98-2CC4-49E3-A2E2-A804BE88845B}" dt="2021-05-06T09:32:25.047" v="3985"/>
          <ac:spMkLst>
            <pc:docMk/>
            <pc:sldMk cId="1949372035" sldId="1734"/>
            <ac:spMk id="18" creationId="{F4549074-E761-479D-838D-B51FF6D8E616}"/>
          </ac:spMkLst>
        </pc:spChg>
        <pc:spChg chg="add del mod">
          <ac:chgData name="Hamlet Markarian" userId="4926d2b407f31d77" providerId="LiveId" clId="{1C057F98-2CC4-49E3-A2E2-A804BE88845B}" dt="2021-05-05T23:58:32.805" v="3742" actId="478"/>
          <ac:spMkLst>
            <pc:docMk/>
            <pc:sldMk cId="1949372035" sldId="1734"/>
            <ac:spMk id="19" creationId="{F76057E4-BE56-43D2-BB2D-CD3F8B4BB798}"/>
          </ac:spMkLst>
        </pc:spChg>
        <pc:spChg chg="add mod">
          <ac:chgData name="Hamlet Markarian" userId="4926d2b407f31d77" providerId="LiveId" clId="{1C057F98-2CC4-49E3-A2E2-A804BE88845B}" dt="2021-05-06T09:32:25.047" v="3985"/>
          <ac:spMkLst>
            <pc:docMk/>
            <pc:sldMk cId="1949372035" sldId="1734"/>
            <ac:spMk id="20" creationId="{A90AEBC5-49C4-4266-AC51-B30BD3DB4171}"/>
          </ac:spMkLst>
        </pc:spChg>
        <pc:spChg chg="add mod">
          <ac:chgData name="Hamlet Markarian" userId="4926d2b407f31d77" providerId="LiveId" clId="{1C057F98-2CC4-49E3-A2E2-A804BE88845B}" dt="2021-05-06T09:32:25.047" v="3985"/>
          <ac:spMkLst>
            <pc:docMk/>
            <pc:sldMk cId="1949372035" sldId="1734"/>
            <ac:spMk id="21" creationId="{59AA8FB4-32C5-45C1-9DDB-B2E399018035}"/>
          </ac:spMkLst>
        </pc:spChg>
        <pc:spChg chg="add mod">
          <ac:chgData name="Hamlet Markarian" userId="4926d2b407f31d77" providerId="LiveId" clId="{1C057F98-2CC4-49E3-A2E2-A804BE88845B}" dt="2021-05-06T09:32:25.047" v="3985"/>
          <ac:spMkLst>
            <pc:docMk/>
            <pc:sldMk cId="1949372035" sldId="1734"/>
            <ac:spMk id="22" creationId="{17936A59-90E2-44AC-8C48-CF76AE556A14}"/>
          </ac:spMkLst>
        </pc:spChg>
        <pc:spChg chg="add mod ord">
          <ac:chgData name="Hamlet Markarian" userId="4926d2b407f31d77" providerId="LiveId" clId="{1C057F98-2CC4-49E3-A2E2-A804BE88845B}" dt="2021-05-06T09:32:25.047" v="3985"/>
          <ac:spMkLst>
            <pc:docMk/>
            <pc:sldMk cId="1949372035" sldId="1734"/>
            <ac:spMk id="23" creationId="{3B4D2B0B-E07C-4E0C-9679-1DD1FD06C3F3}"/>
          </ac:spMkLst>
        </pc:spChg>
        <pc:spChg chg="mod">
          <ac:chgData name="Hamlet Markarian" userId="4926d2b407f31d77" providerId="LiveId" clId="{1C057F98-2CC4-49E3-A2E2-A804BE88845B}" dt="2021-05-06T09:32:25.047" v="3985"/>
          <ac:spMkLst>
            <pc:docMk/>
            <pc:sldMk cId="1949372035" sldId="1734"/>
            <ac:spMk id="35" creationId="{0F9A0D7E-7FCF-48DF-BAE9-C32DF98CD62E}"/>
          </ac:spMkLst>
        </pc:spChg>
        <pc:spChg chg="mod">
          <ac:chgData name="Hamlet Markarian" userId="4926d2b407f31d77" providerId="LiveId" clId="{1C057F98-2CC4-49E3-A2E2-A804BE88845B}" dt="2021-05-06T09:32:25.047" v="3985"/>
          <ac:spMkLst>
            <pc:docMk/>
            <pc:sldMk cId="1949372035" sldId="1734"/>
            <ac:spMk id="36" creationId="{1968768D-6339-4F5B-BEA1-B14758316542}"/>
          </ac:spMkLst>
        </pc:spChg>
        <pc:spChg chg="mod">
          <ac:chgData name="Hamlet Markarian" userId="4926d2b407f31d77" providerId="LiveId" clId="{1C057F98-2CC4-49E3-A2E2-A804BE88845B}" dt="2021-05-06T09:32:25.047" v="3985"/>
          <ac:spMkLst>
            <pc:docMk/>
            <pc:sldMk cId="1949372035" sldId="1734"/>
            <ac:spMk id="37" creationId="{D00EE6FC-9BEE-4094-AF77-930CBC86E46A}"/>
          </ac:spMkLst>
        </pc:spChg>
        <pc:spChg chg="mod">
          <ac:chgData name="Hamlet Markarian" userId="4926d2b407f31d77" providerId="LiveId" clId="{1C057F98-2CC4-49E3-A2E2-A804BE88845B}" dt="2021-05-06T09:32:25.047" v="3985"/>
          <ac:spMkLst>
            <pc:docMk/>
            <pc:sldMk cId="1949372035" sldId="1734"/>
            <ac:spMk id="38" creationId="{E3EDC7FE-AAA2-41C2-8108-57A0FA8ADF4A}"/>
          </ac:spMkLst>
        </pc:spChg>
        <pc:spChg chg="mod">
          <ac:chgData name="Hamlet Markarian" userId="4926d2b407f31d77" providerId="LiveId" clId="{1C057F98-2CC4-49E3-A2E2-A804BE88845B}" dt="2021-05-06T09:32:25.047" v="3985"/>
          <ac:spMkLst>
            <pc:docMk/>
            <pc:sldMk cId="1949372035" sldId="1734"/>
            <ac:spMk id="39" creationId="{3B13F559-20C8-4B24-A0FF-2A57318C2A51}"/>
          </ac:spMkLst>
        </pc:spChg>
        <pc:spChg chg="mod">
          <ac:chgData name="Hamlet Markarian" userId="4926d2b407f31d77" providerId="LiveId" clId="{1C057F98-2CC4-49E3-A2E2-A804BE88845B}" dt="2021-05-06T09:32:25.047" v="3985"/>
          <ac:spMkLst>
            <pc:docMk/>
            <pc:sldMk cId="1949372035" sldId="1734"/>
            <ac:spMk id="40" creationId="{0CC46578-DA7F-4BB8-9868-87C76AF7AD9E}"/>
          </ac:spMkLst>
        </pc:spChg>
        <pc:spChg chg="mod">
          <ac:chgData name="Hamlet Markarian" userId="4926d2b407f31d77" providerId="LiveId" clId="{1C057F98-2CC4-49E3-A2E2-A804BE88845B}" dt="2021-05-06T09:32:25.047" v="3985"/>
          <ac:spMkLst>
            <pc:docMk/>
            <pc:sldMk cId="1949372035" sldId="1734"/>
            <ac:spMk id="84" creationId="{FD036F88-F3E4-46CF-9068-BDA7986F1F53}"/>
          </ac:spMkLst>
        </pc:spChg>
        <pc:grpChg chg="mod ord">
          <ac:chgData name="Hamlet Markarian" userId="4926d2b407f31d77" providerId="LiveId" clId="{1C057F98-2CC4-49E3-A2E2-A804BE88845B}" dt="2021-05-06T09:32:25.047" v="3985"/>
          <ac:grpSpMkLst>
            <pc:docMk/>
            <pc:sldMk cId="1949372035" sldId="1734"/>
            <ac:grpSpMk id="34" creationId="{3FAD39AD-7134-47BF-BA71-B931D44C32CA}"/>
          </ac:grpSpMkLst>
        </pc:grpChg>
        <pc:picChg chg="add mod">
          <ac:chgData name="Hamlet Markarian" userId="4926d2b407f31d77" providerId="LiveId" clId="{1C057F98-2CC4-49E3-A2E2-A804BE88845B}" dt="2021-05-06T09:32:25.047" v="3985"/>
          <ac:picMkLst>
            <pc:docMk/>
            <pc:sldMk cId="1949372035" sldId="1734"/>
            <ac:picMk id="15" creationId="{2F0E28CA-76AF-4FB8-B792-B4AD6CB6B128}"/>
          </ac:picMkLst>
        </pc:picChg>
        <pc:picChg chg="mod">
          <ac:chgData name="Hamlet Markarian" userId="4926d2b407f31d77" providerId="LiveId" clId="{1C057F98-2CC4-49E3-A2E2-A804BE88845B}" dt="2021-05-06T09:32:25.047" v="3985"/>
          <ac:picMkLst>
            <pc:docMk/>
            <pc:sldMk cId="1949372035" sldId="1734"/>
            <ac:picMk id="63" creationId="{42E5420B-3090-4C28-A5A9-60807EFF2A15}"/>
          </ac:picMkLst>
        </pc:picChg>
        <pc:picChg chg="mod">
          <ac:chgData name="Hamlet Markarian" userId="4926d2b407f31d77" providerId="LiveId" clId="{1C057F98-2CC4-49E3-A2E2-A804BE88845B}" dt="2021-05-06T09:32:25.047" v="3985"/>
          <ac:picMkLst>
            <pc:docMk/>
            <pc:sldMk cId="1949372035" sldId="1734"/>
            <ac:picMk id="85" creationId="{E6FDE55E-2C9F-4887-8CD3-88F5686AC070}"/>
          </ac:picMkLst>
        </pc:picChg>
        <pc:picChg chg="mod">
          <ac:chgData name="Hamlet Markarian" userId="4926d2b407f31d77" providerId="LiveId" clId="{1C057F98-2CC4-49E3-A2E2-A804BE88845B}" dt="2021-05-06T09:32:25.047" v="3985"/>
          <ac:picMkLst>
            <pc:docMk/>
            <pc:sldMk cId="1949372035" sldId="1734"/>
            <ac:picMk id="86" creationId="{7D8A031C-72D5-400B-ACA7-BDCCFD47774C}"/>
          </ac:picMkLst>
        </pc:picChg>
      </pc:sldChg>
      <pc:sldChg chg="addSp delSp modSp add mod ord">
        <pc:chgData name="Hamlet Markarian" userId="4926d2b407f31d77" providerId="LiveId" clId="{1C057F98-2CC4-49E3-A2E2-A804BE88845B}" dt="2021-05-06T09:32:25.047" v="3985"/>
        <pc:sldMkLst>
          <pc:docMk/>
          <pc:sldMk cId="3018089240" sldId="1735"/>
        </pc:sldMkLst>
        <pc:spChg chg="mod">
          <ac:chgData name="Hamlet Markarian" userId="4926d2b407f31d77" providerId="LiveId" clId="{1C057F98-2CC4-49E3-A2E2-A804BE88845B}" dt="2021-05-06T09:32:25.047" v="3985"/>
          <ac:spMkLst>
            <pc:docMk/>
            <pc:sldMk cId="3018089240" sldId="1735"/>
            <ac:spMk id="5" creationId="{BC01E833-A438-4C2A-AF28-2B402D7F80E5}"/>
          </ac:spMkLst>
        </pc:spChg>
        <pc:spChg chg="add mod ord">
          <ac:chgData name="Hamlet Markarian" userId="4926d2b407f31d77" providerId="LiveId" clId="{1C057F98-2CC4-49E3-A2E2-A804BE88845B}" dt="2021-05-06T09:32:25.047" v="3985"/>
          <ac:spMkLst>
            <pc:docMk/>
            <pc:sldMk cId="3018089240" sldId="1735"/>
            <ac:spMk id="14" creationId="{C77248EF-4CE3-4838-B7A0-B7A86BA6B669}"/>
          </ac:spMkLst>
        </pc:spChg>
        <pc:spChg chg="mod">
          <ac:chgData name="Hamlet Markarian" userId="4926d2b407f31d77" providerId="LiveId" clId="{1C057F98-2CC4-49E3-A2E2-A804BE88845B}" dt="2021-05-06T09:32:25.047" v="3985"/>
          <ac:spMkLst>
            <pc:docMk/>
            <pc:sldMk cId="3018089240" sldId="1735"/>
            <ac:spMk id="16" creationId="{C3FD7B95-226F-4A3C-901A-58F6243E7AAB}"/>
          </ac:spMkLst>
        </pc:spChg>
        <pc:spChg chg="mod">
          <ac:chgData name="Hamlet Markarian" userId="4926d2b407f31d77" providerId="LiveId" clId="{1C057F98-2CC4-49E3-A2E2-A804BE88845B}" dt="2021-05-06T09:32:25.047" v="3985"/>
          <ac:spMkLst>
            <pc:docMk/>
            <pc:sldMk cId="3018089240" sldId="1735"/>
            <ac:spMk id="17" creationId="{EB3BEF40-48C2-40CD-9A6A-621F83BD933D}"/>
          </ac:spMkLst>
        </pc:spChg>
        <pc:spChg chg="mod">
          <ac:chgData name="Hamlet Markarian" userId="4926d2b407f31d77" providerId="LiveId" clId="{1C057F98-2CC4-49E3-A2E2-A804BE88845B}" dt="2021-05-06T09:32:25.047" v="3985"/>
          <ac:spMkLst>
            <pc:docMk/>
            <pc:sldMk cId="3018089240" sldId="1735"/>
            <ac:spMk id="18" creationId="{84FA184D-CD31-4310-A392-8B66A34A56C9}"/>
          </ac:spMkLst>
        </pc:spChg>
        <pc:spChg chg="mod">
          <ac:chgData name="Hamlet Markarian" userId="4926d2b407f31d77" providerId="LiveId" clId="{1C057F98-2CC4-49E3-A2E2-A804BE88845B}" dt="2021-05-06T09:32:25.047" v="3985"/>
          <ac:spMkLst>
            <pc:docMk/>
            <pc:sldMk cId="3018089240" sldId="1735"/>
            <ac:spMk id="19" creationId="{9F7B90CA-78C6-41B1-8E23-4BEBEE1D20A1}"/>
          </ac:spMkLst>
        </pc:spChg>
        <pc:spChg chg="mod">
          <ac:chgData name="Hamlet Markarian" userId="4926d2b407f31d77" providerId="LiveId" clId="{1C057F98-2CC4-49E3-A2E2-A804BE88845B}" dt="2021-05-06T09:32:25.047" v="3985"/>
          <ac:spMkLst>
            <pc:docMk/>
            <pc:sldMk cId="3018089240" sldId="1735"/>
            <ac:spMk id="20" creationId="{7154E3EE-7160-4CEB-8BD1-3BB9FCCB8B27}"/>
          </ac:spMkLst>
        </pc:spChg>
        <pc:spChg chg="mod">
          <ac:chgData name="Hamlet Markarian" userId="4926d2b407f31d77" providerId="LiveId" clId="{1C057F98-2CC4-49E3-A2E2-A804BE88845B}" dt="2021-05-06T09:32:25.047" v="3985"/>
          <ac:spMkLst>
            <pc:docMk/>
            <pc:sldMk cId="3018089240" sldId="1735"/>
            <ac:spMk id="21" creationId="{CF19CDFC-BBA5-4C25-A0AB-F354FA935DB4}"/>
          </ac:spMkLst>
        </pc:spChg>
        <pc:spChg chg="add mod ord">
          <ac:chgData name="Hamlet Markarian" userId="4926d2b407f31d77" providerId="LiveId" clId="{1C057F98-2CC4-49E3-A2E2-A804BE88845B}" dt="2021-05-06T09:32:25.047" v="3985"/>
          <ac:spMkLst>
            <pc:docMk/>
            <pc:sldMk cId="3018089240" sldId="1735"/>
            <ac:spMk id="22" creationId="{8FC2C656-6F9E-4941-8732-5293E5A39D92}"/>
          </ac:spMkLst>
        </pc:spChg>
        <pc:spChg chg="add mod ord">
          <ac:chgData name="Hamlet Markarian" userId="4926d2b407f31d77" providerId="LiveId" clId="{1C057F98-2CC4-49E3-A2E2-A804BE88845B}" dt="2021-05-06T09:32:25.047" v="3985"/>
          <ac:spMkLst>
            <pc:docMk/>
            <pc:sldMk cId="3018089240" sldId="1735"/>
            <ac:spMk id="23" creationId="{64AB8BB0-73E7-4C59-9AF6-26F787F6EAE1}"/>
          </ac:spMkLst>
        </pc:spChg>
        <pc:spChg chg="add del mod ord">
          <ac:chgData name="Hamlet Markarian" userId="4926d2b407f31d77" providerId="LiveId" clId="{1C057F98-2CC4-49E3-A2E2-A804BE88845B}" dt="2021-05-06T00:04:10.422" v="3804" actId="478"/>
          <ac:spMkLst>
            <pc:docMk/>
            <pc:sldMk cId="3018089240" sldId="1735"/>
            <ac:spMk id="24" creationId="{4100D168-6C33-4E28-ACDA-59E286E0E7F4}"/>
          </ac:spMkLst>
        </pc:spChg>
        <pc:spChg chg="add mod">
          <ac:chgData name="Hamlet Markarian" userId="4926d2b407f31d77" providerId="LiveId" clId="{1C057F98-2CC4-49E3-A2E2-A804BE88845B}" dt="2021-05-06T09:32:25.047" v="3985"/>
          <ac:spMkLst>
            <pc:docMk/>
            <pc:sldMk cId="3018089240" sldId="1735"/>
            <ac:spMk id="25" creationId="{5F15B500-AE37-46FC-92D1-DE99F9039BD7}"/>
          </ac:spMkLst>
        </pc:spChg>
        <pc:spChg chg="add mod">
          <ac:chgData name="Hamlet Markarian" userId="4926d2b407f31d77" providerId="LiveId" clId="{1C057F98-2CC4-49E3-A2E2-A804BE88845B}" dt="2021-05-06T09:32:25.047" v="3985"/>
          <ac:spMkLst>
            <pc:docMk/>
            <pc:sldMk cId="3018089240" sldId="1735"/>
            <ac:spMk id="26" creationId="{E6B62D44-CA83-42E5-A4A9-B723EB6F9EDC}"/>
          </ac:spMkLst>
        </pc:spChg>
        <pc:spChg chg="add mod">
          <ac:chgData name="Hamlet Markarian" userId="4926d2b407f31d77" providerId="LiveId" clId="{1C057F98-2CC4-49E3-A2E2-A804BE88845B}" dt="2021-05-06T09:32:25.047" v="3985"/>
          <ac:spMkLst>
            <pc:docMk/>
            <pc:sldMk cId="3018089240" sldId="1735"/>
            <ac:spMk id="27" creationId="{72E43C1F-89A1-421B-BA05-91B64099EA14}"/>
          </ac:spMkLst>
        </pc:spChg>
        <pc:spChg chg="add mod">
          <ac:chgData name="Hamlet Markarian" userId="4926d2b407f31d77" providerId="LiveId" clId="{1C057F98-2CC4-49E3-A2E2-A804BE88845B}" dt="2021-05-06T09:32:25.047" v="3985"/>
          <ac:spMkLst>
            <pc:docMk/>
            <pc:sldMk cId="3018089240" sldId="1735"/>
            <ac:spMk id="28" creationId="{E56ED3A6-B626-4F86-8B88-ADB3A1CB31B3}"/>
          </ac:spMkLst>
        </pc:spChg>
        <pc:spChg chg="add mod">
          <ac:chgData name="Hamlet Markarian" userId="4926d2b407f31d77" providerId="LiveId" clId="{1C057F98-2CC4-49E3-A2E2-A804BE88845B}" dt="2021-05-06T09:32:25.047" v="3985"/>
          <ac:spMkLst>
            <pc:docMk/>
            <pc:sldMk cId="3018089240" sldId="1735"/>
            <ac:spMk id="29" creationId="{5199A3AB-8425-49EF-9B4C-822DA50D7D20}"/>
          </ac:spMkLst>
        </pc:spChg>
        <pc:spChg chg="add del mod">
          <ac:chgData name="Hamlet Markarian" userId="4926d2b407f31d77" providerId="LiveId" clId="{1C057F98-2CC4-49E3-A2E2-A804BE88845B}" dt="2021-05-06T00:05:35.157" v="3825" actId="478"/>
          <ac:spMkLst>
            <pc:docMk/>
            <pc:sldMk cId="3018089240" sldId="1735"/>
            <ac:spMk id="30" creationId="{1C2541FB-4CCE-476A-81C6-05BCB4C4D151}"/>
          </ac:spMkLst>
        </pc:spChg>
        <pc:spChg chg="add mod">
          <ac:chgData name="Hamlet Markarian" userId="4926d2b407f31d77" providerId="LiveId" clId="{1C057F98-2CC4-49E3-A2E2-A804BE88845B}" dt="2021-05-06T09:32:25.047" v="3985"/>
          <ac:spMkLst>
            <pc:docMk/>
            <pc:sldMk cId="3018089240" sldId="1735"/>
            <ac:spMk id="31" creationId="{7508E159-59D7-48D0-AB02-86509CEE7D99}"/>
          </ac:spMkLst>
        </pc:spChg>
        <pc:spChg chg="mod">
          <ac:chgData name="Hamlet Markarian" userId="4926d2b407f31d77" providerId="LiveId" clId="{1C057F98-2CC4-49E3-A2E2-A804BE88845B}" dt="2021-05-06T09:32:25.047" v="3985"/>
          <ac:spMkLst>
            <pc:docMk/>
            <pc:sldMk cId="3018089240" sldId="1735"/>
            <ac:spMk id="84" creationId="{FD036F88-F3E4-46CF-9068-BDA7986F1F53}"/>
          </ac:spMkLst>
        </pc:spChg>
        <pc:grpChg chg="add mod ord">
          <ac:chgData name="Hamlet Markarian" userId="4926d2b407f31d77" providerId="LiveId" clId="{1C057F98-2CC4-49E3-A2E2-A804BE88845B}" dt="2021-05-06T09:32:25.047" v="3985"/>
          <ac:grpSpMkLst>
            <pc:docMk/>
            <pc:sldMk cId="3018089240" sldId="1735"/>
            <ac:grpSpMk id="15" creationId="{8613869E-E82C-4111-AEE5-23E11723BFF6}"/>
          </ac:grpSpMkLst>
        </pc:grpChg>
        <pc:grpChg chg="del">
          <ac:chgData name="Hamlet Markarian" userId="4926d2b407f31d77" providerId="LiveId" clId="{1C057F98-2CC4-49E3-A2E2-A804BE88845B}" dt="2021-05-06T00:01:52.437" v="3771" actId="478"/>
          <ac:grpSpMkLst>
            <pc:docMk/>
            <pc:sldMk cId="3018089240" sldId="1735"/>
            <ac:grpSpMk id="34" creationId="{3FAD39AD-7134-47BF-BA71-B931D44C32CA}"/>
          </ac:grpSpMkLst>
        </pc:grpChg>
        <pc:picChg chg="mod">
          <ac:chgData name="Hamlet Markarian" userId="4926d2b407f31d77" providerId="LiveId" clId="{1C057F98-2CC4-49E3-A2E2-A804BE88845B}" dt="2021-05-06T09:32:25.047" v="3985"/>
          <ac:picMkLst>
            <pc:docMk/>
            <pc:sldMk cId="3018089240" sldId="1735"/>
            <ac:picMk id="63" creationId="{42E5420B-3090-4C28-A5A9-60807EFF2A15}"/>
          </ac:picMkLst>
        </pc:picChg>
        <pc:picChg chg="mod">
          <ac:chgData name="Hamlet Markarian" userId="4926d2b407f31d77" providerId="LiveId" clId="{1C057F98-2CC4-49E3-A2E2-A804BE88845B}" dt="2021-05-06T09:32:25.047" v="3985"/>
          <ac:picMkLst>
            <pc:docMk/>
            <pc:sldMk cId="3018089240" sldId="1735"/>
            <ac:picMk id="85" creationId="{E6FDE55E-2C9F-4887-8CD3-88F5686AC070}"/>
          </ac:picMkLst>
        </pc:picChg>
        <pc:picChg chg="mod">
          <ac:chgData name="Hamlet Markarian" userId="4926d2b407f31d77" providerId="LiveId" clId="{1C057F98-2CC4-49E3-A2E2-A804BE88845B}" dt="2021-05-06T09:32:25.047" v="3985"/>
          <ac:picMkLst>
            <pc:docMk/>
            <pc:sldMk cId="3018089240" sldId="1735"/>
            <ac:picMk id="86" creationId="{7D8A031C-72D5-400B-ACA7-BDCCFD47774C}"/>
          </ac:picMkLst>
        </pc:picChg>
        <pc:cxnChg chg="add mod">
          <ac:chgData name="Hamlet Markarian" userId="4926d2b407f31d77" providerId="LiveId" clId="{1C057F98-2CC4-49E3-A2E2-A804BE88845B}" dt="2021-05-06T09:32:25.047" v="3985"/>
          <ac:cxnSpMkLst>
            <pc:docMk/>
            <pc:sldMk cId="3018089240" sldId="1735"/>
            <ac:cxnSpMk id="32" creationId="{8955945E-D3FC-40D5-B824-62950B7F4E9D}"/>
          </ac:cxnSpMkLst>
        </pc:cxnChg>
      </pc:sldChg>
      <pc:sldChg chg="modSp add">
        <pc:chgData name="Hamlet Markarian" userId="4926d2b407f31d77" providerId="LiveId" clId="{1C057F98-2CC4-49E3-A2E2-A804BE88845B}" dt="2021-05-06T09:32:25.047" v="3985"/>
        <pc:sldMkLst>
          <pc:docMk/>
          <pc:sldMk cId="867255513" sldId="1736"/>
        </pc:sldMkLst>
        <pc:spChg chg="mod">
          <ac:chgData name="Hamlet Markarian" userId="4926d2b407f31d77" providerId="LiveId" clId="{1C057F98-2CC4-49E3-A2E2-A804BE88845B}" dt="2021-05-06T09:32:25.047" v="3985"/>
          <ac:spMkLst>
            <pc:docMk/>
            <pc:sldMk cId="867255513" sldId="1736"/>
            <ac:spMk id="5" creationId="{BC01E833-A438-4C2A-AF28-2B402D7F80E5}"/>
          </ac:spMkLst>
        </pc:spChg>
        <pc:spChg chg="mod">
          <ac:chgData name="Hamlet Markarian" userId="4926d2b407f31d77" providerId="LiveId" clId="{1C057F98-2CC4-49E3-A2E2-A804BE88845B}" dt="2021-05-06T09:32:25.047" v="3985"/>
          <ac:spMkLst>
            <pc:docMk/>
            <pc:sldMk cId="867255513" sldId="1736"/>
            <ac:spMk id="57" creationId="{B79FE3FB-DDD9-4C52-A866-E3982D872286}"/>
          </ac:spMkLst>
        </pc:spChg>
        <pc:spChg chg="mod">
          <ac:chgData name="Hamlet Markarian" userId="4926d2b407f31d77" providerId="LiveId" clId="{1C057F98-2CC4-49E3-A2E2-A804BE88845B}" dt="2021-05-06T09:32:25.047" v="3985"/>
          <ac:spMkLst>
            <pc:docMk/>
            <pc:sldMk cId="867255513" sldId="1736"/>
            <ac:spMk id="58" creationId="{6746E36E-8B07-4A24-8EBF-F9D748DD640E}"/>
          </ac:spMkLst>
        </pc:spChg>
        <pc:spChg chg="mod">
          <ac:chgData name="Hamlet Markarian" userId="4926d2b407f31d77" providerId="LiveId" clId="{1C057F98-2CC4-49E3-A2E2-A804BE88845B}" dt="2021-05-06T09:32:25.047" v="3985"/>
          <ac:spMkLst>
            <pc:docMk/>
            <pc:sldMk cId="867255513" sldId="1736"/>
            <ac:spMk id="64" creationId="{0CA89183-81A9-4647-ADF1-40C53FAA37B7}"/>
          </ac:spMkLst>
        </pc:spChg>
        <pc:spChg chg="mod">
          <ac:chgData name="Hamlet Markarian" userId="4926d2b407f31d77" providerId="LiveId" clId="{1C057F98-2CC4-49E3-A2E2-A804BE88845B}" dt="2021-05-06T09:32:25.047" v="3985"/>
          <ac:spMkLst>
            <pc:docMk/>
            <pc:sldMk cId="867255513" sldId="1736"/>
            <ac:spMk id="86" creationId="{FDE1ED42-320B-4BFA-8ACE-40BD3A7BF369}"/>
          </ac:spMkLst>
        </pc:spChg>
        <pc:spChg chg="mod">
          <ac:chgData name="Hamlet Markarian" userId="4926d2b407f31d77" providerId="LiveId" clId="{1C057F98-2CC4-49E3-A2E2-A804BE88845B}" dt="2021-05-06T09:32:25.047" v="3985"/>
          <ac:spMkLst>
            <pc:docMk/>
            <pc:sldMk cId="867255513" sldId="1736"/>
            <ac:spMk id="87" creationId="{C92A7041-63AB-4579-B061-8A346F45FE89}"/>
          </ac:spMkLst>
        </pc:spChg>
        <pc:spChg chg="mod">
          <ac:chgData name="Hamlet Markarian" userId="4926d2b407f31d77" providerId="LiveId" clId="{1C057F98-2CC4-49E3-A2E2-A804BE88845B}" dt="2021-05-06T09:32:25.047" v="3985"/>
          <ac:spMkLst>
            <pc:docMk/>
            <pc:sldMk cId="867255513" sldId="1736"/>
            <ac:spMk id="88" creationId="{A52498D4-8C84-436C-A629-BFD59B653407}"/>
          </ac:spMkLst>
        </pc:spChg>
        <pc:spChg chg="mod">
          <ac:chgData name="Hamlet Markarian" userId="4926d2b407f31d77" providerId="LiveId" clId="{1C057F98-2CC4-49E3-A2E2-A804BE88845B}" dt="2021-05-06T09:32:25.047" v="3985"/>
          <ac:spMkLst>
            <pc:docMk/>
            <pc:sldMk cId="867255513" sldId="1736"/>
            <ac:spMk id="89" creationId="{3861B3D1-9F72-48F3-8F52-B469BA168883}"/>
          </ac:spMkLst>
        </pc:spChg>
        <pc:spChg chg="mod">
          <ac:chgData name="Hamlet Markarian" userId="4926d2b407f31d77" providerId="LiveId" clId="{1C057F98-2CC4-49E3-A2E2-A804BE88845B}" dt="2021-05-06T09:32:25.047" v="3985"/>
          <ac:spMkLst>
            <pc:docMk/>
            <pc:sldMk cId="867255513" sldId="1736"/>
            <ac:spMk id="96" creationId="{BB94E991-97B4-473C-8F94-83375346173E}"/>
          </ac:spMkLst>
        </pc:spChg>
        <pc:spChg chg="mod">
          <ac:chgData name="Hamlet Markarian" userId="4926d2b407f31d77" providerId="LiveId" clId="{1C057F98-2CC4-49E3-A2E2-A804BE88845B}" dt="2021-05-06T09:32:25.047" v="3985"/>
          <ac:spMkLst>
            <pc:docMk/>
            <pc:sldMk cId="867255513" sldId="1736"/>
            <ac:spMk id="97" creationId="{384C1A49-53C6-49A3-9EFC-DAE87884C7E6}"/>
          </ac:spMkLst>
        </pc:spChg>
        <pc:spChg chg="mod">
          <ac:chgData name="Hamlet Markarian" userId="4926d2b407f31d77" providerId="LiveId" clId="{1C057F98-2CC4-49E3-A2E2-A804BE88845B}" dt="2021-05-06T09:32:25.047" v="3985"/>
          <ac:spMkLst>
            <pc:docMk/>
            <pc:sldMk cId="867255513" sldId="1736"/>
            <ac:spMk id="105" creationId="{315872BF-878A-47DD-93DB-1295E1D6B5DF}"/>
          </ac:spMkLst>
        </pc:spChg>
        <pc:spChg chg="mod">
          <ac:chgData name="Hamlet Markarian" userId="4926d2b407f31d77" providerId="LiveId" clId="{1C057F98-2CC4-49E3-A2E2-A804BE88845B}" dt="2021-05-06T09:32:25.047" v="3985"/>
          <ac:spMkLst>
            <pc:docMk/>
            <pc:sldMk cId="867255513" sldId="1736"/>
            <ac:spMk id="106" creationId="{293DC0AE-FBEC-4A8C-80D4-FBDFC5C5595A}"/>
          </ac:spMkLst>
        </pc:spChg>
        <pc:spChg chg="mod">
          <ac:chgData name="Hamlet Markarian" userId="4926d2b407f31d77" providerId="LiveId" clId="{1C057F98-2CC4-49E3-A2E2-A804BE88845B}" dt="2021-05-06T09:32:25.047" v="3985"/>
          <ac:spMkLst>
            <pc:docMk/>
            <pc:sldMk cId="867255513" sldId="1736"/>
            <ac:spMk id="107" creationId="{0F859193-6AC0-423A-BBC1-209232071DAB}"/>
          </ac:spMkLst>
        </pc:spChg>
        <pc:spChg chg="mod">
          <ac:chgData name="Hamlet Markarian" userId="4926d2b407f31d77" providerId="LiveId" clId="{1C057F98-2CC4-49E3-A2E2-A804BE88845B}" dt="2021-05-06T09:32:25.047" v="3985"/>
          <ac:spMkLst>
            <pc:docMk/>
            <pc:sldMk cId="867255513" sldId="1736"/>
            <ac:spMk id="109" creationId="{1C20DFFB-B43B-46A9-A3F6-3A1603743C63}"/>
          </ac:spMkLst>
        </pc:spChg>
        <pc:spChg chg="mod">
          <ac:chgData name="Hamlet Markarian" userId="4926d2b407f31d77" providerId="LiveId" clId="{1C057F98-2CC4-49E3-A2E2-A804BE88845B}" dt="2021-05-06T09:32:25.047" v="3985"/>
          <ac:spMkLst>
            <pc:docMk/>
            <pc:sldMk cId="867255513" sldId="1736"/>
            <ac:spMk id="110" creationId="{48DFAA08-C42B-4D9C-AF98-F1B80136E5CD}"/>
          </ac:spMkLst>
        </pc:spChg>
        <pc:spChg chg="mod">
          <ac:chgData name="Hamlet Markarian" userId="4926d2b407f31d77" providerId="LiveId" clId="{1C057F98-2CC4-49E3-A2E2-A804BE88845B}" dt="2021-05-06T09:32:25.047" v="3985"/>
          <ac:spMkLst>
            <pc:docMk/>
            <pc:sldMk cId="867255513" sldId="1736"/>
            <ac:spMk id="111" creationId="{07C91F91-B133-41F4-8C1A-EDE2E3F32C1B}"/>
          </ac:spMkLst>
        </pc:spChg>
        <pc:spChg chg="mod">
          <ac:chgData name="Hamlet Markarian" userId="4926d2b407f31d77" providerId="LiveId" clId="{1C057F98-2CC4-49E3-A2E2-A804BE88845B}" dt="2021-05-06T09:32:25.047" v="3985"/>
          <ac:spMkLst>
            <pc:docMk/>
            <pc:sldMk cId="867255513" sldId="1736"/>
            <ac:spMk id="113" creationId="{7D788A73-741B-4799-A475-FFB7FD4296F4}"/>
          </ac:spMkLst>
        </pc:spChg>
        <pc:grpChg chg="mod">
          <ac:chgData name="Hamlet Markarian" userId="4926d2b407f31d77" providerId="LiveId" clId="{1C057F98-2CC4-49E3-A2E2-A804BE88845B}" dt="2021-05-06T09:32:25.047" v="3985"/>
          <ac:grpSpMkLst>
            <pc:docMk/>
            <pc:sldMk cId="867255513" sldId="1736"/>
            <ac:grpSpMk id="85" creationId="{2386B6A7-AA72-4C56-84B2-783D455833CA}"/>
          </ac:grpSpMkLst>
        </pc:grpChg>
        <pc:picChg chg="mod">
          <ac:chgData name="Hamlet Markarian" userId="4926d2b407f31d77" providerId="LiveId" clId="{1C057F98-2CC4-49E3-A2E2-A804BE88845B}" dt="2021-05-06T09:32:25.047" v="3985"/>
          <ac:picMkLst>
            <pc:docMk/>
            <pc:sldMk cId="867255513" sldId="1736"/>
            <ac:picMk id="55" creationId="{8949BDD1-2918-4A15-97B5-46AA812BFC63}"/>
          </ac:picMkLst>
        </pc:picChg>
        <pc:picChg chg="mod">
          <ac:chgData name="Hamlet Markarian" userId="4926d2b407f31d77" providerId="LiveId" clId="{1C057F98-2CC4-49E3-A2E2-A804BE88845B}" dt="2021-05-06T09:32:25.047" v="3985"/>
          <ac:picMkLst>
            <pc:docMk/>
            <pc:sldMk cId="867255513" sldId="1736"/>
            <ac:picMk id="59" creationId="{B9526696-E983-4EDA-8A8C-E710C71CB59C}"/>
          </ac:picMkLst>
        </pc:picChg>
        <pc:picChg chg="mod">
          <ac:chgData name="Hamlet Markarian" userId="4926d2b407f31d77" providerId="LiveId" clId="{1C057F98-2CC4-49E3-A2E2-A804BE88845B}" dt="2021-05-06T09:32:25.047" v="3985"/>
          <ac:picMkLst>
            <pc:docMk/>
            <pc:sldMk cId="867255513" sldId="1736"/>
            <ac:picMk id="63" creationId="{42E5420B-3090-4C28-A5A9-60807EFF2A15}"/>
          </ac:picMkLst>
        </pc:picChg>
        <pc:picChg chg="mod">
          <ac:chgData name="Hamlet Markarian" userId="4926d2b407f31d77" providerId="LiveId" clId="{1C057F98-2CC4-49E3-A2E2-A804BE88845B}" dt="2021-05-06T09:32:25.047" v="3985"/>
          <ac:picMkLst>
            <pc:docMk/>
            <pc:sldMk cId="867255513" sldId="1736"/>
            <ac:picMk id="108" creationId="{677FBBD7-DB70-4827-A9E1-272385E739F1}"/>
          </ac:picMkLst>
        </pc:picChg>
        <pc:picChg chg="mod">
          <ac:chgData name="Hamlet Markarian" userId="4926d2b407f31d77" providerId="LiveId" clId="{1C057F98-2CC4-49E3-A2E2-A804BE88845B}" dt="2021-05-06T09:32:25.047" v="3985"/>
          <ac:picMkLst>
            <pc:docMk/>
            <pc:sldMk cId="867255513" sldId="1736"/>
            <ac:picMk id="112" creationId="{A22D2A9A-C334-4927-9B10-31369588EFE3}"/>
          </ac:picMkLst>
        </pc:picChg>
      </pc:sldChg>
      <pc:sldChg chg="new del">
        <pc:chgData name="Hamlet Markarian" userId="4926d2b407f31d77" providerId="LiveId" clId="{1C057F98-2CC4-49E3-A2E2-A804BE88845B}" dt="2021-05-06T09:32:33.273" v="3986" actId="2696"/>
        <pc:sldMkLst>
          <pc:docMk/>
          <pc:sldMk cId="1029894943" sldId="1737"/>
        </pc:sldMkLst>
      </pc:sldChg>
      <pc:sldMasterChg chg="modSp modSldLayout">
        <pc:chgData name="Hamlet Markarian" userId="4926d2b407f31d77" providerId="LiveId" clId="{1C057F98-2CC4-49E3-A2E2-A804BE88845B}" dt="2021-05-06T09:32:25.047" v="3985"/>
        <pc:sldMasterMkLst>
          <pc:docMk/>
          <pc:sldMasterMk cId="289061279" sldId="2147483648"/>
        </pc:sldMasterMkLst>
        <pc:spChg chg="mod">
          <ac:chgData name="Hamlet Markarian" userId="4926d2b407f31d77" providerId="LiveId" clId="{1C057F98-2CC4-49E3-A2E2-A804BE88845B}" dt="2021-05-06T09:32:25.047" v="3985"/>
          <ac:spMkLst>
            <pc:docMk/>
            <pc:sldMasterMk cId="289061279" sldId="214748364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ac:spMk id="3" creationId="{00000000-0000-0000-0000-000000000000}"/>
          </ac:spMkLst>
        </pc:spChg>
        <pc:sldLayoutChg chg="modSp">
          <pc:chgData name="Hamlet Markarian" userId="4926d2b407f31d77" providerId="LiveId" clId="{1C057F98-2CC4-49E3-A2E2-A804BE88845B}" dt="2021-05-06T09:32:25.047" v="3985"/>
          <pc:sldLayoutMkLst>
            <pc:docMk/>
            <pc:sldMasterMk cId="289061279" sldId="2147483648"/>
            <pc:sldLayoutMk cId="421625327" sldId="2147483649"/>
          </pc:sldLayoutMkLst>
          <pc:spChg chg="mod">
            <ac:chgData name="Hamlet Markarian" userId="4926d2b407f31d77" providerId="LiveId" clId="{1C057F98-2CC4-49E3-A2E2-A804BE88845B}" dt="2021-05-06T09:32:25.047" v="3985"/>
            <ac:spMkLst>
              <pc:docMk/>
              <pc:sldMasterMk cId="289061279" sldId="2147483648"/>
              <pc:sldLayoutMk cId="421625327" sldId="2147483649"/>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1625327" sldId="2147483649"/>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429670321" sldId="2147483652"/>
          </pc:sldLayoutMkLst>
          <pc:spChg chg="mod">
            <ac:chgData name="Hamlet Markarian" userId="4926d2b407f31d77" providerId="LiveId" clId="{1C057F98-2CC4-49E3-A2E2-A804BE88845B}" dt="2021-05-06T09:32:25.047" v="3985"/>
            <ac:spMkLst>
              <pc:docMk/>
              <pc:sldMasterMk cId="289061279" sldId="2147483648"/>
              <pc:sldLayoutMk cId="1429670321" sldId="2147483652"/>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429670321" sldId="2147483652"/>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429670321" sldId="2147483652"/>
              <ac:spMk id="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143952145" sldId="2147483653"/>
          </pc:sldLayoutMkLst>
          <pc:spChg chg="mod">
            <ac:chgData name="Hamlet Markarian" userId="4926d2b407f31d77" providerId="LiveId" clId="{1C057F98-2CC4-49E3-A2E2-A804BE88845B}" dt="2021-05-06T09:32:25.047" v="3985"/>
            <ac:spMkLst>
              <pc:docMk/>
              <pc:sldMasterMk cId="289061279" sldId="2147483648"/>
              <pc:sldLayoutMk cId="1143952145" sldId="2147483653"/>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143952145" sldId="2147483653"/>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143952145" sldId="2147483653"/>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143952145" sldId="2147483653"/>
              <ac:spMk id="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77662384" sldId="2147483664"/>
          </pc:sldLayoutMkLst>
          <pc:spChg chg="mod">
            <ac:chgData name="Hamlet Markarian" userId="4926d2b407f31d77" providerId="LiveId" clId="{1C057F98-2CC4-49E3-A2E2-A804BE88845B}" dt="2021-05-06T09:32:25.047" v="3985"/>
            <ac:spMkLst>
              <pc:docMk/>
              <pc:sldMasterMk cId="289061279" sldId="2147483648"/>
              <pc:sldLayoutMk cId="277662384" sldId="2147483664"/>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7662384" sldId="2147483664"/>
              <ac:spMk id="5"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001611670" sldId="2147483665"/>
          </pc:sldLayoutMkLst>
          <pc:spChg chg="mod">
            <ac:chgData name="Hamlet Markarian" userId="4926d2b407f31d77" providerId="LiveId" clId="{1C057F98-2CC4-49E3-A2E2-A804BE88845B}" dt="2021-05-06T09:32:25.047" v="3985"/>
            <ac:spMkLst>
              <pc:docMk/>
              <pc:sldMasterMk cId="289061279" sldId="2147483648"/>
              <pc:sldLayoutMk cId="2001611670" sldId="2147483665"/>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01611670" sldId="2147483665"/>
              <ac:spMk id="4"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135458706" sldId="2147483666"/>
          </pc:sldLayoutMkLst>
          <pc:spChg chg="mod">
            <ac:chgData name="Hamlet Markarian" userId="4926d2b407f31d77" providerId="LiveId" clId="{1C057F98-2CC4-49E3-A2E2-A804BE88845B}" dt="2021-05-06T09:32:25.047" v="3985"/>
            <ac:spMkLst>
              <pc:docMk/>
              <pc:sldMasterMk cId="289061279" sldId="2147483648"/>
              <pc:sldLayoutMk cId="4135458706" sldId="2147483666"/>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35458706" sldId="214748366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35458706" sldId="2147483666"/>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35458706" sldId="2147483666"/>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35458706" sldId="2147483666"/>
              <ac:spMk id="7"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896961626" sldId="2147483667"/>
          </pc:sldLayoutMkLst>
          <pc:spChg chg="mod">
            <ac:chgData name="Hamlet Markarian" userId="4926d2b407f31d77" providerId="LiveId" clId="{1C057F98-2CC4-49E3-A2E2-A804BE88845B}" dt="2021-05-06T09:32:25.047" v="3985"/>
            <ac:spMkLst>
              <pc:docMk/>
              <pc:sldMasterMk cId="289061279" sldId="2147483648"/>
              <pc:sldLayoutMk cId="1896961626" sldId="2147483667"/>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20936028" sldId="2147483679"/>
          </pc:sldLayoutMkLst>
          <pc:spChg chg="mod">
            <ac:chgData name="Hamlet Markarian" userId="4926d2b407f31d77" providerId="LiveId" clId="{1C057F98-2CC4-49E3-A2E2-A804BE88845B}" dt="2021-05-06T09:32:25.047" v="3985"/>
            <ac:spMkLst>
              <pc:docMk/>
              <pc:sldMasterMk cId="289061279" sldId="2147483648"/>
              <pc:sldLayoutMk cId="420936028" sldId="2147483679"/>
              <ac:spMk id="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0936028" sldId="2147483679"/>
              <ac:spMk id="5"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800548515" sldId="2147483734"/>
          </pc:sldLayoutMkLst>
          <pc:spChg chg="mod">
            <ac:chgData name="Hamlet Markarian" userId="4926d2b407f31d77" providerId="LiveId" clId="{1C057F98-2CC4-49E3-A2E2-A804BE88845B}" dt="2021-05-06T09:32:25.047" v="3985"/>
            <ac:spMkLst>
              <pc:docMk/>
              <pc:sldMasterMk cId="289061279" sldId="2147483648"/>
              <pc:sldLayoutMk cId="1800548515" sldId="214748373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00548515" sldId="2147483734"/>
              <ac:spMk id="18"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343136782" sldId="2147483735"/>
          </pc:sldLayoutMkLst>
          <pc:spChg chg="mod">
            <ac:chgData name="Hamlet Markarian" userId="4926d2b407f31d77" providerId="LiveId" clId="{1C057F98-2CC4-49E3-A2E2-A804BE88845B}" dt="2021-05-06T09:32:25.047" v="3985"/>
            <ac:spMkLst>
              <pc:docMk/>
              <pc:sldMasterMk cId="289061279" sldId="2147483648"/>
              <pc:sldLayoutMk cId="3343136782" sldId="214748373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1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2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2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2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2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43136782" sldId="2147483735"/>
              <ac:spMk id="24"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092183" sldId="2147483736"/>
          </pc:sldLayoutMkLst>
          <pc:spChg chg="mod">
            <ac:chgData name="Hamlet Markarian" userId="4926d2b407f31d77" providerId="LiveId" clId="{1C057F98-2CC4-49E3-A2E2-A804BE88845B}" dt="2021-05-06T09:32:25.047" v="3985"/>
            <ac:spMkLst>
              <pc:docMk/>
              <pc:sldMasterMk cId="289061279" sldId="2147483648"/>
              <pc:sldLayoutMk cId="1092183" sldId="214748373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2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3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92183" sldId="2147483736"/>
              <ac:spMk id="45"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946211348" sldId="2147483844"/>
          </pc:sldLayoutMkLst>
          <pc:spChg chg="mod">
            <ac:chgData name="Hamlet Markarian" userId="4926d2b407f31d77" providerId="LiveId" clId="{1C057F98-2CC4-49E3-A2E2-A804BE88845B}" dt="2021-05-06T09:32:25.047" v="3985"/>
            <ac:spMkLst>
              <pc:docMk/>
              <pc:sldMasterMk cId="289061279" sldId="2147483648"/>
              <pc:sldLayoutMk cId="2946211348" sldId="2147483844"/>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46211348" sldId="2147483844"/>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144564981" sldId="2147483845"/>
          </pc:sldLayoutMkLst>
          <pc:spChg chg="mod">
            <ac:chgData name="Hamlet Markarian" userId="4926d2b407f31d77" providerId="LiveId" clId="{1C057F98-2CC4-49E3-A2E2-A804BE88845B}" dt="2021-05-06T09:32:25.047" v="3985"/>
            <ac:spMkLst>
              <pc:docMk/>
              <pc:sldMasterMk cId="289061279" sldId="2147483648"/>
              <pc:sldLayoutMk cId="3144564981" sldId="214748384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44564981" sldId="2147483845"/>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959919422" sldId="2147483846"/>
          </pc:sldLayoutMkLst>
          <pc:spChg chg="mod">
            <ac:chgData name="Hamlet Markarian" userId="4926d2b407f31d77" providerId="LiveId" clId="{1C057F98-2CC4-49E3-A2E2-A804BE88845B}" dt="2021-05-06T09:32:25.047" v="3985"/>
            <ac:spMkLst>
              <pc:docMk/>
              <pc:sldMasterMk cId="289061279" sldId="2147483648"/>
              <pc:sldLayoutMk cId="1959919422" sldId="2147483846"/>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959919422" sldId="2147483846"/>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906959919" sldId="2147483847"/>
          </pc:sldLayoutMkLst>
          <pc:spChg chg="mod">
            <ac:chgData name="Hamlet Markarian" userId="4926d2b407f31d77" providerId="LiveId" clId="{1C057F98-2CC4-49E3-A2E2-A804BE88845B}" dt="2021-05-06T09:32:25.047" v="3985"/>
            <ac:spMkLst>
              <pc:docMk/>
              <pc:sldMasterMk cId="289061279" sldId="2147483648"/>
              <pc:sldLayoutMk cId="906959919" sldId="2147483847"/>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06959919" sldId="2147483847"/>
              <ac:spMk id="11"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179319074" sldId="2147483848"/>
          </pc:sldLayoutMkLst>
          <pc:spChg chg="mod">
            <ac:chgData name="Hamlet Markarian" userId="4926d2b407f31d77" providerId="LiveId" clId="{1C057F98-2CC4-49E3-A2E2-A804BE88845B}" dt="2021-05-06T09:32:25.047" v="3985"/>
            <ac:spMkLst>
              <pc:docMk/>
              <pc:sldMasterMk cId="289061279" sldId="2147483648"/>
              <pc:sldLayoutMk cId="3179319074" sldId="214748384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79319074" sldId="2147483848"/>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79319074" sldId="2147483848"/>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79319074" sldId="2147483848"/>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79319074" sldId="2147483848"/>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055956681" sldId="2147483849"/>
          </pc:sldLayoutMkLst>
          <pc:spChg chg="mod">
            <ac:chgData name="Hamlet Markarian" userId="4926d2b407f31d77" providerId="LiveId" clId="{1C057F98-2CC4-49E3-A2E2-A804BE88845B}" dt="2021-05-06T09:32:25.047" v="3985"/>
            <ac:spMkLst>
              <pc:docMk/>
              <pc:sldMasterMk cId="289061279" sldId="2147483648"/>
              <pc:sldLayoutMk cId="4055956681" sldId="2147483849"/>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55956681" sldId="2147483849"/>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55956681" sldId="2147483849"/>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55956681" sldId="2147483849"/>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55956681" sldId="2147483849"/>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55956681" sldId="2147483849"/>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654573313" sldId="2147483850"/>
          </pc:sldLayoutMkLst>
          <pc:spChg chg="mod">
            <ac:chgData name="Hamlet Markarian" userId="4926d2b407f31d77" providerId="LiveId" clId="{1C057F98-2CC4-49E3-A2E2-A804BE88845B}" dt="2021-05-06T09:32:25.047" v="3985"/>
            <ac:spMkLst>
              <pc:docMk/>
              <pc:sldMasterMk cId="289061279" sldId="2147483648"/>
              <pc:sldLayoutMk cId="654573313" sldId="2147483850"/>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654573313" sldId="2147483850"/>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610710796" sldId="2147483851"/>
          </pc:sldLayoutMkLst>
          <pc:spChg chg="mod">
            <ac:chgData name="Hamlet Markarian" userId="4926d2b407f31d77" providerId="LiveId" clId="{1C057F98-2CC4-49E3-A2E2-A804BE88845B}" dt="2021-05-06T09:32:25.047" v="3985"/>
            <ac:spMkLst>
              <pc:docMk/>
              <pc:sldMasterMk cId="289061279" sldId="2147483648"/>
              <pc:sldLayoutMk cId="2610710796" sldId="2147483851"/>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10710796" sldId="2147483851"/>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76776504" sldId="2147483852"/>
          </pc:sldLayoutMkLst>
          <pc:spChg chg="mod">
            <ac:chgData name="Hamlet Markarian" userId="4926d2b407f31d77" providerId="LiveId" clId="{1C057F98-2CC4-49E3-A2E2-A804BE88845B}" dt="2021-05-06T09:32:25.047" v="3985"/>
            <ac:spMkLst>
              <pc:docMk/>
              <pc:sldMasterMk cId="289061279" sldId="2147483648"/>
              <pc:sldLayoutMk cId="76776504" sldId="2147483852"/>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76776504" sldId="2147483852"/>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557492670" sldId="2147483853"/>
          </pc:sldLayoutMkLst>
          <pc:spChg chg="mod">
            <ac:chgData name="Hamlet Markarian" userId="4926d2b407f31d77" providerId="LiveId" clId="{1C057F98-2CC4-49E3-A2E2-A804BE88845B}" dt="2021-05-06T09:32:25.047" v="3985"/>
            <ac:spMkLst>
              <pc:docMk/>
              <pc:sldMasterMk cId="289061279" sldId="2147483648"/>
              <pc:sldLayoutMk cId="557492670" sldId="2147483853"/>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557492670" sldId="2147483853"/>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291681332" sldId="2147483854"/>
          </pc:sldLayoutMkLst>
          <pc:spChg chg="mod">
            <ac:chgData name="Hamlet Markarian" userId="4926d2b407f31d77" providerId="LiveId" clId="{1C057F98-2CC4-49E3-A2E2-A804BE88845B}" dt="2021-05-06T09:32:25.047" v="3985"/>
            <ac:spMkLst>
              <pc:docMk/>
              <pc:sldMasterMk cId="289061279" sldId="2147483648"/>
              <pc:sldLayoutMk cId="1291681332" sldId="2147483854"/>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291681332" sldId="214748385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291681332" sldId="2147483854"/>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291681332" sldId="2147483854"/>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291681332" sldId="2147483854"/>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051250929" sldId="2147483855"/>
          </pc:sldLayoutMkLst>
          <pc:spChg chg="mod">
            <ac:chgData name="Hamlet Markarian" userId="4926d2b407f31d77" providerId="LiveId" clId="{1C057F98-2CC4-49E3-A2E2-A804BE88845B}" dt="2021-05-06T09:32:25.047" v="3985"/>
            <ac:spMkLst>
              <pc:docMk/>
              <pc:sldMasterMk cId="289061279" sldId="2147483648"/>
              <pc:sldLayoutMk cId="1051250929" sldId="214748385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51250929" sldId="214748385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51250929" sldId="2147483855"/>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51250929" sldId="2147483855"/>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51250929" sldId="2147483855"/>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51250929" sldId="2147483855"/>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010219657" sldId="2147483856"/>
          </pc:sldLayoutMkLst>
          <pc:spChg chg="mod">
            <ac:chgData name="Hamlet Markarian" userId="4926d2b407f31d77" providerId="LiveId" clId="{1C057F98-2CC4-49E3-A2E2-A804BE88845B}" dt="2021-05-06T09:32:25.047" v="3985"/>
            <ac:spMkLst>
              <pc:docMk/>
              <pc:sldMasterMk cId="289061279" sldId="2147483648"/>
              <pc:sldLayoutMk cId="2010219657" sldId="2147483856"/>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010219657" sldId="2147483856"/>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034741661" sldId="2147483857"/>
          </pc:sldLayoutMkLst>
          <pc:spChg chg="mod">
            <ac:chgData name="Hamlet Markarian" userId="4926d2b407f31d77" providerId="LiveId" clId="{1C057F98-2CC4-49E3-A2E2-A804BE88845B}" dt="2021-05-06T09:32:25.047" v="3985"/>
            <ac:spMkLst>
              <pc:docMk/>
              <pc:sldMasterMk cId="289061279" sldId="2147483648"/>
              <pc:sldLayoutMk cId="4034741661" sldId="2147483857"/>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034741661" sldId="2147483857"/>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74837782" sldId="2147483858"/>
          </pc:sldLayoutMkLst>
          <pc:spChg chg="mod">
            <ac:chgData name="Hamlet Markarian" userId="4926d2b407f31d77" providerId="LiveId" clId="{1C057F98-2CC4-49E3-A2E2-A804BE88845B}" dt="2021-05-06T09:32:25.047" v="3985"/>
            <ac:spMkLst>
              <pc:docMk/>
              <pc:sldMasterMk cId="289061279" sldId="2147483648"/>
              <pc:sldLayoutMk cId="274837782" sldId="214748385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74837782" sldId="2147483858"/>
              <ac:spMk id="1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641781222" sldId="2147483859"/>
          </pc:sldLayoutMkLst>
          <pc:spChg chg="mod">
            <ac:chgData name="Hamlet Markarian" userId="4926d2b407f31d77" providerId="LiveId" clId="{1C057F98-2CC4-49E3-A2E2-A804BE88845B}" dt="2021-05-06T09:32:25.047" v="3985"/>
            <ac:spMkLst>
              <pc:docMk/>
              <pc:sldMasterMk cId="289061279" sldId="2147483648"/>
              <pc:sldLayoutMk cId="1641781222" sldId="2147483859"/>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641781222" sldId="2147483859"/>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387010040" sldId="2147483860"/>
          </pc:sldLayoutMkLst>
          <pc:spChg chg="mod">
            <ac:chgData name="Hamlet Markarian" userId="4926d2b407f31d77" providerId="LiveId" clId="{1C057F98-2CC4-49E3-A2E2-A804BE88845B}" dt="2021-05-06T09:32:25.047" v="3985"/>
            <ac:spMkLst>
              <pc:docMk/>
              <pc:sldMasterMk cId="289061279" sldId="2147483648"/>
              <pc:sldLayoutMk cId="3387010040" sldId="2147483860"/>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387010040" sldId="2147483860"/>
              <ac:spMk id="11"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135784394" sldId="2147483861"/>
          </pc:sldLayoutMkLst>
          <pc:spChg chg="mod">
            <ac:chgData name="Hamlet Markarian" userId="4926d2b407f31d77" providerId="LiveId" clId="{1C057F98-2CC4-49E3-A2E2-A804BE88845B}" dt="2021-05-06T09:32:25.047" v="3985"/>
            <ac:spMkLst>
              <pc:docMk/>
              <pc:sldMasterMk cId="289061279" sldId="2147483648"/>
              <pc:sldLayoutMk cId="3135784394" sldId="2147483861"/>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135784394" sldId="2147483861"/>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808799458" sldId="2147483862"/>
          </pc:sldLayoutMkLst>
          <pc:spChg chg="mod">
            <ac:chgData name="Hamlet Markarian" userId="4926d2b407f31d77" providerId="LiveId" clId="{1C057F98-2CC4-49E3-A2E2-A804BE88845B}" dt="2021-05-06T09:32:25.047" v="3985"/>
            <ac:spMkLst>
              <pc:docMk/>
              <pc:sldMasterMk cId="289061279" sldId="2147483648"/>
              <pc:sldLayoutMk cId="808799458" sldId="2147483862"/>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08799458" sldId="2147483862"/>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865216965" sldId="2147483863"/>
          </pc:sldLayoutMkLst>
          <pc:spChg chg="mod">
            <ac:chgData name="Hamlet Markarian" userId="4926d2b407f31d77" providerId="LiveId" clId="{1C057F98-2CC4-49E3-A2E2-A804BE88845B}" dt="2021-05-06T09:32:25.047" v="3985"/>
            <ac:spMkLst>
              <pc:docMk/>
              <pc:sldMasterMk cId="289061279" sldId="2147483648"/>
              <pc:sldLayoutMk cId="2865216965" sldId="2147483863"/>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865216965" sldId="2147483863"/>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868160549" sldId="2147483864"/>
          </pc:sldLayoutMkLst>
          <pc:spChg chg="mod">
            <ac:chgData name="Hamlet Markarian" userId="4926d2b407f31d77" providerId="LiveId" clId="{1C057F98-2CC4-49E3-A2E2-A804BE88845B}" dt="2021-05-06T09:32:25.047" v="3985"/>
            <ac:spMkLst>
              <pc:docMk/>
              <pc:sldMasterMk cId="289061279" sldId="2147483648"/>
              <pc:sldLayoutMk cId="3868160549" sldId="2147483864"/>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868160549" sldId="2147483864"/>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956927244" sldId="2147483865"/>
          </pc:sldLayoutMkLst>
          <pc:spChg chg="mod">
            <ac:chgData name="Hamlet Markarian" userId="4926d2b407f31d77" providerId="LiveId" clId="{1C057F98-2CC4-49E3-A2E2-A804BE88845B}" dt="2021-05-06T09:32:25.047" v="3985"/>
            <ac:spMkLst>
              <pc:docMk/>
              <pc:sldMasterMk cId="289061279" sldId="2147483648"/>
              <pc:sldLayoutMk cId="3956927244" sldId="214748386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956927244" sldId="2147483865"/>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563677809" sldId="2147483866"/>
          </pc:sldLayoutMkLst>
          <pc:spChg chg="mod">
            <ac:chgData name="Hamlet Markarian" userId="4926d2b407f31d77" providerId="LiveId" clId="{1C057F98-2CC4-49E3-A2E2-A804BE88845B}" dt="2021-05-06T09:32:25.047" v="3985"/>
            <ac:spMkLst>
              <pc:docMk/>
              <pc:sldMasterMk cId="289061279" sldId="2147483648"/>
              <pc:sldLayoutMk cId="2563677809" sldId="2147483866"/>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63677809" sldId="214748386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63677809" sldId="2147483866"/>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63677809" sldId="2147483866"/>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63677809" sldId="2147483866"/>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63677809" sldId="2147483866"/>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527982542" sldId="2147483867"/>
          </pc:sldLayoutMkLst>
          <pc:spChg chg="mod">
            <ac:chgData name="Hamlet Markarian" userId="4926d2b407f31d77" providerId="LiveId" clId="{1C057F98-2CC4-49E3-A2E2-A804BE88845B}" dt="2021-05-06T09:32:25.047" v="3985"/>
            <ac:spMkLst>
              <pc:docMk/>
              <pc:sldMasterMk cId="289061279" sldId="2147483648"/>
              <pc:sldLayoutMk cId="2527982542" sldId="2147483867"/>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27982542" sldId="2147483867"/>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27982542" sldId="2147483867"/>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27982542" sldId="2147483867"/>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27982542" sldId="2147483867"/>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469216148" sldId="2147483868"/>
          </pc:sldLayoutMkLst>
          <pc:spChg chg="mod">
            <ac:chgData name="Hamlet Markarian" userId="4926d2b407f31d77" providerId="LiveId" clId="{1C057F98-2CC4-49E3-A2E2-A804BE88845B}" dt="2021-05-06T09:32:25.047" v="3985"/>
            <ac:spMkLst>
              <pc:docMk/>
              <pc:sldMasterMk cId="289061279" sldId="2147483648"/>
              <pc:sldLayoutMk cId="2469216148" sldId="214748386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1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1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2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9216148" sldId="2147483868"/>
              <ac:spMk id="21"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355574164" sldId="2147483869"/>
          </pc:sldLayoutMkLst>
          <pc:spChg chg="mod">
            <ac:chgData name="Hamlet Markarian" userId="4926d2b407f31d77" providerId="LiveId" clId="{1C057F98-2CC4-49E3-A2E2-A804BE88845B}" dt="2021-05-06T09:32:25.047" v="3985"/>
            <ac:spMkLst>
              <pc:docMk/>
              <pc:sldMasterMk cId="289061279" sldId="2147483648"/>
              <pc:sldLayoutMk cId="2355574164" sldId="2147483869"/>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1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2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355574164" sldId="2147483869"/>
              <ac:spMk id="21"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670748924" sldId="2147483870"/>
          </pc:sldLayoutMkLst>
          <pc:spChg chg="mod">
            <ac:chgData name="Hamlet Markarian" userId="4926d2b407f31d77" providerId="LiveId" clId="{1C057F98-2CC4-49E3-A2E2-A804BE88845B}" dt="2021-05-06T09:32:25.047" v="3985"/>
            <ac:spMkLst>
              <pc:docMk/>
              <pc:sldMasterMk cId="289061279" sldId="2147483648"/>
              <pc:sldLayoutMk cId="2670748924" sldId="2147483870"/>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670748924" sldId="2147483870"/>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907155852" sldId="2147483871"/>
          </pc:sldLayoutMkLst>
          <pc:spChg chg="mod">
            <ac:chgData name="Hamlet Markarian" userId="4926d2b407f31d77" providerId="LiveId" clId="{1C057F98-2CC4-49E3-A2E2-A804BE88845B}" dt="2021-05-06T09:32:25.047" v="3985"/>
            <ac:spMkLst>
              <pc:docMk/>
              <pc:sldMasterMk cId="289061279" sldId="2147483648"/>
              <pc:sldLayoutMk cId="2907155852" sldId="2147483871"/>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1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1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907155852" sldId="2147483871"/>
              <ac:spMk id="1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579287603" sldId="2147483872"/>
          </pc:sldLayoutMkLst>
          <pc:spChg chg="mod">
            <ac:chgData name="Hamlet Markarian" userId="4926d2b407f31d77" providerId="LiveId" clId="{1C057F98-2CC4-49E3-A2E2-A804BE88845B}" dt="2021-05-06T09:32:25.047" v="3985"/>
            <ac:spMkLst>
              <pc:docMk/>
              <pc:sldMasterMk cId="289061279" sldId="2147483648"/>
              <pc:sldLayoutMk cId="2579287603" sldId="2147483872"/>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579287603" sldId="2147483872"/>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951540809" sldId="2147483873"/>
          </pc:sldLayoutMkLst>
          <pc:spChg chg="mod">
            <ac:chgData name="Hamlet Markarian" userId="4926d2b407f31d77" providerId="LiveId" clId="{1C057F98-2CC4-49E3-A2E2-A804BE88845B}" dt="2021-05-06T09:32:25.047" v="3985"/>
            <ac:spMkLst>
              <pc:docMk/>
              <pc:sldMasterMk cId="289061279" sldId="2147483648"/>
              <pc:sldLayoutMk cId="951540809" sldId="2147483873"/>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51540809" sldId="2147483873"/>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487774193" sldId="2147483874"/>
          </pc:sldLayoutMkLst>
          <pc:spChg chg="mod">
            <ac:chgData name="Hamlet Markarian" userId="4926d2b407f31d77" providerId="LiveId" clId="{1C057F98-2CC4-49E3-A2E2-A804BE88845B}" dt="2021-05-06T09:32:25.047" v="3985"/>
            <ac:spMkLst>
              <pc:docMk/>
              <pc:sldMasterMk cId="289061279" sldId="2147483648"/>
              <pc:sldLayoutMk cId="3487774193" sldId="2147483874"/>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3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87774193" sldId="2147483874"/>
              <ac:spMk id="48"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467380536" sldId="2147483875"/>
          </pc:sldLayoutMkLst>
          <pc:spChg chg="mod">
            <ac:chgData name="Hamlet Markarian" userId="4926d2b407f31d77" providerId="LiveId" clId="{1C057F98-2CC4-49E3-A2E2-A804BE88845B}" dt="2021-05-06T09:32:25.047" v="3985"/>
            <ac:spMkLst>
              <pc:docMk/>
              <pc:sldMasterMk cId="289061279" sldId="2147483648"/>
              <pc:sldLayoutMk cId="2467380536" sldId="214748387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3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67380536" sldId="2147483875"/>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080104007" sldId="2147483876"/>
          </pc:sldLayoutMkLst>
          <pc:spChg chg="mod">
            <ac:chgData name="Hamlet Markarian" userId="4926d2b407f31d77" providerId="LiveId" clId="{1C057F98-2CC4-49E3-A2E2-A804BE88845B}" dt="2021-05-06T09:32:25.047" v="3985"/>
            <ac:spMkLst>
              <pc:docMk/>
              <pc:sldMasterMk cId="289061279" sldId="2147483648"/>
              <pc:sldLayoutMk cId="1080104007" sldId="2147483876"/>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080104007" sldId="2147483876"/>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188907323" sldId="2147483877"/>
          </pc:sldLayoutMkLst>
          <pc:spChg chg="mod">
            <ac:chgData name="Hamlet Markarian" userId="4926d2b407f31d77" providerId="LiveId" clId="{1C057F98-2CC4-49E3-A2E2-A804BE88845B}" dt="2021-05-06T09:32:25.047" v="3985"/>
            <ac:spMkLst>
              <pc:docMk/>
              <pc:sldMasterMk cId="289061279" sldId="2147483648"/>
              <pc:sldLayoutMk cId="4188907323" sldId="2147483877"/>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188907323" sldId="2147483877"/>
              <ac:spMk id="4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535462588" sldId="2147483878"/>
          </pc:sldLayoutMkLst>
          <pc:spChg chg="mod">
            <ac:chgData name="Hamlet Markarian" userId="4926d2b407f31d77" providerId="LiveId" clId="{1C057F98-2CC4-49E3-A2E2-A804BE88845B}" dt="2021-05-06T09:32:25.047" v="3985"/>
            <ac:spMkLst>
              <pc:docMk/>
              <pc:sldMasterMk cId="289061279" sldId="2147483648"/>
              <pc:sldLayoutMk cId="1535462588" sldId="214748387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3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35462588" sldId="2147483878"/>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741556850" sldId="2147483879"/>
          </pc:sldLayoutMkLst>
          <pc:spChg chg="mod">
            <ac:chgData name="Hamlet Markarian" userId="4926d2b407f31d77" providerId="LiveId" clId="{1C057F98-2CC4-49E3-A2E2-A804BE88845B}" dt="2021-05-06T09:32:25.047" v="3985"/>
            <ac:spMkLst>
              <pc:docMk/>
              <pc:sldMasterMk cId="289061279" sldId="2147483648"/>
              <pc:sldLayoutMk cId="3741556850" sldId="2147483879"/>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741556850" sldId="2147483879"/>
              <ac:spMk id="38"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4235360243" sldId="2147483880"/>
          </pc:sldLayoutMkLst>
          <pc:spChg chg="mod">
            <ac:chgData name="Hamlet Markarian" userId="4926d2b407f31d77" providerId="LiveId" clId="{1C057F98-2CC4-49E3-A2E2-A804BE88845B}" dt="2021-05-06T09:32:25.047" v="3985"/>
            <ac:spMkLst>
              <pc:docMk/>
              <pc:sldMasterMk cId="289061279" sldId="2147483648"/>
              <pc:sldLayoutMk cId="4235360243" sldId="2147483880"/>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36"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4235360243" sldId="2147483880"/>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278164679" sldId="2147483881"/>
          </pc:sldLayoutMkLst>
          <pc:spChg chg="mod">
            <ac:chgData name="Hamlet Markarian" userId="4926d2b407f31d77" providerId="LiveId" clId="{1C057F98-2CC4-49E3-A2E2-A804BE88845B}" dt="2021-05-06T09:32:25.047" v="3985"/>
            <ac:spMkLst>
              <pc:docMk/>
              <pc:sldMasterMk cId="289061279" sldId="2147483648"/>
              <pc:sldLayoutMk cId="3278164679" sldId="2147483881"/>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33"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3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3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278164679" sldId="2147483881"/>
              <ac:spMk id="36"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840962093" sldId="2147483882"/>
          </pc:sldLayoutMkLst>
          <pc:spChg chg="mod">
            <ac:chgData name="Hamlet Markarian" userId="4926d2b407f31d77" providerId="LiveId" clId="{1C057F98-2CC4-49E3-A2E2-A804BE88845B}" dt="2021-05-06T09:32:25.047" v="3985"/>
            <ac:spMkLst>
              <pc:docMk/>
              <pc:sldMasterMk cId="289061279" sldId="2147483648"/>
              <pc:sldLayoutMk cId="1840962093" sldId="2147483882"/>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840962093" sldId="2147483882"/>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834898081" sldId="2147483883"/>
          </pc:sldLayoutMkLst>
          <pc:spChg chg="mod">
            <ac:chgData name="Hamlet Markarian" userId="4926d2b407f31d77" providerId="LiveId" clId="{1C057F98-2CC4-49E3-A2E2-A804BE88845B}" dt="2021-05-06T09:32:25.047" v="3985"/>
            <ac:spMkLst>
              <pc:docMk/>
              <pc:sldMasterMk cId="289061279" sldId="2147483648"/>
              <pc:sldLayoutMk cId="834898081" sldId="2147483883"/>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34898081" sldId="2147483883"/>
              <ac:spMk id="30"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2452773042" sldId="2147483884"/>
          </pc:sldLayoutMkLst>
          <pc:spChg chg="mod">
            <ac:chgData name="Hamlet Markarian" userId="4926d2b407f31d77" providerId="LiveId" clId="{1C057F98-2CC4-49E3-A2E2-A804BE88845B}" dt="2021-05-06T09:32:25.047" v="3985"/>
            <ac:spMkLst>
              <pc:docMk/>
              <pc:sldMasterMk cId="289061279" sldId="2147483648"/>
              <pc:sldLayoutMk cId="2452773042" sldId="2147483884"/>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3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2452773042" sldId="2147483884"/>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477330136" sldId="2147483885"/>
          </pc:sldLayoutMkLst>
          <pc:spChg chg="mod">
            <ac:chgData name="Hamlet Markarian" userId="4926d2b407f31d77" providerId="LiveId" clId="{1C057F98-2CC4-49E3-A2E2-A804BE88845B}" dt="2021-05-06T09:32:25.047" v="3985"/>
            <ac:spMkLst>
              <pc:docMk/>
              <pc:sldMasterMk cId="289061279" sldId="2147483648"/>
              <pc:sldLayoutMk cId="3477330136" sldId="214748388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10"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11"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2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2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29"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477330136" sldId="2147483885"/>
              <ac:spMk id="30"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889947670" sldId="2147483886"/>
          </pc:sldLayoutMkLst>
          <pc:spChg chg="mod">
            <ac:chgData name="Hamlet Markarian" userId="4926d2b407f31d77" providerId="LiveId" clId="{1C057F98-2CC4-49E3-A2E2-A804BE88845B}" dt="2021-05-06T09:32:25.047" v="3985"/>
            <ac:spMkLst>
              <pc:docMk/>
              <pc:sldMasterMk cId="289061279" sldId="2147483648"/>
              <pc:sldLayoutMk cId="889947670" sldId="2147483886"/>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5"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7"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8"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14"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889947670" sldId="2147483886"/>
              <ac:spMk id="15"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734920736" sldId="2147483888"/>
          </pc:sldLayoutMkLst>
          <pc:spChg chg="mod">
            <ac:chgData name="Hamlet Markarian" userId="4926d2b407f31d77" providerId="LiveId" clId="{1C057F98-2CC4-49E3-A2E2-A804BE88845B}" dt="2021-05-06T09:32:25.047" v="3985"/>
            <ac:spMkLst>
              <pc:docMk/>
              <pc:sldMasterMk cId="289061279" sldId="2147483648"/>
              <pc:sldLayoutMk cId="1734920736" sldId="2147483888"/>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734920736" sldId="2147483888"/>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1587256507" sldId="2147483891"/>
          </pc:sldLayoutMkLst>
          <pc:spChg chg="mod">
            <ac:chgData name="Hamlet Markarian" userId="4926d2b407f31d77" providerId="LiveId" clId="{1C057F98-2CC4-49E3-A2E2-A804BE88845B}" dt="2021-05-06T09:32:25.047" v="3985"/>
            <ac:spMkLst>
              <pc:docMk/>
              <pc:sldMasterMk cId="289061279" sldId="2147483648"/>
              <pc:sldLayoutMk cId="1587256507" sldId="2147483891"/>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1587256507" sldId="2147483891"/>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3516742" sldId="2147483893"/>
          </pc:sldLayoutMkLst>
          <pc:spChg chg="mod">
            <ac:chgData name="Hamlet Markarian" userId="4926d2b407f31d77" providerId="LiveId" clId="{1C057F98-2CC4-49E3-A2E2-A804BE88845B}" dt="2021-05-06T09:32:25.047" v="3985"/>
            <ac:spMkLst>
              <pc:docMk/>
              <pc:sldMasterMk cId="289061279" sldId="2147483648"/>
              <pc:sldLayoutMk cId="3516742" sldId="2147483893"/>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3516742" sldId="2147483893"/>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289061279" sldId="2147483648"/>
            <pc:sldLayoutMk cId="985212366" sldId="2147483895"/>
          </pc:sldLayoutMkLst>
          <pc:spChg chg="mod">
            <ac:chgData name="Hamlet Markarian" userId="4926d2b407f31d77" providerId="LiveId" clId="{1C057F98-2CC4-49E3-A2E2-A804BE88845B}" dt="2021-05-06T09:32:25.047" v="3985"/>
            <ac:spMkLst>
              <pc:docMk/>
              <pc:sldMasterMk cId="289061279" sldId="2147483648"/>
              <pc:sldLayoutMk cId="985212366" sldId="2147483895"/>
              <ac:spMk id="2" creationId="{00000000-0000-0000-0000-000000000000}"/>
            </ac:spMkLst>
          </pc:spChg>
          <pc:spChg chg="mod">
            <ac:chgData name="Hamlet Markarian" userId="4926d2b407f31d77" providerId="LiveId" clId="{1C057F98-2CC4-49E3-A2E2-A804BE88845B}" dt="2021-05-06T09:32:25.047" v="3985"/>
            <ac:spMkLst>
              <pc:docMk/>
              <pc:sldMasterMk cId="289061279" sldId="2147483648"/>
              <pc:sldLayoutMk cId="985212366" sldId="2147483895"/>
              <ac:spMk id="3" creationId="{00000000-0000-0000-0000-000000000000}"/>
            </ac:spMkLst>
          </pc:spChg>
        </pc:sldLayoutChg>
      </pc:sldMasterChg>
      <pc:sldMasterChg chg="modSp addSldLayout modSldLayout">
        <pc:chgData name="Hamlet Markarian" userId="4926d2b407f31d77" providerId="LiveId" clId="{1C057F98-2CC4-49E3-A2E2-A804BE88845B}" dt="2021-05-06T10:07:25.342" v="3999" actId="478"/>
        <pc:sldMasterMkLst>
          <pc:docMk/>
          <pc:sldMasterMk cId="1241911007" sldId="2147483680"/>
        </pc:sldMasterMkLst>
        <pc:spChg chg="mod">
          <ac:chgData name="Hamlet Markarian" userId="4926d2b407f31d77" providerId="LiveId" clId="{1C057F98-2CC4-49E3-A2E2-A804BE88845B}" dt="2021-05-06T09:32:25.047" v="3985"/>
          <ac:spMkLst>
            <pc:docMk/>
            <pc:sldMasterMk cId="1241911007" sldId="2147483680"/>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ac:spMk id="3" creationId="{00000000-0000-0000-0000-000000000000}"/>
          </ac:spMkLst>
        </pc:spChg>
        <pc:sldLayoutChg chg="modSp">
          <pc:chgData name="Hamlet Markarian" userId="4926d2b407f31d77" providerId="LiveId" clId="{1C057F98-2CC4-49E3-A2E2-A804BE88845B}" dt="2021-05-06T09:32:25.047" v="3985"/>
          <pc:sldLayoutMkLst>
            <pc:docMk/>
            <pc:sldMasterMk cId="1241911007" sldId="2147483680"/>
            <pc:sldLayoutMk cId="4153280320" sldId="2147483681"/>
          </pc:sldLayoutMkLst>
          <pc:spChg chg="mod">
            <ac:chgData name="Hamlet Markarian" userId="4926d2b407f31d77" providerId="LiveId" clId="{1C057F98-2CC4-49E3-A2E2-A804BE88845B}" dt="2021-05-06T09:32:25.047" v="3985"/>
            <ac:spMkLst>
              <pc:docMk/>
              <pc:sldMasterMk cId="1241911007" sldId="2147483680"/>
              <pc:sldLayoutMk cId="4153280320" sldId="2147483681"/>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53280320" sldId="2147483681"/>
              <ac:spMk id="3"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869564275" sldId="2147483683"/>
          </pc:sldLayoutMkLst>
          <pc:spChg chg="mod">
            <ac:chgData name="Hamlet Markarian" userId="4926d2b407f31d77" providerId="LiveId" clId="{1C057F98-2CC4-49E3-A2E2-A804BE88845B}" dt="2021-05-06T09:32:25.047" v="3985"/>
            <ac:spMkLst>
              <pc:docMk/>
              <pc:sldMasterMk cId="1241911007" sldId="2147483680"/>
              <pc:sldLayoutMk cId="3869564275" sldId="2147483683"/>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69564275" sldId="2147483683"/>
              <ac:spMk id="5"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900642561" sldId="2147483685"/>
          </pc:sldLayoutMkLst>
          <pc:spChg chg="mod">
            <ac:chgData name="Hamlet Markarian" userId="4926d2b407f31d77" providerId="LiveId" clId="{1C057F98-2CC4-49E3-A2E2-A804BE88845B}" dt="2021-05-06T09:32:25.047" v="3985"/>
            <ac:spMkLst>
              <pc:docMk/>
              <pc:sldMasterMk cId="1241911007" sldId="2147483680"/>
              <pc:sldLayoutMk cId="900642561" sldId="2147483685"/>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00642561" sldId="2147483685"/>
              <ac:spMk id="5"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807929568" sldId="2147483686"/>
          </pc:sldLayoutMkLst>
          <pc:spChg chg="mod">
            <ac:chgData name="Hamlet Markarian" userId="4926d2b407f31d77" providerId="LiveId" clId="{1C057F98-2CC4-49E3-A2E2-A804BE88845B}" dt="2021-05-06T09:32:25.047" v="3985"/>
            <ac:spMkLst>
              <pc:docMk/>
              <pc:sldMasterMk cId="1241911007" sldId="2147483680"/>
              <pc:sldLayoutMk cId="1807929568" sldId="2147483686"/>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07929568" sldId="214748368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07929568" sldId="2147483686"/>
              <ac:spMk id="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299072698" sldId="2147483687"/>
          </pc:sldLayoutMkLst>
          <pc:spChg chg="mod">
            <ac:chgData name="Hamlet Markarian" userId="4926d2b407f31d77" providerId="LiveId" clId="{1C057F98-2CC4-49E3-A2E2-A804BE88845B}" dt="2021-05-06T09:32:25.047" v="3985"/>
            <ac:spMkLst>
              <pc:docMk/>
              <pc:sldMasterMk cId="1241911007" sldId="2147483680"/>
              <pc:sldLayoutMk cId="3299072698" sldId="2147483687"/>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99072698" sldId="2147483687"/>
              <ac:spMk id="4"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429658033" sldId="2147483688"/>
          </pc:sldLayoutMkLst>
          <pc:spChg chg="mod">
            <ac:chgData name="Hamlet Markarian" userId="4926d2b407f31d77" providerId="LiveId" clId="{1C057F98-2CC4-49E3-A2E2-A804BE88845B}" dt="2021-05-06T09:32:25.047" v="3985"/>
            <ac:spMkLst>
              <pc:docMk/>
              <pc:sldMasterMk cId="1241911007" sldId="2147483680"/>
              <pc:sldLayoutMk cId="1429658033" sldId="2147483688"/>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29658033" sldId="214748368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29658033" sldId="2147483688"/>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29658033" sldId="2147483688"/>
              <ac:spMk id="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656498061" sldId="2147483689"/>
          </pc:sldLayoutMkLst>
          <pc:spChg chg="mod">
            <ac:chgData name="Hamlet Markarian" userId="4926d2b407f31d77" providerId="LiveId" clId="{1C057F98-2CC4-49E3-A2E2-A804BE88845B}" dt="2021-05-06T09:32:25.047" v="3985"/>
            <ac:spMkLst>
              <pc:docMk/>
              <pc:sldMasterMk cId="1241911007" sldId="2147483680"/>
              <pc:sldLayoutMk cId="656498061" sldId="2147483689"/>
              <ac:spMk id="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56498061" sldId="2147483689"/>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56498061" sldId="2147483689"/>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56498061" sldId="2147483689"/>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56498061" sldId="2147483689"/>
              <ac:spMk id="7"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591754337" sldId="2147483691"/>
          </pc:sldLayoutMkLst>
          <pc:spChg chg="mod">
            <ac:chgData name="Hamlet Markarian" userId="4926d2b407f31d77" providerId="LiveId" clId="{1C057F98-2CC4-49E3-A2E2-A804BE88845B}" dt="2021-05-06T09:32:25.047" v="3985"/>
            <ac:spMkLst>
              <pc:docMk/>
              <pc:sldMasterMk cId="1241911007" sldId="2147483680"/>
              <pc:sldLayoutMk cId="591754337" sldId="2147483691"/>
              <ac:spMk id="3" creationId="{00000000-0000-0000-0000-000000000000}"/>
            </ac:spMkLst>
          </pc:spChg>
        </pc:sldLayoutChg>
        <pc:sldLayoutChg chg="addSp delSp modSp mod">
          <pc:chgData name="Hamlet Markarian" userId="4926d2b407f31d77" providerId="LiveId" clId="{1C057F98-2CC4-49E3-A2E2-A804BE88845B}" dt="2021-05-06T09:41:07.064" v="3995" actId="478"/>
          <pc:sldLayoutMkLst>
            <pc:docMk/>
            <pc:sldMasterMk cId="1241911007" sldId="2147483680"/>
            <pc:sldLayoutMk cId="1511880632" sldId="2147483692"/>
          </pc:sldLayoutMkLst>
          <pc:spChg chg="mod ord">
            <ac:chgData name="Hamlet Markarian" userId="4926d2b407f31d77" providerId="LiveId" clId="{1C057F98-2CC4-49E3-A2E2-A804BE88845B}" dt="2021-05-06T09:32:25.047" v="3985"/>
            <ac:spMkLst>
              <pc:docMk/>
              <pc:sldMasterMk cId="1241911007" sldId="2147483680"/>
              <pc:sldLayoutMk cId="1511880632" sldId="2147483692"/>
              <ac:spMk id="2" creationId="{EC23726F-899C-4D2F-9B92-56857361E210}"/>
            </ac:spMkLst>
          </pc:spChg>
          <pc:spChg chg="mod">
            <ac:chgData name="Hamlet Markarian" userId="4926d2b407f31d77" providerId="LiveId" clId="{1C057F98-2CC4-49E3-A2E2-A804BE88845B}" dt="2021-05-06T09:32:25.047" v="3985"/>
            <ac:spMkLst>
              <pc:docMk/>
              <pc:sldMasterMk cId="1241911007" sldId="2147483680"/>
              <pc:sldLayoutMk cId="1511880632" sldId="2147483692"/>
              <ac:spMk id="3" creationId="{BE0951C9-484F-4E9A-8471-00D15E074EEA}"/>
            </ac:spMkLst>
          </pc:spChg>
          <pc:spChg chg="add del mod">
            <ac:chgData name="Hamlet Markarian" userId="4926d2b407f31d77" providerId="LiveId" clId="{1C057F98-2CC4-49E3-A2E2-A804BE88845B}" dt="2021-05-06T09:41:07.064" v="3995" actId="478"/>
            <ac:spMkLst>
              <pc:docMk/>
              <pc:sldMasterMk cId="1241911007" sldId="2147483680"/>
              <pc:sldLayoutMk cId="1511880632" sldId="2147483692"/>
              <ac:spMk id="4" creationId="{38D4D68A-2024-45A1-887C-5204989EB21E}"/>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5" creationId="{6CABF3ED-6C74-46CF-95A9-E43FEEAEACE7}"/>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6" creationId="{637D4D02-2F9F-4F0D-992E-A751E1401535}"/>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7" creationId="{03525EEA-366E-451F-A0AA-7B14CD6E3E97}"/>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8" creationId="{3EC8D788-D047-4C00-A9F5-579E8C5FD4A1}"/>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9" creationId="{B250AB55-38BB-482B-8EE7-E1D117705139}"/>
            </ac:spMkLst>
          </pc:spChg>
          <pc:spChg chg="mod">
            <ac:chgData name="Hamlet Markarian" userId="4926d2b407f31d77" providerId="LiveId" clId="{1C057F98-2CC4-49E3-A2E2-A804BE88845B}" dt="2021-05-05T21:05:19.780" v="2141"/>
            <ac:spMkLst>
              <pc:docMk/>
              <pc:sldMasterMk cId="1241911007" sldId="2147483680"/>
              <pc:sldLayoutMk cId="1511880632" sldId="2147483692"/>
              <ac:spMk id="10" creationId="{D623256E-F617-40D2-BA3E-A7489F25BF4D}"/>
            </ac:spMkLst>
          </pc:spChg>
          <pc:grpChg chg="add del mod ord">
            <ac:chgData name="Hamlet Markarian" userId="4926d2b407f31d77" providerId="LiveId" clId="{1C057F98-2CC4-49E3-A2E2-A804BE88845B}" dt="2021-05-05T21:05:44.321" v="2152"/>
            <ac:grpSpMkLst>
              <pc:docMk/>
              <pc:sldMasterMk cId="1241911007" sldId="2147483680"/>
              <pc:sldLayoutMk cId="1511880632" sldId="2147483692"/>
              <ac:grpSpMk id="4" creationId="{7D7E5ED9-8F9D-4E64-9DCF-5DE98CFAE4A1}"/>
            </ac:grpSpMkLst>
          </pc:grpChg>
          <pc:graphicFrameChg chg="add del mod">
            <ac:chgData name="Hamlet Markarian" userId="4926d2b407f31d77" providerId="LiveId" clId="{1C057F98-2CC4-49E3-A2E2-A804BE88845B}" dt="2021-05-06T09:41:07.064" v="3995" actId="478"/>
            <ac:graphicFrameMkLst>
              <pc:docMk/>
              <pc:sldMasterMk cId="1241911007" sldId="2147483680"/>
              <pc:sldLayoutMk cId="1511880632" sldId="2147483692"/>
              <ac:graphicFrameMk id="5" creationId="{A1D457FA-13D0-4D58-A852-B5089BFCE024}"/>
            </ac:graphicFrameMkLst>
          </pc:graphicFrameChg>
        </pc:sldLayoutChg>
        <pc:sldLayoutChg chg="modSp">
          <pc:chgData name="Hamlet Markarian" userId="4926d2b407f31d77" providerId="LiveId" clId="{1C057F98-2CC4-49E3-A2E2-A804BE88845B}" dt="2021-05-06T09:32:25.047" v="3985"/>
          <pc:sldLayoutMkLst>
            <pc:docMk/>
            <pc:sldMasterMk cId="1241911007" sldId="2147483680"/>
            <pc:sldLayoutMk cId="3017609341" sldId="2147483752"/>
          </pc:sldLayoutMkLst>
          <pc:spChg chg="mod">
            <ac:chgData name="Hamlet Markarian" userId="4926d2b407f31d77" providerId="LiveId" clId="{1C057F98-2CC4-49E3-A2E2-A804BE88845B}" dt="2021-05-06T09:32:25.047" v="3985"/>
            <ac:spMkLst>
              <pc:docMk/>
              <pc:sldMasterMk cId="1241911007" sldId="2147483680"/>
              <pc:sldLayoutMk cId="3017609341" sldId="2147483752"/>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017609341" sldId="2147483752"/>
              <ac:spMk id="18"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345484005" sldId="2147483753"/>
          </pc:sldLayoutMkLst>
          <pc:spChg chg="mod">
            <ac:chgData name="Hamlet Markarian" userId="4926d2b407f31d77" providerId="LiveId" clId="{1C057F98-2CC4-49E3-A2E2-A804BE88845B}" dt="2021-05-06T09:32:25.047" v="3985"/>
            <ac:spMkLst>
              <pc:docMk/>
              <pc:sldMasterMk cId="1241911007" sldId="2147483680"/>
              <pc:sldLayoutMk cId="3345484005" sldId="214748375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1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2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2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2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2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45484005" sldId="2147483753"/>
              <ac:spMk id="24"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862117519" sldId="2147483754"/>
          </pc:sldLayoutMkLst>
          <pc:spChg chg="mod">
            <ac:chgData name="Hamlet Markarian" userId="4926d2b407f31d77" providerId="LiveId" clId="{1C057F98-2CC4-49E3-A2E2-A804BE88845B}" dt="2021-05-06T09:32:25.047" v="3985"/>
            <ac:spMkLst>
              <pc:docMk/>
              <pc:sldMasterMk cId="1241911007" sldId="2147483680"/>
              <pc:sldLayoutMk cId="2862117519" sldId="2147483754"/>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2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3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62117519" sldId="2147483754"/>
              <ac:spMk id="45"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452237378" sldId="2147483755"/>
          </pc:sldLayoutMkLst>
          <pc:spChg chg="mod">
            <ac:chgData name="Hamlet Markarian" userId="4926d2b407f31d77" providerId="LiveId" clId="{1C057F98-2CC4-49E3-A2E2-A804BE88845B}" dt="2021-05-06T09:32:25.047" v="3985"/>
            <ac:spMkLst>
              <pc:docMk/>
              <pc:sldMasterMk cId="1241911007" sldId="2147483680"/>
              <pc:sldLayoutMk cId="1452237378" sldId="2147483755"/>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452237378" sldId="2147483755"/>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910245343" sldId="2147483756"/>
          </pc:sldLayoutMkLst>
          <pc:spChg chg="mod">
            <ac:chgData name="Hamlet Markarian" userId="4926d2b407f31d77" providerId="LiveId" clId="{1C057F98-2CC4-49E3-A2E2-A804BE88845B}" dt="2021-05-06T09:32:25.047" v="3985"/>
            <ac:spMkLst>
              <pc:docMk/>
              <pc:sldMasterMk cId="1241911007" sldId="2147483680"/>
              <pc:sldLayoutMk cId="1910245343" sldId="2147483756"/>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10245343" sldId="2147483756"/>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260758964" sldId="2147483757"/>
          </pc:sldLayoutMkLst>
          <pc:spChg chg="mod">
            <ac:chgData name="Hamlet Markarian" userId="4926d2b407f31d77" providerId="LiveId" clId="{1C057F98-2CC4-49E3-A2E2-A804BE88845B}" dt="2021-05-06T09:32:25.047" v="3985"/>
            <ac:spMkLst>
              <pc:docMk/>
              <pc:sldMasterMk cId="1241911007" sldId="2147483680"/>
              <pc:sldLayoutMk cId="2260758964" sldId="2147483757"/>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60758964" sldId="2147483757"/>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60758964" sldId="2147483757"/>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60758964" sldId="2147483757"/>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60758964" sldId="2147483757"/>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849097181" sldId="2147483758"/>
          </pc:sldLayoutMkLst>
          <pc:spChg chg="mod">
            <ac:chgData name="Hamlet Markarian" userId="4926d2b407f31d77" providerId="LiveId" clId="{1C057F98-2CC4-49E3-A2E2-A804BE88845B}" dt="2021-05-06T09:32:25.047" v="3985"/>
            <ac:spMkLst>
              <pc:docMk/>
              <pc:sldMasterMk cId="1241911007" sldId="2147483680"/>
              <pc:sldLayoutMk cId="849097181" sldId="2147483758"/>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49097181" sldId="2147483758"/>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517557379" sldId="2147483759"/>
          </pc:sldLayoutMkLst>
          <pc:spChg chg="mod">
            <ac:chgData name="Hamlet Markarian" userId="4926d2b407f31d77" providerId="LiveId" clId="{1C057F98-2CC4-49E3-A2E2-A804BE88845B}" dt="2021-05-06T09:32:25.047" v="3985"/>
            <ac:spMkLst>
              <pc:docMk/>
              <pc:sldMasterMk cId="1241911007" sldId="2147483680"/>
              <pc:sldLayoutMk cId="3517557379" sldId="2147483759"/>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517557379" sldId="2147483759"/>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380641463" sldId="2147483760"/>
          </pc:sldLayoutMkLst>
          <pc:spChg chg="mod">
            <ac:chgData name="Hamlet Markarian" userId="4926d2b407f31d77" providerId="LiveId" clId="{1C057F98-2CC4-49E3-A2E2-A804BE88845B}" dt="2021-05-06T09:32:25.047" v="3985"/>
            <ac:spMkLst>
              <pc:docMk/>
              <pc:sldMasterMk cId="1241911007" sldId="2147483680"/>
              <pc:sldLayoutMk cId="3380641463" sldId="2147483760"/>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80641463" sldId="2147483760"/>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80641463" sldId="2147483760"/>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80641463" sldId="2147483760"/>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80641463" sldId="2147483760"/>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740493276" sldId="2147483761"/>
          </pc:sldLayoutMkLst>
          <pc:spChg chg="mod">
            <ac:chgData name="Hamlet Markarian" userId="4926d2b407f31d77" providerId="LiveId" clId="{1C057F98-2CC4-49E3-A2E2-A804BE88845B}" dt="2021-05-06T09:32:25.047" v="3985"/>
            <ac:spMkLst>
              <pc:docMk/>
              <pc:sldMasterMk cId="1241911007" sldId="2147483680"/>
              <pc:sldLayoutMk cId="740493276" sldId="2147483761"/>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40493276" sldId="2147483761"/>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666106920" sldId="2147483762"/>
          </pc:sldLayoutMkLst>
          <pc:spChg chg="mod">
            <ac:chgData name="Hamlet Markarian" userId="4926d2b407f31d77" providerId="LiveId" clId="{1C057F98-2CC4-49E3-A2E2-A804BE88845B}" dt="2021-05-06T09:32:25.047" v="3985"/>
            <ac:spMkLst>
              <pc:docMk/>
              <pc:sldMasterMk cId="1241911007" sldId="2147483680"/>
              <pc:sldLayoutMk cId="666106920" sldId="2147483762"/>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66106920" sldId="2147483762"/>
              <ac:spMk id="1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577139892" sldId="2147483763"/>
          </pc:sldLayoutMkLst>
          <pc:spChg chg="mod">
            <ac:chgData name="Hamlet Markarian" userId="4926d2b407f31d77" providerId="LiveId" clId="{1C057F98-2CC4-49E3-A2E2-A804BE88845B}" dt="2021-05-06T09:32:25.047" v="3985"/>
            <ac:spMkLst>
              <pc:docMk/>
              <pc:sldMasterMk cId="1241911007" sldId="2147483680"/>
              <pc:sldLayoutMk cId="1577139892" sldId="2147483763"/>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577139892" sldId="2147483763"/>
              <ac:spMk id="11"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847198782" sldId="2147483764"/>
          </pc:sldLayoutMkLst>
          <pc:spChg chg="mod">
            <ac:chgData name="Hamlet Markarian" userId="4926d2b407f31d77" providerId="LiveId" clId="{1C057F98-2CC4-49E3-A2E2-A804BE88845B}" dt="2021-05-06T09:32:25.047" v="3985"/>
            <ac:spMkLst>
              <pc:docMk/>
              <pc:sldMasterMk cId="1241911007" sldId="2147483680"/>
              <pc:sldLayoutMk cId="2847198782" sldId="2147483764"/>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847198782" sldId="2147483764"/>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668619417" sldId="2147483765"/>
          </pc:sldLayoutMkLst>
          <pc:spChg chg="mod">
            <ac:chgData name="Hamlet Markarian" userId="4926d2b407f31d77" providerId="LiveId" clId="{1C057F98-2CC4-49E3-A2E2-A804BE88845B}" dt="2021-05-06T09:32:25.047" v="3985"/>
            <ac:spMkLst>
              <pc:docMk/>
              <pc:sldMasterMk cId="1241911007" sldId="2147483680"/>
              <pc:sldLayoutMk cId="3668619417" sldId="2147483765"/>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68619417" sldId="2147483765"/>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884024457" sldId="2147483766"/>
          </pc:sldLayoutMkLst>
          <pc:spChg chg="mod">
            <ac:chgData name="Hamlet Markarian" userId="4926d2b407f31d77" providerId="LiveId" clId="{1C057F98-2CC4-49E3-A2E2-A804BE88845B}" dt="2021-05-06T09:32:25.047" v="3985"/>
            <ac:spMkLst>
              <pc:docMk/>
              <pc:sldMasterMk cId="1241911007" sldId="2147483680"/>
              <pc:sldLayoutMk cId="884024457" sldId="2147483766"/>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84024457" sldId="214748376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84024457" sldId="2147483766"/>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84024457" sldId="2147483766"/>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84024457" sldId="2147483766"/>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015516507" sldId="2147483767"/>
          </pc:sldLayoutMkLst>
          <pc:spChg chg="mod">
            <ac:chgData name="Hamlet Markarian" userId="4926d2b407f31d77" providerId="LiveId" clId="{1C057F98-2CC4-49E3-A2E2-A804BE88845B}" dt="2021-05-06T09:32:25.047" v="3985"/>
            <ac:spMkLst>
              <pc:docMk/>
              <pc:sldMasterMk cId="1241911007" sldId="2147483680"/>
              <pc:sldLayoutMk cId="2015516507" sldId="2147483767"/>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15516507" sldId="2147483767"/>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831946574" sldId="2147483768"/>
          </pc:sldLayoutMkLst>
          <pc:spChg chg="mod">
            <ac:chgData name="Hamlet Markarian" userId="4926d2b407f31d77" providerId="LiveId" clId="{1C057F98-2CC4-49E3-A2E2-A804BE88845B}" dt="2021-05-06T09:32:25.047" v="3985"/>
            <ac:spMkLst>
              <pc:docMk/>
              <pc:sldMasterMk cId="1241911007" sldId="2147483680"/>
              <pc:sldLayoutMk cId="1831946574" sldId="2147483768"/>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1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1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2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831946574" sldId="2147483768"/>
              <ac:spMk id="21"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4034655361" sldId="2147483769"/>
          </pc:sldLayoutMkLst>
          <pc:spChg chg="mod">
            <ac:chgData name="Hamlet Markarian" userId="4926d2b407f31d77" providerId="LiveId" clId="{1C057F98-2CC4-49E3-A2E2-A804BE88845B}" dt="2021-05-06T09:32:25.047" v="3985"/>
            <ac:spMkLst>
              <pc:docMk/>
              <pc:sldMasterMk cId="1241911007" sldId="2147483680"/>
              <pc:sldLayoutMk cId="4034655361" sldId="2147483769"/>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034655361" sldId="2147483769"/>
              <ac:spMk id="1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330649048" sldId="2147483771"/>
          </pc:sldLayoutMkLst>
          <pc:spChg chg="mod">
            <ac:chgData name="Hamlet Markarian" userId="4926d2b407f31d77" providerId="LiveId" clId="{1C057F98-2CC4-49E3-A2E2-A804BE88845B}" dt="2021-05-06T09:32:25.047" v="3985"/>
            <ac:spMkLst>
              <pc:docMk/>
              <pc:sldMasterMk cId="1241911007" sldId="2147483680"/>
              <pc:sldLayoutMk cId="2330649048" sldId="2147483771"/>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3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30649048" sldId="2147483771"/>
              <ac:spMk id="48"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138089621" sldId="2147483773"/>
          </pc:sldLayoutMkLst>
          <pc:spChg chg="mod">
            <ac:chgData name="Hamlet Markarian" userId="4926d2b407f31d77" providerId="LiveId" clId="{1C057F98-2CC4-49E3-A2E2-A804BE88845B}" dt="2021-05-06T09:32:25.047" v="3985"/>
            <ac:spMkLst>
              <pc:docMk/>
              <pc:sldMasterMk cId="1241911007" sldId="2147483680"/>
              <pc:sldLayoutMk cId="1138089621" sldId="2147483773"/>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3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38089621" sldId="2147483773"/>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848899943" sldId="2147483774"/>
          </pc:sldLayoutMkLst>
          <pc:spChg chg="mod">
            <ac:chgData name="Hamlet Markarian" userId="4926d2b407f31d77" providerId="LiveId" clId="{1C057F98-2CC4-49E3-A2E2-A804BE88845B}" dt="2021-05-06T09:32:25.047" v="3985"/>
            <ac:spMkLst>
              <pc:docMk/>
              <pc:sldMasterMk cId="1241911007" sldId="2147483680"/>
              <pc:sldLayoutMk cId="3848899943" sldId="2147483774"/>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848899943" sldId="2147483774"/>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234869266" sldId="2147483775"/>
          </pc:sldLayoutMkLst>
          <pc:spChg chg="mod">
            <ac:chgData name="Hamlet Markarian" userId="4926d2b407f31d77" providerId="LiveId" clId="{1C057F98-2CC4-49E3-A2E2-A804BE88845B}" dt="2021-05-06T09:32:25.047" v="3985"/>
            <ac:spMkLst>
              <pc:docMk/>
              <pc:sldMasterMk cId="1241911007" sldId="2147483680"/>
              <pc:sldLayoutMk cId="3234869266" sldId="2147483775"/>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234869266" sldId="2147483775"/>
              <ac:spMk id="11"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606727888" sldId="2147483776"/>
          </pc:sldLayoutMkLst>
          <pc:spChg chg="mod">
            <ac:chgData name="Hamlet Markarian" userId="4926d2b407f31d77" providerId="LiveId" clId="{1C057F98-2CC4-49E3-A2E2-A804BE88845B}" dt="2021-05-06T09:32:25.047" v="3985"/>
            <ac:spMkLst>
              <pc:docMk/>
              <pc:sldMasterMk cId="1241911007" sldId="2147483680"/>
              <pc:sldLayoutMk cId="3606727888" sldId="2147483776"/>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06727888" sldId="214748377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06727888" sldId="2147483776"/>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06727888" sldId="2147483776"/>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06727888" sldId="2147483776"/>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06727888" sldId="2147483776"/>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64896783" sldId="2147483777"/>
          </pc:sldLayoutMkLst>
          <pc:spChg chg="mod">
            <ac:chgData name="Hamlet Markarian" userId="4926d2b407f31d77" providerId="LiveId" clId="{1C057F98-2CC4-49E3-A2E2-A804BE88845B}" dt="2021-05-06T09:32:25.047" v="3985"/>
            <ac:spMkLst>
              <pc:docMk/>
              <pc:sldMasterMk cId="1241911007" sldId="2147483680"/>
              <pc:sldLayoutMk cId="364896783" sldId="2147483777"/>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64896783" sldId="2147483777"/>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836260756" sldId="2147483778"/>
          </pc:sldLayoutMkLst>
          <pc:spChg chg="mod">
            <ac:chgData name="Hamlet Markarian" userId="4926d2b407f31d77" providerId="LiveId" clId="{1C057F98-2CC4-49E3-A2E2-A804BE88845B}" dt="2021-05-06T09:32:25.047" v="3985"/>
            <ac:spMkLst>
              <pc:docMk/>
              <pc:sldMasterMk cId="1241911007" sldId="2147483680"/>
              <pc:sldLayoutMk cId="836260756" sldId="2147483778"/>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836260756" sldId="2147483778"/>
              <ac:spMk id="13"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386985252" sldId="2147483779"/>
          </pc:sldLayoutMkLst>
          <pc:spChg chg="mod">
            <ac:chgData name="Hamlet Markarian" userId="4926d2b407f31d77" providerId="LiveId" clId="{1C057F98-2CC4-49E3-A2E2-A804BE88845B}" dt="2021-05-06T09:32:25.047" v="3985"/>
            <ac:spMkLst>
              <pc:docMk/>
              <pc:sldMasterMk cId="1241911007" sldId="2147483680"/>
              <pc:sldLayoutMk cId="2386985252" sldId="2147483779"/>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86985252" sldId="2147483779"/>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86985252" sldId="2147483779"/>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86985252" sldId="2147483779"/>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86985252" sldId="2147483779"/>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386985252" sldId="2147483779"/>
              <ac:spMk id="10"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631063481" sldId="2147483780"/>
          </pc:sldLayoutMkLst>
          <pc:spChg chg="mod">
            <ac:chgData name="Hamlet Markarian" userId="4926d2b407f31d77" providerId="LiveId" clId="{1C057F98-2CC4-49E3-A2E2-A804BE88845B}" dt="2021-05-06T09:32:25.047" v="3985"/>
            <ac:spMkLst>
              <pc:docMk/>
              <pc:sldMasterMk cId="1241911007" sldId="2147483680"/>
              <pc:sldLayoutMk cId="1631063481" sldId="2147483780"/>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631063481" sldId="2147483780"/>
              <ac:spMk id="1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713201051" sldId="2147483781"/>
          </pc:sldLayoutMkLst>
          <pc:spChg chg="mod">
            <ac:chgData name="Hamlet Markarian" userId="4926d2b407f31d77" providerId="LiveId" clId="{1C057F98-2CC4-49E3-A2E2-A804BE88845B}" dt="2021-05-06T09:32:25.047" v="3985"/>
            <ac:spMkLst>
              <pc:docMk/>
              <pc:sldMasterMk cId="1241911007" sldId="2147483680"/>
              <pc:sldLayoutMk cId="2713201051" sldId="2147483781"/>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713201051" sldId="2147483781"/>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092384425" sldId="2147483782"/>
          </pc:sldLayoutMkLst>
          <pc:spChg chg="mod">
            <ac:chgData name="Hamlet Markarian" userId="4926d2b407f31d77" providerId="LiveId" clId="{1C057F98-2CC4-49E3-A2E2-A804BE88845B}" dt="2021-05-06T09:32:25.047" v="3985"/>
            <ac:spMkLst>
              <pc:docMk/>
              <pc:sldMasterMk cId="1241911007" sldId="2147483680"/>
              <pc:sldLayoutMk cId="2092384425" sldId="2147483782"/>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092384425" sldId="2147483782"/>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783620849" sldId="2147483783"/>
          </pc:sldLayoutMkLst>
          <pc:spChg chg="mod">
            <ac:chgData name="Hamlet Markarian" userId="4926d2b407f31d77" providerId="LiveId" clId="{1C057F98-2CC4-49E3-A2E2-A804BE88845B}" dt="2021-05-06T09:32:25.047" v="3985"/>
            <ac:spMkLst>
              <pc:docMk/>
              <pc:sldMasterMk cId="1241911007" sldId="2147483680"/>
              <pc:sldLayoutMk cId="783620849" sldId="2147483783"/>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783620849" sldId="2147483783"/>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204076259" sldId="2147483784"/>
          </pc:sldLayoutMkLst>
          <pc:spChg chg="mod">
            <ac:chgData name="Hamlet Markarian" userId="4926d2b407f31d77" providerId="LiveId" clId="{1C057F98-2CC4-49E3-A2E2-A804BE88845B}" dt="2021-05-06T09:32:25.047" v="3985"/>
            <ac:spMkLst>
              <pc:docMk/>
              <pc:sldMasterMk cId="1241911007" sldId="2147483680"/>
              <pc:sldLayoutMk cId="2204076259" sldId="2147483784"/>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204076259" sldId="2147483784"/>
              <ac:spMk id="14"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997908990" sldId="2147483785"/>
          </pc:sldLayoutMkLst>
          <pc:spChg chg="mod">
            <ac:chgData name="Hamlet Markarian" userId="4926d2b407f31d77" providerId="LiveId" clId="{1C057F98-2CC4-49E3-A2E2-A804BE88845B}" dt="2021-05-06T09:32:25.047" v="3985"/>
            <ac:spMkLst>
              <pc:docMk/>
              <pc:sldMasterMk cId="1241911007" sldId="2147483680"/>
              <pc:sldLayoutMk cId="1997908990" sldId="2147483785"/>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97908990" sldId="2147483785"/>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97908990" sldId="2147483785"/>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97908990" sldId="2147483785"/>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97908990" sldId="2147483785"/>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997908990" sldId="2147483785"/>
              <ac:spMk id="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479669095" sldId="2147483786"/>
          </pc:sldLayoutMkLst>
          <pc:spChg chg="mod">
            <ac:chgData name="Hamlet Markarian" userId="4926d2b407f31d77" providerId="LiveId" clId="{1C057F98-2CC4-49E3-A2E2-A804BE88845B}" dt="2021-05-06T09:32:25.047" v="3985"/>
            <ac:spMkLst>
              <pc:docMk/>
              <pc:sldMasterMk cId="1241911007" sldId="2147483680"/>
              <pc:sldLayoutMk cId="479669095" sldId="2147483786"/>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1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2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79669095" sldId="2147483786"/>
              <ac:spMk id="21"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142812774" sldId="2147483787"/>
          </pc:sldLayoutMkLst>
          <pc:spChg chg="mod">
            <ac:chgData name="Hamlet Markarian" userId="4926d2b407f31d77" providerId="LiveId" clId="{1C057F98-2CC4-49E3-A2E2-A804BE88845B}" dt="2021-05-06T09:32:25.047" v="3985"/>
            <ac:spMkLst>
              <pc:docMk/>
              <pc:sldMasterMk cId="1241911007" sldId="2147483680"/>
              <pc:sldLayoutMk cId="1142812774" sldId="2147483787"/>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142812774" sldId="2147483787"/>
              <ac:spMk id="12"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662158133" sldId="2147483788"/>
          </pc:sldLayoutMkLst>
          <pc:spChg chg="mod">
            <ac:chgData name="Hamlet Markarian" userId="4926d2b407f31d77" providerId="LiveId" clId="{1C057F98-2CC4-49E3-A2E2-A804BE88845B}" dt="2021-05-06T09:32:25.047" v="3985"/>
            <ac:spMkLst>
              <pc:docMk/>
              <pc:sldMasterMk cId="1241911007" sldId="2147483680"/>
              <pc:sldLayoutMk cId="2662158133" sldId="2147483788"/>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62158133" sldId="2147483788"/>
              <ac:spMk id="17"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1399578607" sldId="2147483792"/>
          </pc:sldLayoutMkLst>
          <pc:spChg chg="mod">
            <ac:chgData name="Hamlet Markarian" userId="4926d2b407f31d77" providerId="LiveId" clId="{1C057F98-2CC4-49E3-A2E2-A804BE88845B}" dt="2021-05-06T09:32:25.047" v="3985"/>
            <ac:spMkLst>
              <pc:docMk/>
              <pc:sldMasterMk cId="1241911007" sldId="2147483680"/>
              <pc:sldLayoutMk cId="1399578607" sldId="2147483792"/>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1399578607" sldId="2147483792"/>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4134198086" sldId="2147483793"/>
          </pc:sldLayoutMkLst>
          <pc:spChg chg="mod">
            <ac:chgData name="Hamlet Markarian" userId="4926d2b407f31d77" providerId="LiveId" clId="{1C057F98-2CC4-49E3-A2E2-A804BE88845B}" dt="2021-05-06T09:32:25.047" v="3985"/>
            <ac:spMkLst>
              <pc:docMk/>
              <pc:sldMasterMk cId="1241911007" sldId="2147483680"/>
              <pc:sldLayoutMk cId="4134198086" sldId="2147483793"/>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4134198086" sldId="2147483793"/>
              <ac:spMk id="4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303265873" sldId="2147483794"/>
          </pc:sldLayoutMkLst>
          <pc:spChg chg="mod">
            <ac:chgData name="Hamlet Markarian" userId="4926d2b407f31d77" providerId="LiveId" clId="{1C057F98-2CC4-49E3-A2E2-A804BE88845B}" dt="2021-05-06T09:32:25.047" v="3985"/>
            <ac:spMkLst>
              <pc:docMk/>
              <pc:sldMasterMk cId="1241911007" sldId="2147483680"/>
              <pc:sldLayoutMk cId="3303265873" sldId="2147483794"/>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3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303265873" sldId="2147483794"/>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643299259" sldId="2147483795"/>
          </pc:sldLayoutMkLst>
          <pc:spChg chg="mod">
            <ac:chgData name="Hamlet Markarian" userId="4926d2b407f31d77" providerId="LiveId" clId="{1C057F98-2CC4-49E3-A2E2-A804BE88845B}" dt="2021-05-06T09:32:25.047" v="3985"/>
            <ac:spMkLst>
              <pc:docMk/>
              <pc:sldMasterMk cId="1241911007" sldId="2147483680"/>
              <pc:sldLayoutMk cId="2643299259" sldId="2147483795"/>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643299259" sldId="2147483795"/>
              <ac:spMk id="38"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178253086" sldId="2147483796"/>
          </pc:sldLayoutMkLst>
          <pc:spChg chg="mod">
            <ac:chgData name="Hamlet Markarian" userId="4926d2b407f31d77" providerId="LiveId" clId="{1C057F98-2CC4-49E3-A2E2-A804BE88845B}" dt="2021-05-06T09:32:25.047" v="3985"/>
            <ac:spMkLst>
              <pc:docMk/>
              <pc:sldMasterMk cId="1241911007" sldId="2147483680"/>
              <pc:sldLayoutMk cId="3178253086" sldId="2147483796"/>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36"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178253086" sldId="2147483796"/>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2994391078" sldId="2147483797"/>
          </pc:sldLayoutMkLst>
          <pc:spChg chg="mod">
            <ac:chgData name="Hamlet Markarian" userId="4926d2b407f31d77" providerId="LiveId" clId="{1C057F98-2CC4-49E3-A2E2-A804BE88845B}" dt="2021-05-06T09:32:25.047" v="3985"/>
            <ac:spMkLst>
              <pc:docMk/>
              <pc:sldMasterMk cId="1241911007" sldId="2147483680"/>
              <pc:sldLayoutMk cId="2994391078" sldId="2147483797"/>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33"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3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35"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2994391078" sldId="2147483797"/>
              <ac:spMk id="36"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628077496" sldId="2147483798"/>
          </pc:sldLayoutMkLst>
          <pc:spChg chg="mod">
            <ac:chgData name="Hamlet Markarian" userId="4926d2b407f31d77" providerId="LiveId" clId="{1C057F98-2CC4-49E3-A2E2-A804BE88845B}" dt="2021-05-06T09:32:25.047" v="3985"/>
            <ac:spMkLst>
              <pc:docMk/>
              <pc:sldMasterMk cId="1241911007" sldId="2147483680"/>
              <pc:sldLayoutMk cId="628077496" sldId="2147483798"/>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28077496" sldId="2147483798"/>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937608294" sldId="2147483841"/>
          </pc:sldLayoutMkLst>
          <pc:spChg chg="mod">
            <ac:chgData name="Hamlet Markarian" userId="4926d2b407f31d77" providerId="LiveId" clId="{1C057F98-2CC4-49E3-A2E2-A804BE88845B}" dt="2021-05-06T09:32:25.047" v="3985"/>
            <ac:spMkLst>
              <pc:docMk/>
              <pc:sldMasterMk cId="1241911007" sldId="2147483680"/>
              <pc:sldLayoutMk cId="937608294" sldId="2147483841"/>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3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937608294" sldId="2147483841"/>
              <ac:spMk id="49"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696263565" sldId="2147483842"/>
          </pc:sldLayoutMkLst>
          <pc:spChg chg="mod">
            <ac:chgData name="Hamlet Markarian" userId="4926d2b407f31d77" providerId="LiveId" clId="{1C057F98-2CC4-49E3-A2E2-A804BE88845B}" dt="2021-05-06T09:32:25.047" v="3985"/>
            <ac:spMkLst>
              <pc:docMk/>
              <pc:sldMasterMk cId="1241911007" sldId="2147483680"/>
              <pc:sldLayoutMk cId="696263565" sldId="2147483842"/>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696263565" sldId="2147483842"/>
              <ac:spMk id="30" creationId="{00000000-0000-0000-0000-000000000000}"/>
            </ac:spMkLst>
          </pc:spChg>
        </pc:sldLayoutChg>
        <pc:sldLayoutChg chg="modSp">
          <pc:chgData name="Hamlet Markarian" userId="4926d2b407f31d77" providerId="LiveId" clId="{1C057F98-2CC4-49E3-A2E2-A804BE88845B}" dt="2021-05-06T09:32:25.047" v="3985"/>
          <pc:sldLayoutMkLst>
            <pc:docMk/>
            <pc:sldMasterMk cId="1241911007" sldId="2147483680"/>
            <pc:sldLayoutMk cId="3445525473" sldId="2147483843"/>
          </pc:sldLayoutMkLst>
          <pc:spChg chg="mod">
            <ac:chgData name="Hamlet Markarian" userId="4926d2b407f31d77" providerId="LiveId" clId="{1C057F98-2CC4-49E3-A2E2-A804BE88845B}" dt="2021-05-06T09:32:25.047" v="3985"/>
            <ac:spMkLst>
              <pc:docMk/>
              <pc:sldMasterMk cId="1241911007" sldId="2147483680"/>
              <pc:sldLayoutMk cId="3445525473" sldId="2147483843"/>
              <ac:spMk id="2"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10"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11"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14"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27"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28"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29" creationId="{00000000-0000-0000-0000-000000000000}"/>
            </ac:spMkLst>
          </pc:spChg>
          <pc:spChg chg="mod">
            <ac:chgData name="Hamlet Markarian" userId="4926d2b407f31d77" providerId="LiveId" clId="{1C057F98-2CC4-49E3-A2E2-A804BE88845B}" dt="2021-05-06T09:32:25.047" v="3985"/>
            <ac:spMkLst>
              <pc:docMk/>
              <pc:sldMasterMk cId="1241911007" sldId="2147483680"/>
              <pc:sldLayoutMk cId="3445525473" sldId="2147483843"/>
              <ac:spMk id="30" creationId="{00000000-0000-0000-0000-000000000000}"/>
            </ac:spMkLst>
          </pc:spChg>
        </pc:sldLayoutChg>
        <pc:sldLayoutChg chg="delSp add mod replId modTransition">
          <pc:chgData name="Hamlet Markarian" userId="4926d2b407f31d77" providerId="LiveId" clId="{1C057F98-2CC4-49E3-A2E2-A804BE88845B}" dt="2021-05-06T10:07:25.342" v="3999" actId="478"/>
          <pc:sldLayoutMkLst>
            <pc:docMk/>
            <pc:sldMasterMk cId="1241911007" sldId="2147483680"/>
            <pc:sldLayoutMk cId="1429090345" sldId="2147483909"/>
          </pc:sldLayoutMkLst>
          <pc:spChg chg="del">
            <ac:chgData name="Hamlet Markarian" userId="4926d2b407f31d77" providerId="LiveId" clId="{1C057F98-2CC4-49E3-A2E2-A804BE88845B}" dt="2021-05-06T10:07:25.342" v="3999" actId="478"/>
            <ac:spMkLst>
              <pc:docMk/>
              <pc:sldMasterMk cId="1241911007" sldId="2147483680"/>
              <pc:sldLayoutMk cId="1429090345" sldId="2147483909"/>
              <ac:spMk id="3" creationId="{BE0951C9-484F-4E9A-8471-00D15E074EEA}"/>
            </ac:spMkLst>
          </pc:spChg>
        </pc:sldLayoutChg>
      </pc:sldMasterChg>
      <pc:sldMasterChg chg="modSp modSldLayout">
        <pc:chgData name="Hamlet Markarian" userId="4926d2b407f31d77" providerId="LiveId" clId="{1C057F98-2CC4-49E3-A2E2-A804BE88845B}" dt="2021-05-06T09:32:25.047" v="3985"/>
        <pc:sldMasterMkLst>
          <pc:docMk/>
          <pc:sldMasterMk cId="2691594784" sldId="2147483897"/>
        </pc:sldMasterMkLst>
        <pc:spChg chg="mod">
          <ac:chgData name="Hamlet Markarian" userId="4926d2b407f31d77" providerId="LiveId" clId="{1C057F98-2CC4-49E3-A2E2-A804BE88845B}" dt="2021-05-06T09:32:25.047" v="3985"/>
          <ac:spMkLst>
            <pc:docMk/>
            <pc:sldMasterMk cId="2691594784" sldId="2147483897"/>
            <ac:spMk id="7" creationId="{5CAAD7B6-3335-4DA9-B213-2BB9410C5445}"/>
          </ac:spMkLst>
        </pc:spChg>
        <pc:spChg chg="mod">
          <ac:chgData name="Hamlet Markarian" userId="4926d2b407f31d77" providerId="LiveId" clId="{1C057F98-2CC4-49E3-A2E2-A804BE88845B}" dt="2021-05-06T09:32:25.047" v="3985"/>
          <ac:spMkLst>
            <pc:docMk/>
            <pc:sldMasterMk cId="2691594784" sldId="2147483897"/>
            <ac:spMk id="8" creationId="{12ACD30A-C3C8-4A3D-A3C1-82E334A22A77}"/>
          </ac:spMkLst>
        </pc:spChg>
        <pc:spChg chg="mod">
          <ac:chgData name="Hamlet Markarian" userId="4926d2b407f31d77" providerId="LiveId" clId="{1C057F98-2CC4-49E3-A2E2-A804BE88845B}" dt="2021-05-06T09:32:25.047" v="3985"/>
          <ac:spMkLst>
            <pc:docMk/>
            <pc:sldMasterMk cId="2691594784" sldId="2147483897"/>
            <ac:spMk id="9" creationId="{0B9608F9-AD2C-4B46-A8A2-61126E25747D}"/>
          </ac:spMkLst>
        </pc:spChg>
        <pc:sldLayoutChg chg="modSp">
          <pc:chgData name="Hamlet Markarian" userId="4926d2b407f31d77" providerId="LiveId" clId="{1C057F98-2CC4-49E3-A2E2-A804BE88845B}" dt="2021-05-06T09:32:25.047" v="3985"/>
          <pc:sldLayoutMkLst>
            <pc:docMk/>
            <pc:sldMasterMk cId="2691594784" sldId="2147483897"/>
            <pc:sldLayoutMk cId="1143594827" sldId="2147483898"/>
          </pc:sldLayoutMkLst>
          <pc:spChg chg="mod">
            <ac:chgData name="Hamlet Markarian" userId="4926d2b407f31d77" providerId="LiveId" clId="{1C057F98-2CC4-49E3-A2E2-A804BE88845B}" dt="2021-05-06T09:32:25.047" v="3985"/>
            <ac:spMkLst>
              <pc:docMk/>
              <pc:sldMasterMk cId="2691594784" sldId="2147483897"/>
              <pc:sldLayoutMk cId="1143594827" sldId="2147483898"/>
              <ac:spMk id="2" creationId="{1DF18550-DA75-40AD-838D-40238185EE45}"/>
            </ac:spMkLst>
          </pc:spChg>
          <pc:spChg chg="mod">
            <ac:chgData name="Hamlet Markarian" userId="4926d2b407f31d77" providerId="LiveId" clId="{1C057F98-2CC4-49E3-A2E2-A804BE88845B}" dt="2021-05-06T09:32:25.047" v="3985"/>
            <ac:spMkLst>
              <pc:docMk/>
              <pc:sldMasterMk cId="2691594784" sldId="2147483897"/>
              <pc:sldLayoutMk cId="1143594827" sldId="2147483898"/>
              <ac:spMk id="3" creationId="{89CB9F5E-02E3-4EB3-97B0-4E0F261BA75F}"/>
            </ac:spMkLst>
          </pc:spChg>
          <pc:spChg chg="mod">
            <ac:chgData name="Hamlet Markarian" userId="4926d2b407f31d77" providerId="LiveId" clId="{1C057F98-2CC4-49E3-A2E2-A804BE88845B}" dt="2021-05-06T09:32:25.047" v="3985"/>
            <ac:spMkLst>
              <pc:docMk/>
              <pc:sldMasterMk cId="2691594784" sldId="2147483897"/>
              <pc:sldLayoutMk cId="1143594827" sldId="2147483898"/>
              <ac:spMk id="4" creationId="{6488707E-AE73-4641-B9CE-9C76867F0854}"/>
            </ac:spMkLst>
          </pc:spChg>
          <pc:spChg chg="mod">
            <ac:chgData name="Hamlet Markarian" userId="4926d2b407f31d77" providerId="LiveId" clId="{1C057F98-2CC4-49E3-A2E2-A804BE88845B}" dt="2021-05-06T09:32:25.047" v="3985"/>
            <ac:spMkLst>
              <pc:docMk/>
              <pc:sldMasterMk cId="2691594784" sldId="2147483897"/>
              <pc:sldLayoutMk cId="1143594827" sldId="2147483898"/>
              <ac:spMk id="5" creationId="{8946FBCE-69D8-4B3D-80D4-1B1B35A4DF70}"/>
            </ac:spMkLst>
          </pc:spChg>
          <pc:spChg chg="mod">
            <ac:chgData name="Hamlet Markarian" userId="4926d2b407f31d77" providerId="LiveId" clId="{1C057F98-2CC4-49E3-A2E2-A804BE88845B}" dt="2021-05-06T09:32:25.047" v="3985"/>
            <ac:spMkLst>
              <pc:docMk/>
              <pc:sldMasterMk cId="2691594784" sldId="2147483897"/>
              <pc:sldLayoutMk cId="1143594827" sldId="2147483898"/>
              <ac:spMk id="6" creationId="{298F9E8F-D25E-4B3B-8496-DDA004930204}"/>
            </ac:spMkLst>
          </pc:spChg>
        </pc:sldLayoutChg>
        <pc:sldLayoutChg chg="modSp">
          <pc:chgData name="Hamlet Markarian" userId="4926d2b407f31d77" providerId="LiveId" clId="{1C057F98-2CC4-49E3-A2E2-A804BE88845B}" dt="2021-05-06T09:32:25.047" v="3985"/>
          <pc:sldLayoutMkLst>
            <pc:docMk/>
            <pc:sldMasterMk cId="2691594784" sldId="2147483897"/>
            <pc:sldLayoutMk cId="3369951535" sldId="2147483899"/>
          </pc:sldLayoutMkLst>
          <pc:spChg chg="mod">
            <ac:chgData name="Hamlet Markarian" userId="4926d2b407f31d77" providerId="LiveId" clId="{1C057F98-2CC4-49E3-A2E2-A804BE88845B}" dt="2021-05-06T09:32:25.047" v="3985"/>
            <ac:spMkLst>
              <pc:docMk/>
              <pc:sldMasterMk cId="2691594784" sldId="2147483897"/>
              <pc:sldLayoutMk cId="3369951535" sldId="2147483899"/>
              <ac:spMk id="2" creationId="{50B88341-41DE-46F7-B2A3-F727F4C936EA}"/>
            </ac:spMkLst>
          </pc:spChg>
          <pc:spChg chg="mod">
            <ac:chgData name="Hamlet Markarian" userId="4926d2b407f31d77" providerId="LiveId" clId="{1C057F98-2CC4-49E3-A2E2-A804BE88845B}" dt="2021-05-06T09:32:25.047" v="3985"/>
            <ac:spMkLst>
              <pc:docMk/>
              <pc:sldMasterMk cId="2691594784" sldId="2147483897"/>
              <pc:sldLayoutMk cId="3369951535" sldId="2147483899"/>
              <ac:spMk id="3" creationId="{0F3C52D5-DD68-4024-B8D1-B2E45792E0C6}"/>
            </ac:spMkLst>
          </pc:spChg>
          <pc:spChg chg="mod">
            <ac:chgData name="Hamlet Markarian" userId="4926d2b407f31d77" providerId="LiveId" clId="{1C057F98-2CC4-49E3-A2E2-A804BE88845B}" dt="2021-05-06T09:32:25.047" v="3985"/>
            <ac:spMkLst>
              <pc:docMk/>
              <pc:sldMasterMk cId="2691594784" sldId="2147483897"/>
              <pc:sldLayoutMk cId="3369951535" sldId="2147483899"/>
              <ac:spMk id="4" creationId="{F4BB6C82-4CFD-463E-9569-81FDE1023A4C}"/>
            </ac:spMkLst>
          </pc:spChg>
          <pc:spChg chg="mod">
            <ac:chgData name="Hamlet Markarian" userId="4926d2b407f31d77" providerId="LiveId" clId="{1C057F98-2CC4-49E3-A2E2-A804BE88845B}" dt="2021-05-06T09:32:25.047" v="3985"/>
            <ac:spMkLst>
              <pc:docMk/>
              <pc:sldMasterMk cId="2691594784" sldId="2147483897"/>
              <pc:sldLayoutMk cId="3369951535" sldId="2147483899"/>
              <ac:spMk id="5" creationId="{84D81793-E879-43A1-A3AB-9DFD563A59C6}"/>
            </ac:spMkLst>
          </pc:spChg>
          <pc:spChg chg="mod">
            <ac:chgData name="Hamlet Markarian" userId="4926d2b407f31d77" providerId="LiveId" clId="{1C057F98-2CC4-49E3-A2E2-A804BE88845B}" dt="2021-05-06T09:32:25.047" v="3985"/>
            <ac:spMkLst>
              <pc:docMk/>
              <pc:sldMasterMk cId="2691594784" sldId="2147483897"/>
              <pc:sldLayoutMk cId="3369951535" sldId="2147483899"/>
              <ac:spMk id="6" creationId="{816C25D8-8E5D-4AB9-9BC7-F7279FF504B6}"/>
            </ac:spMkLst>
          </pc:spChg>
        </pc:sldLayoutChg>
        <pc:sldLayoutChg chg="modSp">
          <pc:chgData name="Hamlet Markarian" userId="4926d2b407f31d77" providerId="LiveId" clId="{1C057F98-2CC4-49E3-A2E2-A804BE88845B}" dt="2021-05-06T09:32:25.047" v="3985"/>
          <pc:sldLayoutMkLst>
            <pc:docMk/>
            <pc:sldMasterMk cId="2691594784" sldId="2147483897"/>
            <pc:sldLayoutMk cId="4035024668" sldId="2147483900"/>
          </pc:sldLayoutMkLst>
          <pc:spChg chg="mod">
            <ac:chgData name="Hamlet Markarian" userId="4926d2b407f31d77" providerId="LiveId" clId="{1C057F98-2CC4-49E3-A2E2-A804BE88845B}" dt="2021-05-06T09:32:25.047" v="3985"/>
            <ac:spMkLst>
              <pc:docMk/>
              <pc:sldMasterMk cId="2691594784" sldId="2147483897"/>
              <pc:sldLayoutMk cId="4035024668" sldId="2147483900"/>
              <ac:spMk id="2" creationId="{DDE93D49-4D5E-49F6-B9A1-F2B237E6B3F6}"/>
            </ac:spMkLst>
          </pc:spChg>
          <pc:spChg chg="mod">
            <ac:chgData name="Hamlet Markarian" userId="4926d2b407f31d77" providerId="LiveId" clId="{1C057F98-2CC4-49E3-A2E2-A804BE88845B}" dt="2021-05-06T09:32:25.047" v="3985"/>
            <ac:spMkLst>
              <pc:docMk/>
              <pc:sldMasterMk cId="2691594784" sldId="2147483897"/>
              <pc:sldLayoutMk cId="4035024668" sldId="2147483900"/>
              <ac:spMk id="3" creationId="{E174DB43-5EE4-493B-9F05-280B0EE17CCD}"/>
            </ac:spMkLst>
          </pc:spChg>
          <pc:spChg chg="mod">
            <ac:chgData name="Hamlet Markarian" userId="4926d2b407f31d77" providerId="LiveId" clId="{1C057F98-2CC4-49E3-A2E2-A804BE88845B}" dt="2021-05-06T09:32:25.047" v="3985"/>
            <ac:spMkLst>
              <pc:docMk/>
              <pc:sldMasterMk cId="2691594784" sldId="2147483897"/>
              <pc:sldLayoutMk cId="4035024668" sldId="2147483900"/>
              <ac:spMk id="4" creationId="{19F13AC3-8A23-4D25-9F4E-316DAB972B68}"/>
            </ac:spMkLst>
          </pc:spChg>
          <pc:spChg chg="mod">
            <ac:chgData name="Hamlet Markarian" userId="4926d2b407f31d77" providerId="LiveId" clId="{1C057F98-2CC4-49E3-A2E2-A804BE88845B}" dt="2021-05-06T09:32:25.047" v="3985"/>
            <ac:spMkLst>
              <pc:docMk/>
              <pc:sldMasterMk cId="2691594784" sldId="2147483897"/>
              <pc:sldLayoutMk cId="4035024668" sldId="2147483900"/>
              <ac:spMk id="5" creationId="{C595932B-EBD2-4187-887D-12323633C2CB}"/>
            </ac:spMkLst>
          </pc:spChg>
          <pc:spChg chg="mod">
            <ac:chgData name="Hamlet Markarian" userId="4926d2b407f31d77" providerId="LiveId" clId="{1C057F98-2CC4-49E3-A2E2-A804BE88845B}" dt="2021-05-06T09:32:25.047" v="3985"/>
            <ac:spMkLst>
              <pc:docMk/>
              <pc:sldMasterMk cId="2691594784" sldId="2147483897"/>
              <pc:sldLayoutMk cId="4035024668" sldId="2147483900"/>
              <ac:spMk id="6" creationId="{75504640-42FF-4EDD-9620-D81EF9326050}"/>
            </ac:spMkLst>
          </pc:spChg>
        </pc:sldLayoutChg>
        <pc:sldLayoutChg chg="modSp">
          <pc:chgData name="Hamlet Markarian" userId="4926d2b407f31d77" providerId="LiveId" clId="{1C057F98-2CC4-49E3-A2E2-A804BE88845B}" dt="2021-05-06T09:32:25.047" v="3985"/>
          <pc:sldLayoutMkLst>
            <pc:docMk/>
            <pc:sldMasterMk cId="2691594784" sldId="2147483897"/>
            <pc:sldLayoutMk cId="3552171316" sldId="2147483901"/>
          </pc:sldLayoutMkLst>
          <pc:spChg chg="mod">
            <ac:chgData name="Hamlet Markarian" userId="4926d2b407f31d77" providerId="LiveId" clId="{1C057F98-2CC4-49E3-A2E2-A804BE88845B}" dt="2021-05-06T09:32:25.047" v="3985"/>
            <ac:spMkLst>
              <pc:docMk/>
              <pc:sldMasterMk cId="2691594784" sldId="2147483897"/>
              <pc:sldLayoutMk cId="3552171316" sldId="2147483901"/>
              <ac:spMk id="2" creationId="{3C47BEE1-9015-416F-8551-50EAAB8FAE10}"/>
            </ac:spMkLst>
          </pc:spChg>
          <pc:spChg chg="mod">
            <ac:chgData name="Hamlet Markarian" userId="4926d2b407f31d77" providerId="LiveId" clId="{1C057F98-2CC4-49E3-A2E2-A804BE88845B}" dt="2021-05-06T09:32:25.047" v="3985"/>
            <ac:spMkLst>
              <pc:docMk/>
              <pc:sldMasterMk cId="2691594784" sldId="2147483897"/>
              <pc:sldLayoutMk cId="3552171316" sldId="2147483901"/>
              <ac:spMk id="3" creationId="{C6729130-AD31-43A6-888B-D6BD1B4BFD63}"/>
            </ac:spMkLst>
          </pc:spChg>
          <pc:spChg chg="mod">
            <ac:chgData name="Hamlet Markarian" userId="4926d2b407f31d77" providerId="LiveId" clId="{1C057F98-2CC4-49E3-A2E2-A804BE88845B}" dt="2021-05-06T09:32:25.047" v="3985"/>
            <ac:spMkLst>
              <pc:docMk/>
              <pc:sldMasterMk cId="2691594784" sldId="2147483897"/>
              <pc:sldLayoutMk cId="3552171316" sldId="2147483901"/>
              <ac:spMk id="4" creationId="{C5A1B38C-304E-455B-961C-4288DDBB7093}"/>
            </ac:spMkLst>
          </pc:spChg>
          <pc:spChg chg="mod">
            <ac:chgData name="Hamlet Markarian" userId="4926d2b407f31d77" providerId="LiveId" clId="{1C057F98-2CC4-49E3-A2E2-A804BE88845B}" dt="2021-05-06T09:32:25.047" v="3985"/>
            <ac:spMkLst>
              <pc:docMk/>
              <pc:sldMasterMk cId="2691594784" sldId="2147483897"/>
              <pc:sldLayoutMk cId="3552171316" sldId="2147483901"/>
              <ac:spMk id="5" creationId="{CA3182F9-CA48-471C-BBD2-0D9B82611B79}"/>
            </ac:spMkLst>
          </pc:spChg>
          <pc:spChg chg="mod">
            <ac:chgData name="Hamlet Markarian" userId="4926d2b407f31d77" providerId="LiveId" clId="{1C057F98-2CC4-49E3-A2E2-A804BE88845B}" dt="2021-05-06T09:32:25.047" v="3985"/>
            <ac:spMkLst>
              <pc:docMk/>
              <pc:sldMasterMk cId="2691594784" sldId="2147483897"/>
              <pc:sldLayoutMk cId="3552171316" sldId="2147483901"/>
              <ac:spMk id="6" creationId="{B92C29EE-C475-46A2-B9F7-D29E73E8A73B}"/>
            </ac:spMkLst>
          </pc:spChg>
          <pc:spChg chg="mod">
            <ac:chgData name="Hamlet Markarian" userId="4926d2b407f31d77" providerId="LiveId" clId="{1C057F98-2CC4-49E3-A2E2-A804BE88845B}" dt="2021-05-06T09:32:25.047" v="3985"/>
            <ac:spMkLst>
              <pc:docMk/>
              <pc:sldMasterMk cId="2691594784" sldId="2147483897"/>
              <pc:sldLayoutMk cId="3552171316" sldId="2147483901"/>
              <ac:spMk id="7" creationId="{4F803EDA-CCFC-4AFD-A8B1-3FB15F732193}"/>
            </ac:spMkLst>
          </pc:spChg>
        </pc:sldLayoutChg>
        <pc:sldLayoutChg chg="modSp">
          <pc:chgData name="Hamlet Markarian" userId="4926d2b407f31d77" providerId="LiveId" clId="{1C057F98-2CC4-49E3-A2E2-A804BE88845B}" dt="2021-05-06T09:32:25.047" v="3985"/>
          <pc:sldLayoutMkLst>
            <pc:docMk/>
            <pc:sldMasterMk cId="2691594784" sldId="2147483897"/>
            <pc:sldLayoutMk cId="2845297692" sldId="2147483902"/>
          </pc:sldLayoutMkLst>
          <pc:spChg chg="mod">
            <ac:chgData name="Hamlet Markarian" userId="4926d2b407f31d77" providerId="LiveId" clId="{1C057F98-2CC4-49E3-A2E2-A804BE88845B}" dt="2021-05-06T09:32:25.047" v="3985"/>
            <ac:spMkLst>
              <pc:docMk/>
              <pc:sldMasterMk cId="2691594784" sldId="2147483897"/>
              <pc:sldLayoutMk cId="2845297692" sldId="2147483902"/>
              <ac:spMk id="2" creationId="{7D539A52-8089-483B-849E-BB8EC60B0B7A}"/>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3" creationId="{F7C671CA-780E-4653-8BE2-4DA884743348}"/>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4" creationId="{58418BE3-327F-4A92-BEF4-4B8F43D1353F}"/>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5" creationId="{E06C933A-6AEA-40A9-9DE2-D58D3E0730EC}"/>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6" creationId="{FFB2DA71-C459-4CF7-8F01-C3ECB9E079B1}"/>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7" creationId="{F49826DA-93E4-4D7F-B570-566DB44B8ACD}"/>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8" creationId="{52BBBDF1-87AB-47D4-BAE1-FAC681FFCEA5}"/>
            </ac:spMkLst>
          </pc:spChg>
          <pc:spChg chg="mod">
            <ac:chgData name="Hamlet Markarian" userId="4926d2b407f31d77" providerId="LiveId" clId="{1C057F98-2CC4-49E3-A2E2-A804BE88845B}" dt="2021-05-06T09:32:25.047" v="3985"/>
            <ac:spMkLst>
              <pc:docMk/>
              <pc:sldMasterMk cId="2691594784" sldId="2147483897"/>
              <pc:sldLayoutMk cId="2845297692" sldId="2147483902"/>
              <ac:spMk id="9" creationId="{40A37D19-D7F7-45D7-A78B-D29BD040F494}"/>
            </ac:spMkLst>
          </pc:spChg>
        </pc:sldLayoutChg>
        <pc:sldLayoutChg chg="modSp">
          <pc:chgData name="Hamlet Markarian" userId="4926d2b407f31d77" providerId="LiveId" clId="{1C057F98-2CC4-49E3-A2E2-A804BE88845B}" dt="2021-05-06T09:32:25.047" v="3985"/>
          <pc:sldLayoutMkLst>
            <pc:docMk/>
            <pc:sldMasterMk cId="2691594784" sldId="2147483897"/>
            <pc:sldLayoutMk cId="3689138091" sldId="2147483903"/>
          </pc:sldLayoutMkLst>
          <pc:spChg chg="mod">
            <ac:chgData name="Hamlet Markarian" userId="4926d2b407f31d77" providerId="LiveId" clId="{1C057F98-2CC4-49E3-A2E2-A804BE88845B}" dt="2021-05-06T09:32:25.047" v="3985"/>
            <ac:spMkLst>
              <pc:docMk/>
              <pc:sldMasterMk cId="2691594784" sldId="2147483897"/>
              <pc:sldLayoutMk cId="3689138091" sldId="2147483903"/>
              <ac:spMk id="2" creationId="{206159C8-53FB-4337-9ACA-1A797A9A5A58}"/>
            </ac:spMkLst>
          </pc:spChg>
          <pc:spChg chg="mod">
            <ac:chgData name="Hamlet Markarian" userId="4926d2b407f31d77" providerId="LiveId" clId="{1C057F98-2CC4-49E3-A2E2-A804BE88845B}" dt="2021-05-06T09:32:25.047" v="3985"/>
            <ac:spMkLst>
              <pc:docMk/>
              <pc:sldMasterMk cId="2691594784" sldId="2147483897"/>
              <pc:sldLayoutMk cId="3689138091" sldId="2147483903"/>
              <ac:spMk id="3" creationId="{85DAD014-94E3-414D-97C7-637FF0241012}"/>
            </ac:spMkLst>
          </pc:spChg>
          <pc:spChg chg="mod">
            <ac:chgData name="Hamlet Markarian" userId="4926d2b407f31d77" providerId="LiveId" clId="{1C057F98-2CC4-49E3-A2E2-A804BE88845B}" dt="2021-05-06T09:32:25.047" v="3985"/>
            <ac:spMkLst>
              <pc:docMk/>
              <pc:sldMasterMk cId="2691594784" sldId="2147483897"/>
              <pc:sldLayoutMk cId="3689138091" sldId="2147483903"/>
              <ac:spMk id="4" creationId="{1EEE34FB-081D-42F5-9362-2088DD4A196A}"/>
            </ac:spMkLst>
          </pc:spChg>
          <pc:spChg chg="mod">
            <ac:chgData name="Hamlet Markarian" userId="4926d2b407f31d77" providerId="LiveId" clId="{1C057F98-2CC4-49E3-A2E2-A804BE88845B}" dt="2021-05-06T09:32:25.047" v="3985"/>
            <ac:spMkLst>
              <pc:docMk/>
              <pc:sldMasterMk cId="2691594784" sldId="2147483897"/>
              <pc:sldLayoutMk cId="3689138091" sldId="2147483903"/>
              <ac:spMk id="5" creationId="{E6B10B77-1486-40E2-8920-B83F8E8D3B8E}"/>
            </ac:spMkLst>
          </pc:spChg>
        </pc:sldLayoutChg>
        <pc:sldLayoutChg chg="modSp">
          <pc:chgData name="Hamlet Markarian" userId="4926d2b407f31d77" providerId="LiveId" clId="{1C057F98-2CC4-49E3-A2E2-A804BE88845B}" dt="2021-05-06T09:32:25.047" v="3985"/>
          <pc:sldLayoutMkLst>
            <pc:docMk/>
            <pc:sldMasterMk cId="2691594784" sldId="2147483897"/>
            <pc:sldLayoutMk cId="3886297844" sldId="2147483904"/>
          </pc:sldLayoutMkLst>
          <pc:spChg chg="mod">
            <ac:chgData name="Hamlet Markarian" userId="4926d2b407f31d77" providerId="LiveId" clId="{1C057F98-2CC4-49E3-A2E2-A804BE88845B}" dt="2021-05-06T09:32:25.047" v="3985"/>
            <ac:spMkLst>
              <pc:docMk/>
              <pc:sldMasterMk cId="2691594784" sldId="2147483897"/>
              <pc:sldLayoutMk cId="3886297844" sldId="2147483904"/>
              <ac:spMk id="2" creationId="{A1C304B6-1191-486B-B62A-66A798B193E0}"/>
            </ac:spMkLst>
          </pc:spChg>
          <pc:spChg chg="mod">
            <ac:chgData name="Hamlet Markarian" userId="4926d2b407f31d77" providerId="LiveId" clId="{1C057F98-2CC4-49E3-A2E2-A804BE88845B}" dt="2021-05-06T09:32:25.047" v="3985"/>
            <ac:spMkLst>
              <pc:docMk/>
              <pc:sldMasterMk cId="2691594784" sldId="2147483897"/>
              <pc:sldLayoutMk cId="3886297844" sldId="2147483904"/>
              <ac:spMk id="3" creationId="{FD1773C8-F71C-47BF-BE44-32CD3309E485}"/>
            </ac:spMkLst>
          </pc:spChg>
          <pc:spChg chg="mod">
            <ac:chgData name="Hamlet Markarian" userId="4926d2b407f31d77" providerId="LiveId" clId="{1C057F98-2CC4-49E3-A2E2-A804BE88845B}" dt="2021-05-06T09:32:25.047" v="3985"/>
            <ac:spMkLst>
              <pc:docMk/>
              <pc:sldMasterMk cId="2691594784" sldId="2147483897"/>
              <pc:sldLayoutMk cId="3886297844" sldId="2147483904"/>
              <ac:spMk id="4" creationId="{9218BA3A-8E56-453A-90BC-AC939B2D1319}"/>
            </ac:spMkLst>
          </pc:spChg>
        </pc:sldLayoutChg>
        <pc:sldLayoutChg chg="modSp">
          <pc:chgData name="Hamlet Markarian" userId="4926d2b407f31d77" providerId="LiveId" clId="{1C057F98-2CC4-49E3-A2E2-A804BE88845B}" dt="2021-05-06T09:32:25.047" v="3985"/>
          <pc:sldLayoutMkLst>
            <pc:docMk/>
            <pc:sldMasterMk cId="2691594784" sldId="2147483897"/>
            <pc:sldLayoutMk cId="3218878787" sldId="2147483905"/>
          </pc:sldLayoutMkLst>
          <pc:spChg chg="mod">
            <ac:chgData name="Hamlet Markarian" userId="4926d2b407f31d77" providerId="LiveId" clId="{1C057F98-2CC4-49E3-A2E2-A804BE88845B}" dt="2021-05-06T09:32:25.047" v="3985"/>
            <ac:spMkLst>
              <pc:docMk/>
              <pc:sldMasterMk cId="2691594784" sldId="2147483897"/>
              <pc:sldLayoutMk cId="3218878787" sldId="2147483905"/>
              <ac:spMk id="2" creationId="{2C78F41C-597D-4A67-B3C8-A87508A74A5C}"/>
            </ac:spMkLst>
          </pc:spChg>
          <pc:spChg chg="mod">
            <ac:chgData name="Hamlet Markarian" userId="4926d2b407f31d77" providerId="LiveId" clId="{1C057F98-2CC4-49E3-A2E2-A804BE88845B}" dt="2021-05-06T09:32:25.047" v="3985"/>
            <ac:spMkLst>
              <pc:docMk/>
              <pc:sldMasterMk cId="2691594784" sldId="2147483897"/>
              <pc:sldLayoutMk cId="3218878787" sldId="2147483905"/>
              <ac:spMk id="3" creationId="{83D3D920-C976-4BB0-8EF7-5ED1AD0D7483}"/>
            </ac:spMkLst>
          </pc:spChg>
          <pc:spChg chg="mod">
            <ac:chgData name="Hamlet Markarian" userId="4926d2b407f31d77" providerId="LiveId" clId="{1C057F98-2CC4-49E3-A2E2-A804BE88845B}" dt="2021-05-06T09:32:25.047" v="3985"/>
            <ac:spMkLst>
              <pc:docMk/>
              <pc:sldMasterMk cId="2691594784" sldId="2147483897"/>
              <pc:sldLayoutMk cId="3218878787" sldId="2147483905"/>
              <ac:spMk id="4" creationId="{B3EA4A8D-D24E-4B18-B6F6-001DF6691D35}"/>
            </ac:spMkLst>
          </pc:spChg>
          <pc:spChg chg="mod">
            <ac:chgData name="Hamlet Markarian" userId="4926d2b407f31d77" providerId="LiveId" clId="{1C057F98-2CC4-49E3-A2E2-A804BE88845B}" dt="2021-05-06T09:32:25.047" v="3985"/>
            <ac:spMkLst>
              <pc:docMk/>
              <pc:sldMasterMk cId="2691594784" sldId="2147483897"/>
              <pc:sldLayoutMk cId="3218878787" sldId="2147483905"/>
              <ac:spMk id="5" creationId="{B3AFD7C3-3010-4180-B277-3F29933E1CBD}"/>
            </ac:spMkLst>
          </pc:spChg>
          <pc:spChg chg="mod">
            <ac:chgData name="Hamlet Markarian" userId="4926d2b407f31d77" providerId="LiveId" clId="{1C057F98-2CC4-49E3-A2E2-A804BE88845B}" dt="2021-05-06T09:32:25.047" v="3985"/>
            <ac:spMkLst>
              <pc:docMk/>
              <pc:sldMasterMk cId="2691594784" sldId="2147483897"/>
              <pc:sldLayoutMk cId="3218878787" sldId="2147483905"/>
              <ac:spMk id="6" creationId="{2BCED994-5AF3-469D-BD86-A8DE957F0CFD}"/>
            </ac:spMkLst>
          </pc:spChg>
          <pc:spChg chg="mod">
            <ac:chgData name="Hamlet Markarian" userId="4926d2b407f31d77" providerId="LiveId" clId="{1C057F98-2CC4-49E3-A2E2-A804BE88845B}" dt="2021-05-06T09:32:25.047" v="3985"/>
            <ac:spMkLst>
              <pc:docMk/>
              <pc:sldMasterMk cId="2691594784" sldId="2147483897"/>
              <pc:sldLayoutMk cId="3218878787" sldId="2147483905"/>
              <ac:spMk id="7" creationId="{75E2FD4C-53A7-41A7-B258-813652B463F1}"/>
            </ac:spMkLst>
          </pc:spChg>
        </pc:sldLayoutChg>
        <pc:sldLayoutChg chg="modSp">
          <pc:chgData name="Hamlet Markarian" userId="4926d2b407f31d77" providerId="LiveId" clId="{1C057F98-2CC4-49E3-A2E2-A804BE88845B}" dt="2021-05-06T09:32:25.047" v="3985"/>
          <pc:sldLayoutMkLst>
            <pc:docMk/>
            <pc:sldMasterMk cId="2691594784" sldId="2147483897"/>
            <pc:sldLayoutMk cId="2010363102" sldId="2147483906"/>
          </pc:sldLayoutMkLst>
          <pc:spChg chg="mod">
            <ac:chgData name="Hamlet Markarian" userId="4926d2b407f31d77" providerId="LiveId" clId="{1C057F98-2CC4-49E3-A2E2-A804BE88845B}" dt="2021-05-06T09:32:25.047" v="3985"/>
            <ac:spMkLst>
              <pc:docMk/>
              <pc:sldMasterMk cId="2691594784" sldId="2147483897"/>
              <pc:sldLayoutMk cId="2010363102" sldId="2147483906"/>
              <ac:spMk id="2" creationId="{050EA40A-4EF7-4746-BDDD-B10D9A3B81E2}"/>
            </ac:spMkLst>
          </pc:spChg>
          <pc:spChg chg="mod">
            <ac:chgData name="Hamlet Markarian" userId="4926d2b407f31d77" providerId="LiveId" clId="{1C057F98-2CC4-49E3-A2E2-A804BE88845B}" dt="2021-05-06T09:32:25.047" v="3985"/>
            <ac:spMkLst>
              <pc:docMk/>
              <pc:sldMasterMk cId="2691594784" sldId="2147483897"/>
              <pc:sldLayoutMk cId="2010363102" sldId="2147483906"/>
              <ac:spMk id="3" creationId="{A597341B-E8A7-4254-91ED-C5342B017D69}"/>
            </ac:spMkLst>
          </pc:spChg>
          <pc:spChg chg="mod">
            <ac:chgData name="Hamlet Markarian" userId="4926d2b407f31d77" providerId="LiveId" clId="{1C057F98-2CC4-49E3-A2E2-A804BE88845B}" dt="2021-05-06T09:32:25.047" v="3985"/>
            <ac:spMkLst>
              <pc:docMk/>
              <pc:sldMasterMk cId="2691594784" sldId="2147483897"/>
              <pc:sldLayoutMk cId="2010363102" sldId="2147483906"/>
              <ac:spMk id="4" creationId="{2BFC824C-8913-4E9F-BAA2-15C360DCEE72}"/>
            </ac:spMkLst>
          </pc:spChg>
          <pc:spChg chg="mod">
            <ac:chgData name="Hamlet Markarian" userId="4926d2b407f31d77" providerId="LiveId" clId="{1C057F98-2CC4-49E3-A2E2-A804BE88845B}" dt="2021-05-06T09:32:25.047" v="3985"/>
            <ac:spMkLst>
              <pc:docMk/>
              <pc:sldMasterMk cId="2691594784" sldId="2147483897"/>
              <pc:sldLayoutMk cId="2010363102" sldId="2147483906"/>
              <ac:spMk id="5" creationId="{5C978684-A31C-4D08-AED0-D586A3076B26}"/>
            </ac:spMkLst>
          </pc:spChg>
          <pc:spChg chg="mod">
            <ac:chgData name="Hamlet Markarian" userId="4926d2b407f31d77" providerId="LiveId" clId="{1C057F98-2CC4-49E3-A2E2-A804BE88845B}" dt="2021-05-06T09:32:25.047" v="3985"/>
            <ac:spMkLst>
              <pc:docMk/>
              <pc:sldMasterMk cId="2691594784" sldId="2147483897"/>
              <pc:sldLayoutMk cId="2010363102" sldId="2147483906"/>
              <ac:spMk id="6" creationId="{3520E5F0-30F0-498F-B4AA-3E21F6B212F8}"/>
            </ac:spMkLst>
          </pc:spChg>
          <pc:spChg chg="mod">
            <ac:chgData name="Hamlet Markarian" userId="4926d2b407f31d77" providerId="LiveId" clId="{1C057F98-2CC4-49E3-A2E2-A804BE88845B}" dt="2021-05-06T09:32:25.047" v="3985"/>
            <ac:spMkLst>
              <pc:docMk/>
              <pc:sldMasterMk cId="2691594784" sldId="2147483897"/>
              <pc:sldLayoutMk cId="2010363102" sldId="2147483906"/>
              <ac:spMk id="7" creationId="{5E88310F-1278-4ADC-800A-7609F5F91A50}"/>
            </ac:spMkLst>
          </pc:spChg>
        </pc:sldLayoutChg>
        <pc:sldLayoutChg chg="modSp">
          <pc:chgData name="Hamlet Markarian" userId="4926d2b407f31d77" providerId="LiveId" clId="{1C057F98-2CC4-49E3-A2E2-A804BE88845B}" dt="2021-05-06T09:32:25.047" v="3985"/>
          <pc:sldLayoutMkLst>
            <pc:docMk/>
            <pc:sldMasterMk cId="2691594784" sldId="2147483897"/>
            <pc:sldLayoutMk cId="799619180" sldId="2147483907"/>
          </pc:sldLayoutMkLst>
          <pc:spChg chg="mod">
            <ac:chgData name="Hamlet Markarian" userId="4926d2b407f31d77" providerId="LiveId" clId="{1C057F98-2CC4-49E3-A2E2-A804BE88845B}" dt="2021-05-06T09:32:25.047" v="3985"/>
            <ac:spMkLst>
              <pc:docMk/>
              <pc:sldMasterMk cId="2691594784" sldId="2147483897"/>
              <pc:sldLayoutMk cId="799619180" sldId="2147483907"/>
              <ac:spMk id="2" creationId="{E98772FB-4FD3-4770-8CB8-57526CCFF811}"/>
            </ac:spMkLst>
          </pc:spChg>
          <pc:spChg chg="mod">
            <ac:chgData name="Hamlet Markarian" userId="4926d2b407f31d77" providerId="LiveId" clId="{1C057F98-2CC4-49E3-A2E2-A804BE88845B}" dt="2021-05-06T09:32:25.047" v="3985"/>
            <ac:spMkLst>
              <pc:docMk/>
              <pc:sldMasterMk cId="2691594784" sldId="2147483897"/>
              <pc:sldLayoutMk cId="799619180" sldId="2147483907"/>
              <ac:spMk id="3" creationId="{DC2E9DDE-DE45-4811-B62F-85CBC9C4EA56}"/>
            </ac:spMkLst>
          </pc:spChg>
          <pc:spChg chg="mod">
            <ac:chgData name="Hamlet Markarian" userId="4926d2b407f31d77" providerId="LiveId" clId="{1C057F98-2CC4-49E3-A2E2-A804BE88845B}" dt="2021-05-06T09:32:25.047" v="3985"/>
            <ac:spMkLst>
              <pc:docMk/>
              <pc:sldMasterMk cId="2691594784" sldId="2147483897"/>
              <pc:sldLayoutMk cId="799619180" sldId="2147483907"/>
              <ac:spMk id="4" creationId="{9AA5EE89-5063-4A8A-9FE2-465658B5573E}"/>
            </ac:spMkLst>
          </pc:spChg>
          <pc:spChg chg="mod">
            <ac:chgData name="Hamlet Markarian" userId="4926d2b407f31d77" providerId="LiveId" clId="{1C057F98-2CC4-49E3-A2E2-A804BE88845B}" dt="2021-05-06T09:32:25.047" v="3985"/>
            <ac:spMkLst>
              <pc:docMk/>
              <pc:sldMasterMk cId="2691594784" sldId="2147483897"/>
              <pc:sldLayoutMk cId="799619180" sldId="2147483907"/>
              <ac:spMk id="5" creationId="{F3F4B979-3D45-4E35-A5BA-1C68565D3595}"/>
            </ac:spMkLst>
          </pc:spChg>
          <pc:spChg chg="mod">
            <ac:chgData name="Hamlet Markarian" userId="4926d2b407f31d77" providerId="LiveId" clId="{1C057F98-2CC4-49E3-A2E2-A804BE88845B}" dt="2021-05-06T09:32:25.047" v="3985"/>
            <ac:spMkLst>
              <pc:docMk/>
              <pc:sldMasterMk cId="2691594784" sldId="2147483897"/>
              <pc:sldLayoutMk cId="799619180" sldId="2147483907"/>
              <ac:spMk id="6" creationId="{C39E3A14-4470-4CFA-ABE1-E6B374F1B244}"/>
            </ac:spMkLst>
          </pc:spChg>
        </pc:sldLayoutChg>
        <pc:sldLayoutChg chg="modSp">
          <pc:chgData name="Hamlet Markarian" userId="4926d2b407f31d77" providerId="LiveId" clId="{1C057F98-2CC4-49E3-A2E2-A804BE88845B}" dt="2021-05-06T09:32:25.047" v="3985"/>
          <pc:sldLayoutMkLst>
            <pc:docMk/>
            <pc:sldMasterMk cId="2691594784" sldId="2147483897"/>
            <pc:sldLayoutMk cId="2788060528" sldId="2147483908"/>
          </pc:sldLayoutMkLst>
          <pc:spChg chg="mod">
            <ac:chgData name="Hamlet Markarian" userId="4926d2b407f31d77" providerId="LiveId" clId="{1C057F98-2CC4-49E3-A2E2-A804BE88845B}" dt="2021-05-06T09:32:25.047" v="3985"/>
            <ac:spMkLst>
              <pc:docMk/>
              <pc:sldMasterMk cId="2691594784" sldId="2147483897"/>
              <pc:sldLayoutMk cId="2788060528" sldId="2147483908"/>
              <ac:spMk id="2" creationId="{3555E9BE-16AA-4F4B-99B8-C92BFF8E4EF5}"/>
            </ac:spMkLst>
          </pc:spChg>
          <pc:spChg chg="mod">
            <ac:chgData name="Hamlet Markarian" userId="4926d2b407f31d77" providerId="LiveId" clId="{1C057F98-2CC4-49E3-A2E2-A804BE88845B}" dt="2021-05-06T09:32:25.047" v="3985"/>
            <ac:spMkLst>
              <pc:docMk/>
              <pc:sldMasterMk cId="2691594784" sldId="2147483897"/>
              <pc:sldLayoutMk cId="2788060528" sldId="2147483908"/>
              <ac:spMk id="3" creationId="{7B247810-2869-4648-8746-7D9F9AC7DDD8}"/>
            </ac:spMkLst>
          </pc:spChg>
          <pc:spChg chg="mod">
            <ac:chgData name="Hamlet Markarian" userId="4926d2b407f31d77" providerId="LiveId" clId="{1C057F98-2CC4-49E3-A2E2-A804BE88845B}" dt="2021-05-06T09:32:25.047" v="3985"/>
            <ac:spMkLst>
              <pc:docMk/>
              <pc:sldMasterMk cId="2691594784" sldId="2147483897"/>
              <pc:sldLayoutMk cId="2788060528" sldId="2147483908"/>
              <ac:spMk id="4" creationId="{91713DA9-0BE5-4A11-984B-FD89A3DBB4A4}"/>
            </ac:spMkLst>
          </pc:spChg>
          <pc:spChg chg="mod">
            <ac:chgData name="Hamlet Markarian" userId="4926d2b407f31d77" providerId="LiveId" clId="{1C057F98-2CC4-49E3-A2E2-A804BE88845B}" dt="2021-05-06T09:32:25.047" v="3985"/>
            <ac:spMkLst>
              <pc:docMk/>
              <pc:sldMasterMk cId="2691594784" sldId="2147483897"/>
              <pc:sldLayoutMk cId="2788060528" sldId="2147483908"/>
              <ac:spMk id="5" creationId="{C4343CE4-4FFC-4CF7-9FFF-6357F5C2FECC}"/>
            </ac:spMkLst>
          </pc:spChg>
          <pc:spChg chg="mod">
            <ac:chgData name="Hamlet Markarian" userId="4926d2b407f31d77" providerId="LiveId" clId="{1C057F98-2CC4-49E3-A2E2-A804BE88845B}" dt="2021-05-06T09:32:25.047" v="3985"/>
            <ac:spMkLst>
              <pc:docMk/>
              <pc:sldMasterMk cId="2691594784" sldId="2147483897"/>
              <pc:sldLayoutMk cId="2788060528" sldId="2147483908"/>
              <ac:spMk id="6" creationId="{C79D47CF-1FE1-4966-9F56-974B92AAD628}"/>
            </ac:spMkLst>
          </pc:spChg>
        </pc:sldLayoutChg>
      </pc:sldMasterChg>
    </pc:docChg>
  </pc:docChgLst>
  <pc:docChgLst>
    <pc:chgData name="Hamlet Markarian" userId="4926d2b407f31d77" providerId="LiveId" clId="{705DC818-639B-473A-A2BD-6062E0046C7B}"/>
    <pc:docChg chg="undo custSel addSld delSld modSld sldOrd modMainMaster">
      <pc:chgData name="Hamlet Markarian" userId="4926d2b407f31d77" providerId="LiveId" clId="{705DC818-639B-473A-A2BD-6062E0046C7B}" dt="2021-04-22T21:03:31.661" v="3057" actId="207"/>
      <pc:docMkLst>
        <pc:docMk/>
      </pc:docMkLst>
      <pc:sldChg chg="addSp modSp mod">
        <pc:chgData name="Hamlet Markarian" userId="4926d2b407f31d77" providerId="LiveId" clId="{705DC818-639B-473A-A2BD-6062E0046C7B}" dt="2021-04-22T10:07:09.750" v="157" actId="12789"/>
        <pc:sldMkLst>
          <pc:docMk/>
          <pc:sldMk cId="1488022321" sldId="1336"/>
        </pc:sldMkLst>
        <pc:spChg chg="ord">
          <ac:chgData name="Hamlet Markarian" userId="4926d2b407f31d77" providerId="LiveId" clId="{705DC818-639B-473A-A2BD-6062E0046C7B}" dt="2021-04-22T10:05:20.439" v="147" actId="167"/>
          <ac:spMkLst>
            <pc:docMk/>
            <pc:sldMk cId="1488022321" sldId="1336"/>
            <ac:spMk id="8" creationId="{A3D43B73-2B0A-4CDF-8104-3D3F930D4D40}"/>
          </ac:spMkLst>
        </pc:spChg>
        <pc:spChg chg="mod">
          <ac:chgData name="Hamlet Markarian" userId="4926d2b407f31d77" providerId="LiveId" clId="{705DC818-639B-473A-A2BD-6062E0046C7B}" dt="2021-04-22T10:06:37.086" v="154" actId="1076"/>
          <ac:spMkLst>
            <pc:docMk/>
            <pc:sldMk cId="1488022321" sldId="1336"/>
            <ac:spMk id="14" creationId="{8C0A38DE-7E13-4312-9AFA-866AA71C4C95}"/>
          </ac:spMkLst>
        </pc:spChg>
        <pc:spChg chg="mod">
          <ac:chgData name="Hamlet Markarian" userId="4926d2b407f31d77" providerId="LiveId" clId="{705DC818-639B-473A-A2BD-6062E0046C7B}" dt="2021-04-22T10:05:11.505" v="145" actId="164"/>
          <ac:spMkLst>
            <pc:docMk/>
            <pc:sldMk cId="1488022321" sldId="1336"/>
            <ac:spMk id="70" creationId="{523E7DA2-7493-4B52-9ED2-3FC008C51653}"/>
          </ac:spMkLst>
        </pc:spChg>
        <pc:spChg chg="mod">
          <ac:chgData name="Hamlet Markarian" userId="4926d2b407f31d77" providerId="LiveId" clId="{705DC818-639B-473A-A2BD-6062E0046C7B}" dt="2021-04-22T10:07:05.150" v="156" actId="12789"/>
          <ac:spMkLst>
            <pc:docMk/>
            <pc:sldMk cId="1488022321" sldId="1336"/>
            <ac:spMk id="71" creationId="{0DB52178-62B6-47CC-BD73-81552FBDECEE}"/>
          </ac:spMkLst>
        </pc:spChg>
        <pc:spChg chg="mod">
          <ac:chgData name="Hamlet Markarian" userId="4926d2b407f31d77" providerId="LiveId" clId="{705DC818-639B-473A-A2BD-6062E0046C7B}" dt="2021-04-22T10:05:11.505" v="145" actId="164"/>
          <ac:spMkLst>
            <pc:docMk/>
            <pc:sldMk cId="1488022321" sldId="1336"/>
            <ac:spMk id="227" creationId="{1BF70210-DF54-43C0-A8D5-60BD72CE2A56}"/>
          </ac:spMkLst>
        </pc:spChg>
        <pc:spChg chg="mod">
          <ac:chgData name="Hamlet Markarian" userId="4926d2b407f31d77" providerId="LiveId" clId="{705DC818-639B-473A-A2BD-6062E0046C7B}" dt="2021-04-22T10:05:11.505" v="145" actId="164"/>
          <ac:spMkLst>
            <pc:docMk/>
            <pc:sldMk cId="1488022321" sldId="1336"/>
            <ac:spMk id="228" creationId="{8E991D42-D2DC-4301-84F9-F2101FB3D14E}"/>
          </ac:spMkLst>
        </pc:spChg>
        <pc:spChg chg="mod">
          <ac:chgData name="Hamlet Markarian" userId="4926d2b407f31d77" providerId="LiveId" clId="{705DC818-639B-473A-A2BD-6062E0046C7B}" dt="2021-04-22T10:05:11.505" v="145" actId="164"/>
          <ac:spMkLst>
            <pc:docMk/>
            <pc:sldMk cId="1488022321" sldId="1336"/>
            <ac:spMk id="229" creationId="{5AF88D0B-5162-47F2-8564-973434B0A23D}"/>
          </ac:spMkLst>
        </pc:spChg>
        <pc:spChg chg="mod">
          <ac:chgData name="Hamlet Markarian" userId="4926d2b407f31d77" providerId="LiveId" clId="{705DC818-639B-473A-A2BD-6062E0046C7B}" dt="2021-04-22T10:05:11.505" v="145" actId="164"/>
          <ac:spMkLst>
            <pc:docMk/>
            <pc:sldMk cId="1488022321" sldId="1336"/>
            <ac:spMk id="230" creationId="{08A5C199-6AA9-4549-895D-0B437547C8BB}"/>
          </ac:spMkLst>
        </pc:spChg>
        <pc:spChg chg="mod">
          <ac:chgData name="Hamlet Markarian" userId="4926d2b407f31d77" providerId="LiveId" clId="{705DC818-639B-473A-A2BD-6062E0046C7B}" dt="2021-04-22T10:05:11.505" v="145" actId="164"/>
          <ac:spMkLst>
            <pc:docMk/>
            <pc:sldMk cId="1488022321" sldId="1336"/>
            <ac:spMk id="231" creationId="{22396183-850E-421E-9D6E-EC9A6AF5EF66}"/>
          </ac:spMkLst>
        </pc:spChg>
        <pc:spChg chg="mod">
          <ac:chgData name="Hamlet Markarian" userId="4926d2b407f31d77" providerId="LiveId" clId="{705DC818-639B-473A-A2BD-6062E0046C7B}" dt="2021-04-22T10:07:05.150" v="156" actId="12789"/>
          <ac:spMkLst>
            <pc:docMk/>
            <pc:sldMk cId="1488022321" sldId="1336"/>
            <ac:spMk id="232" creationId="{63525495-B7F9-4AF6-BE7E-F65167C7F4DF}"/>
          </ac:spMkLst>
        </pc:spChg>
        <pc:spChg chg="mod">
          <ac:chgData name="Hamlet Markarian" userId="4926d2b407f31d77" providerId="LiveId" clId="{705DC818-639B-473A-A2BD-6062E0046C7B}" dt="2021-04-22T10:07:05.150" v="156" actId="12789"/>
          <ac:spMkLst>
            <pc:docMk/>
            <pc:sldMk cId="1488022321" sldId="1336"/>
            <ac:spMk id="233" creationId="{626BE329-231D-43E5-871B-DDF4C2FD1262}"/>
          </ac:spMkLst>
        </pc:spChg>
        <pc:spChg chg="mod">
          <ac:chgData name="Hamlet Markarian" userId="4926d2b407f31d77" providerId="LiveId" clId="{705DC818-639B-473A-A2BD-6062E0046C7B}" dt="2021-04-22T10:07:05.150" v="156" actId="12789"/>
          <ac:spMkLst>
            <pc:docMk/>
            <pc:sldMk cId="1488022321" sldId="1336"/>
            <ac:spMk id="234" creationId="{6F2D2282-8FE2-4D23-9EC8-E95085FB56E8}"/>
          </ac:spMkLst>
        </pc:spChg>
        <pc:spChg chg="mod">
          <ac:chgData name="Hamlet Markarian" userId="4926d2b407f31d77" providerId="LiveId" clId="{705DC818-639B-473A-A2BD-6062E0046C7B}" dt="2021-04-22T10:07:05.150" v="156" actId="12789"/>
          <ac:spMkLst>
            <pc:docMk/>
            <pc:sldMk cId="1488022321" sldId="1336"/>
            <ac:spMk id="235" creationId="{E5D4B9F1-99B7-47D9-A1AF-1CD255870587}"/>
          </ac:spMkLst>
        </pc:spChg>
        <pc:spChg chg="mod">
          <ac:chgData name="Hamlet Markarian" userId="4926d2b407f31d77" providerId="LiveId" clId="{705DC818-639B-473A-A2BD-6062E0046C7B}" dt="2021-04-22T10:07:05.150" v="156" actId="12789"/>
          <ac:spMkLst>
            <pc:docMk/>
            <pc:sldMk cId="1488022321" sldId="1336"/>
            <ac:spMk id="236" creationId="{94171BCA-D78B-436D-A8A5-32022A91D372}"/>
          </ac:spMkLst>
        </pc:spChg>
        <pc:spChg chg="mod">
          <ac:chgData name="Hamlet Markarian" userId="4926d2b407f31d77" providerId="LiveId" clId="{705DC818-639B-473A-A2BD-6062E0046C7B}" dt="2021-04-22T10:07:05.150" v="156" actId="12789"/>
          <ac:spMkLst>
            <pc:docMk/>
            <pc:sldMk cId="1488022321" sldId="1336"/>
            <ac:spMk id="237" creationId="{6A5DF111-D39E-4A2F-B430-466AE2D51DAB}"/>
          </ac:spMkLst>
        </pc:spChg>
        <pc:grpChg chg="add mod ord">
          <ac:chgData name="Hamlet Markarian" userId="4926d2b407f31d77" providerId="LiveId" clId="{705DC818-639B-473A-A2BD-6062E0046C7B}" dt="2021-04-22T10:07:09.750" v="157" actId="12789"/>
          <ac:grpSpMkLst>
            <pc:docMk/>
            <pc:sldMk cId="1488022321" sldId="1336"/>
            <ac:grpSpMk id="2" creationId="{35F049C3-1551-4412-A541-0C427FB5E3CE}"/>
          </ac:grpSpMkLst>
        </pc:grpChg>
        <pc:picChg chg="mod">
          <ac:chgData name="Hamlet Markarian" userId="4926d2b407f31d77" providerId="LiveId" clId="{705DC818-639B-473A-A2BD-6062E0046C7B}" dt="2021-04-22T10:07:05.150" v="156" actId="12789"/>
          <ac:picMkLst>
            <pc:docMk/>
            <pc:sldMk cId="1488022321" sldId="1336"/>
            <ac:picMk id="86" creationId="{71CAD0C0-53F5-4327-92E6-CA35CCF976CC}"/>
          </ac:picMkLst>
        </pc:picChg>
        <pc:picChg chg="mod">
          <ac:chgData name="Hamlet Markarian" userId="4926d2b407f31d77" providerId="LiveId" clId="{705DC818-639B-473A-A2BD-6062E0046C7B}" dt="2021-04-22T10:07:05.150" v="156" actId="12789"/>
          <ac:picMkLst>
            <pc:docMk/>
            <pc:sldMk cId="1488022321" sldId="1336"/>
            <ac:picMk id="111" creationId="{63156075-871F-4665-AEC2-1EDE258FDB9D}"/>
          </ac:picMkLst>
        </pc:picChg>
        <pc:picChg chg="mod">
          <ac:chgData name="Hamlet Markarian" userId="4926d2b407f31d77" providerId="LiveId" clId="{705DC818-639B-473A-A2BD-6062E0046C7B}" dt="2021-04-22T10:07:05.150" v="156" actId="12789"/>
          <ac:picMkLst>
            <pc:docMk/>
            <pc:sldMk cId="1488022321" sldId="1336"/>
            <ac:picMk id="138" creationId="{A09B1C78-ECD9-4772-A529-0F0E88C9F9B1}"/>
          </ac:picMkLst>
        </pc:picChg>
        <pc:picChg chg="mod">
          <ac:chgData name="Hamlet Markarian" userId="4926d2b407f31d77" providerId="LiveId" clId="{705DC818-639B-473A-A2BD-6062E0046C7B}" dt="2021-04-22T10:07:05.150" v="156" actId="12789"/>
          <ac:picMkLst>
            <pc:docMk/>
            <pc:sldMk cId="1488022321" sldId="1336"/>
            <ac:picMk id="150" creationId="{0F7CB2A9-154D-42A4-8A91-42B65DD967F4}"/>
          </ac:picMkLst>
        </pc:picChg>
        <pc:picChg chg="mod">
          <ac:chgData name="Hamlet Markarian" userId="4926d2b407f31d77" providerId="LiveId" clId="{705DC818-639B-473A-A2BD-6062E0046C7B}" dt="2021-04-22T10:07:05.150" v="156" actId="12789"/>
          <ac:picMkLst>
            <pc:docMk/>
            <pc:sldMk cId="1488022321" sldId="1336"/>
            <ac:picMk id="162" creationId="{F4267119-5550-480B-AE72-7C6E5EC1BD0F}"/>
          </ac:picMkLst>
        </pc:picChg>
        <pc:picChg chg="mod">
          <ac:chgData name="Hamlet Markarian" userId="4926d2b407f31d77" providerId="LiveId" clId="{705DC818-639B-473A-A2BD-6062E0046C7B}" dt="2021-04-22T10:07:05.150" v="156" actId="12789"/>
          <ac:picMkLst>
            <pc:docMk/>
            <pc:sldMk cId="1488022321" sldId="1336"/>
            <ac:picMk id="174" creationId="{DCC7EB37-C732-4B89-A4B1-2294463E41ED}"/>
          </ac:picMkLst>
        </pc:picChg>
        <pc:picChg chg="mod">
          <ac:chgData name="Hamlet Markarian" userId="4926d2b407f31d77" providerId="LiveId" clId="{705DC818-639B-473A-A2BD-6062E0046C7B}" dt="2021-04-22T10:05:59.072" v="150" actId="1076"/>
          <ac:picMkLst>
            <pc:docMk/>
            <pc:sldMk cId="1488022321" sldId="1336"/>
            <ac:picMk id="214" creationId="{E30090B1-7C0D-4D51-BF2A-9D002C9A99A9}"/>
          </ac:picMkLst>
        </pc:picChg>
      </pc:sldChg>
      <pc:sldChg chg="addSp delSp modSp mod">
        <pc:chgData name="Hamlet Markarian" userId="4926d2b407f31d77" providerId="LiveId" clId="{705DC818-639B-473A-A2BD-6062E0046C7B}" dt="2021-04-22T11:37:15.992" v="928" actId="20577"/>
        <pc:sldMkLst>
          <pc:docMk/>
          <pc:sldMk cId="160959922" sldId="1617"/>
        </pc:sldMkLst>
        <pc:spChg chg="mod ord">
          <ac:chgData name="Hamlet Markarian" userId="4926d2b407f31d77" providerId="LiveId" clId="{705DC818-639B-473A-A2BD-6062E0046C7B}" dt="2021-04-22T10:24:35.584" v="417" actId="207"/>
          <ac:spMkLst>
            <pc:docMk/>
            <pc:sldMk cId="160959922" sldId="1617"/>
            <ac:spMk id="5" creationId="{BC01E833-A438-4C2A-AF28-2B402D7F80E5}"/>
          </ac:spMkLst>
        </pc:spChg>
        <pc:spChg chg="del">
          <ac:chgData name="Hamlet Markarian" userId="4926d2b407f31d77" providerId="LiveId" clId="{705DC818-639B-473A-A2BD-6062E0046C7B}" dt="2021-04-22T09:49:58.178" v="8" actId="478"/>
          <ac:spMkLst>
            <pc:docMk/>
            <pc:sldMk cId="160959922" sldId="1617"/>
            <ac:spMk id="30" creationId="{9F536A47-48EB-4FC5-8598-97AC72FFD04F}"/>
          </ac:spMkLst>
        </pc:spChg>
        <pc:spChg chg="del">
          <ac:chgData name="Hamlet Markarian" userId="4926d2b407f31d77" providerId="LiveId" clId="{705DC818-639B-473A-A2BD-6062E0046C7B}" dt="2021-04-22T09:49:58.178" v="8" actId="478"/>
          <ac:spMkLst>
            <pc:docMk/>
            <pc:sldMk cId="160959922" sldId="1617"/>
            <ac:spMk id="33" creationId="{E9CAB66B-4BC8-4F4B-BB29-79F9C974BE5D}"/>
          </ac:spMkLst>
        </pc:spChg>
        <pc:spChg chg="del">
          <ac:chgData name="Hamlet Markarian" userId="4926d2b407f31d77" providerId="LiveId" clId="{705DC818-639B-473A-A2BD-6062E0046C7B}" dt="2021-04-22T09:49:58.178" v="8" actId="478"/>
          <ac:spMkLst>
            <pc:docMk/>
            <pc:sldMk cId="160959922" sldId="1617"/>
            <ac:spMk id="35" creationId="{DAEFE6F0-E820-48E9-AC70-100D574F854A}"/>
          </ac:spMkLst>
        </pc:spChg>
        <pc:spChg chg="del">
          <ac:chgData name="Hamlet Markarian" userId="4926d2b407f31d77" providerId="LiveId" clId="{705DC818-639B-473A-A2BD-6062E0046C7B}" dt="2021-04-22T09:49:58.178" v="8" actId="478"/>
          <ac:spMkLst>
            <pc:docMk/>
            <pc:sldMk cId="160959922" sldId="1617"/>
            <ac:spMk id="36" creationId="{5F508E1B-0ED1-4A87-8A2A-15ED04ED81CB}"/>
          </ac:spMkLst>
        </pc:spChg>
        <pc:spChg chg="del">
          <ac:chgData name="Hamlet Markarian" userId="4926d2b407f31d77" providerId="LiveId" clId="{705DC818-639B-473A-A2BD-6062E0046C7B}" dt="2021-04-22T09:49:58.178" v="8" actId="478"/>
          <ac:spMkLst>
            <pc:docMk/>
            <pc:sldMk cId="160959922" sldId="1617"/>
            <ac:spMk id="37" creationId="{A6775A72-CEA1-46EC-B75B-333D3152A4E2}"/>
          </ac:spMkLst>
        </pc:spChg>
        <pc:spChg chg="del">
          <ac:chgData name="Hamlet Markarian" userId="4926d2b407f31d77" providerId="LiveId" clId="{705DC818-639B-473A-A2BD-6062E0046C7B}" dt="2021-04-22T09:49:58.178" v="8" actId="478"/>
          <ac:spMkLst>
            <pc:docMk/>
            <pc:sldMk cId="160959922" sldId="1617"/>
            <ac:spMk id="38" creationId="{A5497085-048B-45CF-A686-40F3666989DF}"/>
          </ac:spMkLst>
        </pc:spChg>
        <pc:spChg chg="del">
          <ac:chgData name="Hamlet Markarian" userId="4926d2b407f31d77" providerId="LiveId" clId="{705DC818-639B-473A-A2BD-6062E0046C7B}" dt="2021-04-22T09:49:58.178" v="8" actId="478"/>
          <ac:spMkLst>
            <pc:docMk/>
            <pc:sldMk cId="160959922" sldId="1617"/>
            <ac:spMk id="39" creationId="{8ABEE7EB-EE2F-4BB0-988C-CF78D200E3C5}"/>
          </ac:spMkLst>
        </pc:spChg>
        <pc:spChg chg="add mod ord topLvl">
          <ac:chgData name="Hamlet Markarian" userId="4926d2b407f31d77" providerId="LiveId" clId="{705DC818-639B-473A-A2BD-6062E0046C7B}" dt="2021-04-22T11:37:15.992" v="928" actId="20577"/>
          <ac:spMkLst>
            <pc:docMk/>
            <pc:sldMk cId="160959922" sldId="1617"/>
            <ac:spMk id="47" creationId="{A44B59C1-E517-4559-B5F8-F894977DEDFE}"/>
          </ac:spMkLst>
        </pc:spChg>
        <pc:spChg chg="add mod ord topLvl">
          <ac:chgData name="Hamlet Markarian" userId="4926d2b407f31d77" providerId="LiveId" clId="{705DC818-639B-473A-A2BD-6062E0046C7B}" dt="2021-04-22T10:48:18.982" v="633" actId="948"/>
          <ac:spMkLst>
            <pc:docMk/>
            <pc:sldMk cId="160959922" sldId="1617"/>
            <ac:spMk id="50" creationId="{4F998B1D-6B43-4A9D-AD50-A2533B0C2888}"/>
          </ac:spMkLst>
        </pc:spChg>
        <pc:spChg chg="add del mod">
          <ac:chgData name="Hamlet Markarian" userId="4926d2b407f31d77" providerId="LiveId" clId="{705DC818-639B-473A-A2BD-6062E0046C7B}" dt="2021-04-22T10:16:00.624" v="252" actId="478"/>
          <ac:spMkLst>
            <pc:docMk/>
            <pc:sldMk cId="160959922" sldId="1617"/>
            <ac:spMk id="53" creationId="{04B2CB9F-EF14-46F5-881E-079C0CE8BCC7}"/>
          </ac:spMkLst>
        </pc:spChg>
        <pc:spChg chg="add del mod">
          <ac:chgData name="Hamlet Markarian" userId="4926d2b407f31d77" providerId="LiveId" clId="{705DC818-639B-473A-A2BD-6062E0046C7B}" dt="2021-04-22T10:16:00.624" v="252" actId="478"/>
          <ac:spMkLst>
            <pc:docMk/>
            <pc:sldMk cId="160959922" sldId="1617"/>
            <ac:spMk id="54" creationId="{85E83976-1BB7-4601-9DEF-0F9F63C9FB52}"/>
          </ac:spMkLst>
        </pc:spChg>
        <pc:spChg chg="add del mod">
          <ac:chgData name="Hamlet Markarian" userId="4926d2b407f31d77" providerId="LiveId" clId="{705DC818-639B-473A-A2BD-6062E0046C7B}" dt="2021-04-22T10:16:00.624" v="252" actId="478"/>
          <ac:spMkLst>
            <pc:docMk/>
            <pc:sldMk cId="160959922" sldId="1617"/>
            <ac:spMk id="55" creationId="{B089E997-9E37-4769-A732-ED3E9EEAA28F}"/>
          </ac:spMkLst>
        </pc:spChg>
        <pc:spChg chg="add del mod topLvl">
          <ac:chgData name="Hamlet Markarian" userId="4926d2b407f31d77" providerId="LiveId" clId="{705DC818-639B-473A-A2BD-6062E0046C7B}" dt="2021-04-22T10:12:22.224" v="228" actId="478"/>
          <ac:spMkLst>
            <pc:docMk/>
            <pc:sldMk cId="160959922" sldId="1617"/>
            <ac:spMk id="56" creationId="{070ECAAC-BCC4-45D0-82DF-89DA434848EF}"/>
          </ac:spMkLst>
        </pc:spChg>
        <pc:spChg chg="add del mod topLvl">
          <ac:chgData name="Hamlet Markarian" userId="4926d2b407f31d77" providerId="LiveId" clId="{705DC818-639B-473A-A2BD-6062E0046C7B}" dt="2021-04-22T10:12:22.224" v="228" actId="478"/>
          <ac:spMkLst>
            <pc:docMk/>
            <pc:sldMk cId="160959922" sldId="1617"/>
            <ac:spMk id="57" creationId="{C95DA446-3921-4843-BC9B-5AB12BB1B67E}"/>
          </ac:spMkLst>
        </pc:spChg>
        <pc:spChg chg="add del mod topLvl">
          <ac:chgData name="Hamlet Markarian" userId="4926d2b407f31d77" providerId="LiveId" clId="{705DC818-639B-473A-A2BD-6062E0046C7B}" dt="2021-04-22T10:12:22.224" v="228" actId="478"/>
          <ac:spMkLst>
            <pc:docMk/>
            <pc:sldMk cId="160959922" sldId="1617"/>
            <ac:spMk id="58" creationId="{0651AD09-EE99-4446-BFDD-C0812205402D}"/>
          </ac:spMkLst>
        </pc:spChg>
        <pc:spChg chg="del">
          <ac:chgData name="Hamlet Markarian" userId="4926d2b407f31d77" providerId="LiveId" clId="{705DC818-639B-473A-A2BD-6062E0046C7B}" dt="2021-04-22T09:49:58.178" v="8" actId="478"/>
          <ac:spMkLst>
            <pc:docMk/>
            <pc:sldMk cId="160959922" sldId="1617"/>
            <ac:spMk id="59" creationId="{927184B3-BD0F-4376-BB39-E3C4A33BB91A}"/>
          </ac:spMkLst>
        </pc:spChg>
        <pc:spChg chg="del">
          <ac:chgData name="Hamlet Markarian" userId="4926d2b407f31d77" providerId="LiveId" clId="{705DC818-639B-473A-A2BD-6062E0046C7B}" dt="2021-04-22T09:49:58.178" v="8" actId="478"/>
          <ac:spMkLst>
            <pc:docMk/>
            <pc:sldMk cId="160959922" sldId="1617"/>
            <ac:spMk id="65" creationId="{061010F5-FAEA-4A93-BB6D-3F3316446A03}"/>
          </ac:spMkLst>
        </pc:spChg>
        <pc:spChg chg="del">
          <ac:chgData name="Hamlet Markarian" userId="4926d2b407f31d77" providerId="LiveId" clId="{705DC818-639B-473A-A2BD-6062E0046C7B}" dt="2021-04-22T09:49:58.178" v="8" actId="478"/>
          <ac:spMkLst>
            <pc:docMk/>
            <pc:sldMk cId="160959922" sldId="1617"/>
            <ac:spMk id="66" creationId="{7F0005A6-6E19-48BB-AE67-532E95AAEF87}"/>
          </ac:spMkLst>
        </pc:spChg>
        <pc:spChg chg="del">
          <ac:chgData name="Hamlet Markarian" userId="4926d2b407f31d77" providerId="LiveId" clId="{705DC818-639B-473A-A2BD-6062E0046C7B}" dt="2021-04-22T09:49:58.178" v="8" actId="478"/>
          <ac:spMkLst>
            <pc:docMk/>
            <pc:sldMk cId="160959922" sldId="1617"/>
            <ac:spMk id="67" creationId="{E800585A-1358-4518-8104-FDB57AE26A5B}"/>
          </ac:spMkLst>
        </pc:spChg>
        <pc:spChg chg="del">
          <ac:chgData name="Hamlet Markarian" userId="4926d2b407f31d77" providerId="LiveId" clId="{705DC818-639B-473A-A2BD-6062E0046C7B}" dt="2021-04-22T09:49:58.178" v="8" actId="478"/>
          <ac:spMkLst>
            <pc:docMk/>
            <pc:sldMk cId="160959922" sldId="1617"/>
            <ac:spMk id="68" creationId="{F1C3A331-C83A-430E-B810-ABD825070BF5}"/>
          </ac:spMkLst>
        </pc:spChg>
        <pc:spChg chg="add del mod topLvl">
          <ac:chgData name="Hamlet Markarian" userId="4926d2b407f31d77" providerId="LiveId" clId="{705DC818-639B-473A-A2BD-6062E0046C7B}" dt="2021-04-22T10:20:15.584" v="355" actId="478"/>
          <ac:spMkLst>
            <pc:docMk/>
            <pc:sldMk cId="160959922" sldId="1617"/>
            <ac:spMk id="69" creationId="{C47F6EB3-BED5-4E6A-8B12-B91CBD1B64B2}"/>
          </ac:spMkLst>
        </pc:spChg>
        <pc:spChg chg="del">
          <ac:chgData name="Hamlet Markarian" userId="4926d2b407f31d77" providerId="LiveId" clId="{705DC818-639B-473A-A2BD-6062E0046C7B}" dt="2021-04-22T09:49:58.178" v="8" actId="478"/>
          <ac:spMkLst>
            <pc:docMk/>
            <pc:sldMk cId="160959922" sldId="1617"/>
            <ac:spMk id="70" creationId="{201BC83F-B016-4265-910B-9893C766EE3E}"/>
          </ac:spMkLst>
        </pc:spChg>
        <pc:spChg chg="del">
          <ac:chgData name="Hamlet Markarian" userId="4926d2b407f31d77" providerId="LiveId" clId="{705DC818-639B-473A-A2BD-6062E0046C7B}" dt="2021-04-22T09:49:58.178" v="8" actId="478"/>
          <ac:spMkLst>
            <pc:docMk/>
            <pc:sldMk cId="160959922" sldId="1617"/>
            <ac:spMk id="71" creationId="{5CCC1266-7613-4415-B578-75BCFB20B17F}"/>
          </ac:spMkLst>
        </pc:spChg>
        <pc:spChg chg="del">
          <ac:chgData name="Hamlet Markarian" userId="4926d2b407f31d77" providerId="LiveId" clId="{705DC818-639B-473A-A2BD-6062E0046C7B}" dt="2021-04-22T09:49:58.178" v="8" actId="478"/>
          <ac:spMkLst>
            <pc:docMk/>
            <pc:sldMk cId="160959922" sldId="1617"/>
            <ac:spMk id="72" creationId="{18EB6EA9-60D3-4DAF-A35B-9DBB621EE0C9}"/>
          </ac:spMkLst>
        </pc:spChg>
        <pc:spChg chg="del">
          <ac:chgData name="Hamlet Markarian" userId="4926d2b407f31d77" providerId="LiveId" clId="{705DC818-639B-473A-A2BD-6062E0046C7B}" dt="2021-04-22T09:49:58.178" v="8" actId="478"/>
          <ac:spMkLst>
            <pc:docMk/>
            <pc:sldMk cId="160959922" sldId="1617"/>
            <ac:spMk id="73" creationId="{CF3B21C4-449C-4751-A8CE-461887346DF7}"/>
          </ac:spMkLst>
        </pc:spChg>
        <pc:spChg chg="add del mod topLvl">
          <ac:chgData name="Hamlet Markarian" userId="4926d2b407f31d77" providerId="LiveId" clId="{705DC818-639B-473A-A2BD-6062E0046C7B}" dt="2021-04-22T10:20:15.584" v="355" actId="478"/>
          <ac:spMkLst>
            <pc:docMk/>
            <pc:sldMk cId="160959922" sldId="1617"/>
            <ac:spMk id="74" creationId="{F8F2B612-07A2-4CF6-91FD-4FCDD8AB4BAF}"/>
          </ac:spMkLst>
        </pc:spChg>
        <pc:spChg chg="add del mod topLvl">
          <ac:chgData name="Hamlet Markarian" userId="4926d2b407f31d77" providerId="LiveId" clId="{705DC818-639B-473A-A2BD-6062E0046C7B}" dt="2021-04-22T10:20:15.584" v="355" actId="478"/>
          <ac:spMkLst>
            <pc:docMk/>
            <pc:sldMk cId="160959922" sldId="1617"/>
            <ac:spMk id="75" creationId="{453589FC-CEF9-4BCC-A61E-03BD3847FC95}"/>
          </ac:spMkLst>
        </pc:spChg>
        <pc:spChg chg="del">
          <ac:chgData name="Hamlet Markarian" userId="4926d2b407f31d77" providerId="LiveId" clId="{705DC818-639B-473A-A2BD-6062E0046C7B}" dt="2021-04-22T09:49:58.178" v="8" actId="478"/>
          <ac:spMkLst>
            <pc:docMk/>
            <pc:sldMk cId="160959922" sldId="1617"/>
            <ac:spMk id="76" creationId="{08F4B65D-7B2C-4792-8E3E-33E6E370A6FB}"/>
          </ac:spMkLst>
        </pc:spChg>
        <pc:spChg chg="mod">
          <ac:chgData name="Hamlet Markarian" userId="4926d2b407f31d77" providerId="LiveId" clId="{705DC818-639B-473A-A2BD-6062E0046C7B}" dt="2021-04-22T10:23:52.534" v="382"/>
          <ac:spMkLst>
            <pc:docMk/>
            <pc:sldMk cId="160959922" sldId="1617"/>
            <ac:spMk id="79" creationId="{5258DB8F-7A77-4A7D-925F-983EA6372202}"/>
          </ac:spMkLst>
        </pc:spChg>
        <pc:spChg chg="mod">
          <ac:chgData name="Hamlet Markarian" userId="4926d2b407f31d77" providerId="LiveId" clId="{705DC818-639B-473A-A2BD-6062E0046C7B}" dt="2021-04-22T10:23:52.534" v="382"/>
          <ac:spMkLst>
            <pc:docMk/>
            <pc:sldMk cId="160959922" sldId="1617"/>
            <ac:spMk id="80" creationId="{956CA3AD-9E98-4103-83F7-98FCD7F5300E}"/>
          </ac:spMkLst>
        </pc:spChg>
        <pc:spChg chg="mod">
          <ac:chgData name="Hamlet Markarian" userId="4926d2b407f31d77" providerId="LiveId" clId="{705DC818-639B-473A-A2BD-6062E0046C7B}" dt="2021-04-22T10:23:52.534" v="382"/>
          <ac:spMkLst>
            <pc:docMk/>
            <pc:sldMk cId="160959922" sldId="1617"/>
            <ac:spMk id="81" creationId="{AE314803-CD12-4ACD-9388-3F6ED587F0E0}"/>
          </ac:spMkLst>
        </pc:spChg>
        <pc:spChg chg="mod">
          <ac:chgData name="Hamlet Markarian" userId="4926d2b407f31d77" providerId="LiveId" clId="{705DC818-639B-473A-A2BD-6062E0046C7B}" dt="2021-04-22T10:23:52.534" v="382"/>
          <ac:spMkLst>
            <pc:docMk/>
            <pc:sldMk cId="160959922" sldId="1617"/>
            <ac:spMk id="82" creationId="{508FEA95-D2C2-4505-9AEF-EAFB3836C276}"/>
          </ac:spMkLst>
        </pc:spChg>
        <pc:spChg chg="mod">
          <ac:chgData name="Hamlet Markarian" userId="4926d2b407f31d77" providerId="LiveId" clId="{705DC818-639B-473A-A2BD-6062E0046C7B}" dt="2021-04-22T10:23:52.534" v="382"/>
          <ac:spMkLst>
            <pc:docMk/>
            <pc:sldMk cId="160959922" sldId="1617"/>
            <ac:spMk id="83" creationId="{6F677550-B252-42B8-9AB8-640988A1F7BB}"/>
          </ac:spMkLst>
        </pc:spChg>
        <pc:spChg chg="mod">
          <ac:chgData name="Hamlet Markarian" userId="4926d2b407f31d77" providerId="LiveId" clId="{705DC818-639B-473A-A2BD-6062E0046C7B}" dt="2021-04-22T10:23:52.534" v="382"/>
          <ac:spMkLst>
            <pc:docMk/>
            <pc:sldMk cId="160959922" sldId="1617"/>
            <ac:spMk id="84" creationId="{B13C85CB-7BD0-4593-8F26-A20D73088E92}"/>
          </ac:spMkLst>
        </pc:spChg>
        <pc:spChg chg="mod">
          <ac:chgData name="Hamlet Markarian" userId="4926d2b407f31d77" providerId="LiveId" clId="{705DC818-639B-473A-A2BD-6062E0046C7B}" dt="2021-04-22T10:23:59.701" v="385"/>
          <ac:spMkLst>
            <pc:docMk/>
            <pc:sldMk cId="160959922" sldId="1617"/>
            <ac:spMk id="86" creationId="{FDE1ED42-320B-4BFA-8ACE-40BD3A7BF369}"/>
          </ac:spMkLst>
        </pc:spChg>
        <pc:spChg chg="mod">
          <ac:chgData name="Hamlet Markarian" userId="4926d2b407f31d77" providerId="LiveId" clId="{705DC818-639B-473A-A2BD-6062E0046C7B}" dt="2021-04-22T10:23:59.701" v="385"/>
          <ac:spMkLst>
            <pc:docMk/>
            <pc:sldMk cId="160959922" sldId="1617"/>
            <ac:spMk id="87" creationId="{C92A7041-63AB-4579-B061-8A346F45FE89}"/>
          </ac:spMkLst>
        </pc:spChg>
        <pc:spChg chg="mod">
          <ac:chgData name="Hamlet Markarian" userId="4926d2b407f31d77" providerId="LiveId" clId="{705DC818-639B-473A-A2BD-6062E0046C7B}" dt="2021-04-22T10:23:59.701" v="385"/>
          <ac:spMkLst>
            <pc:docMk/>
            <pc:sldMk cId="160959922" sldId="1617"/>
            <ac:spMk id="88" creationId="{A52498D4-8C84-436C-A629-BFD59B653407}"/>
          </ac:spMkLst>
        </pc:spChg>
        <pc:spChg chg="mod">
          <ac:chgData name="Hamlet Markarian" userId="4926d2b407f31d77" providerId="LiveId" clId="{705DC818-639B-473A-A2BD-6062E0046C7B}" dt="2021-04-22T10:23:59.701" v="385"/>
          <ac:spMkLst>
            <pc:docMk/>
            <pc:sldMk cId="160959922" sldId="1617"/>
            <ac:spMk id="89" creationId="{3861B3D1-9F72-48F3-8F52-B469BA168883}"/>
          </ac:spMkLst>
        </pc:spChg>
        <pc:spChg chg="mod">
          <ac:chgData name="Hamlet Markarian" userId="4926d2b407f31d77" providerId="LiveId" clId="{705DC818-639B-473A-A2BD-6062E0046C7B}" dt="2021-04-22T10:23:59.701" v="385"/>
          <ac:spMkLst>
            <pc:docMk/>
            <pc:sldMk cId="160959922" sldId="1617"/>
            <ac:spMk id="96" creationId="{BB94E991-97B4-473C-8F94-83375346173E}"/>
          </ac:spMkLst>
        </pc:spChg>
        <pc:spChg chg="mod">
          <ac:chgData name="Hamlet Markarian" userId="4926d2b407f31d77" providerId="LiveId" clId="{705DC818-639B-473A-A2BD-6062E0046C7B}" dt="2021-04-22T10:23:59.701" v="385"/>
          <ac:spMkLst>
            <pc:docMk/>
            <pc:sldMk cId="160959922" sldId="1617"/>
            <ac:spMk id="97" creationId="{384C1A49-53C6-49A3-9EFC-DAE87884C7E6}"/>
          </ac:spMkLst>
        </pc:spChg>
        <pc:spChg chg="del">
          <ac:chgData name="Hamlet Markarian" userId="4926d2b407f31d77" providerId="LiveId" clId="{705DC818-639B-473A-A2BD-6062E0046C7B}" dt="2021-04-22T09:49:58.178" v="8" actId="478"/>
          <ac:spMkLst>
            <pc:docMk/>
            <pc:sldMk cId="160959922" sldId="1617"/>
            <ac:spMk id="98" creationId="{5A51862B-BDF0-4FCA-BCCD-D1F50CE628A1}"/>
          </ac:spMkLst>
        </pc:spChg>
        <pc:spChg chg="add mod">
          <ac:chgData name="Hamlet Markarian" userId="4926d2b407f31d77" providerId="LiveId" clId="{705DC818-639B-473A-A2BD-6062E0046C7B}" dt="2021-04-22T10:30:14.525" v="481" actId="1076"/>
          <ac:spMkLst>
            <pc:docMk/>
            <pc:sldMk cId="160959922" sldId="1617"/>
            <ac:spMk id="99" creationId="{7F0DAA17-E96C-4BBC-9FFE-70C3B32EC13A}"/>
          </ac:spMkLst>
        </pc:spChg>
        <pc:spChg chg="add del mod">
          <ac:chgData name="Hamlet Markarian" userId="4926d2b407f31d77" providerId="LiveId" clId="{705DC818-639B-473A-A2BD-6062E0046C7B}" dt="2021-04-22T10:28:32.496" v="461" actId="478"/>
          <ac:spMkLst>
            <pc:docMk/>
            <pc:sldMk cId="160959922" sldId="1617"/>
            <ac:spMk id="100" creationId="{8D88B862-F8F7-4610-9FD7-E97F26CFCCCA}"/>
          </ac:spMkLst>
        </pc:spChg>
        <pc:spChg chg="add del mod">
          <ac:chgData name="Hamlet Markarian" userId="4926d2b407f31d77" providerId="LiveId" clId="{705DC818-639B-473A-A2BD-6062E0046C7B}" dt="2021-04-22T10:31:17.440" v="495" actId="478"/>
          <ac:spMkLst>
            <pc:docMk/>
            <pc:sldMk cId="160959922" sldId="1617"/>
            <ac:spMk id="101" creationId="{5F16D2C6-6E0D-445D-A794-99654DCE77C5}"/>
          </ac:spMkLst>
        </pc:spChg>
        <pc:spChg chg="add mod">
          <ac:chgData name="Hamlet Markarian" userId="4926d2b407f31d77" providerId="LiveId" clId="{705DC818-639B-473A-A2BD-6062E0046C7B}" dt="2021-04-22T11:36:44.116" v="917" actId="6549"/>
          <ac:spMkLst>
            <pc:docMk/>
            <pc:sldMk cId="160959922" sldId="1617"/>
            <ac:spMk id="102" creationId="{DFA662C1-794D-4FB2-BAED-086BFAF8ACFF}"/>
          </ac:spMkLst>
        </pc:spChg>
        <pc:spChg chg="add mod">
          <ac:chgData name="Hamlet Markarian" userId="4926d2b407f31d77" providerId="LiveId" clId="{705DC818-639B-473A-A2BD-6062E0046C7B}" dt="2021-04-22T10:30:14.525" v="481" actId="1076"/>
          <ac:spMkLst>
            <pc:docMk/>
            <pc:sldMk cId="160959922" sldId="1617"/>
            <ac:spMk id="103" creationId="{5C33ADC1-39A5-45AA-9ACA-933FC7E3A016}"/>
          </ac:spMkLst>
        </pc:spChg>
        <pc:spChg chg="add del mod">
          <ac:chgData name="Hamlet Markarian" userId="4926d2b407f31d77" providerId="LiveId" clId="{705DC818-639B-473A-A2BD-6062E0046C7B}" dt="2021-04-22T10:29:14.704" v="472" actId="478"/>
          <ac:spMkLst>
            <pc:docMk/>
            <pc:sldMk cId="160959922" sldId="1617"/>
            <ac:spMk id="104" creationId="{4A7C290D-AE18-45D5-9123-250537B15E80}"/>
          </ac:spMkLst>
        </pc:spChg>
        <pc:spChg chg="add mod">
          <ac:chgData name="Hamlet Markarian" userId="4926d2b407f31d77" providerId="LiveId" clId="{705DC818-639B-473A-A2BD-6062E0046C7B}" dt="2021-04-22T10:34:49.267" v="526" actId="14100"/>
          <ac:spMkLst>
            <pc:docMk/>
            <pc:sldMk cId="160959922" sldId="1617"/>
            <ac:spMk id="105" creationId="{89B7FBC1-A9E6-4C76-BE08-42703056EC79}"/>
          </ac:spMkLst>
        </pc:spChg>
        <pc:spChg chg="add mod">
          <ac:chgData name="Hamlet Markarian" userId="4926d2b407f31d77" providerId="LiveId" clId="{705DC818-639B-473A-A2BD-6062E0046C7B}" dt="2021-04-22T10:34:42.009" v="523" actId="1076"/>
          <ac:spMkLst>
            <pc:docMk/>
            <pc:sldMk cId="160959922" sldId="1617"/>
            <ac:spMk id="106" creationId="{06A6FC53-B98F-4366-9C21-52B673CD8297}"/>
          </ac:spMkLst>
        </pc:spChg>
        <pc:spChg chg="add mod">
          <ac:chgData name="Hamlet Markarian" userId="4926d2b407f31d77" providerId="LiveId" clId="{705DC818-639B-473A-A2BD-6062E0046C7B}" dt="2021-04-22T10:34:42.009" v="523" actId="1076"/>
          <ac:spMkLst>
            <pc:docMk/>
            <pc:sldMk cId="160959922" sldId="1617"/>
            <ac:spMk id="107" creationId="{60EBA6A9-59D2-4687-A6F2-0C1F593181B1}"/>
          </ac:spMkLst>
        </pc:spChg>
        <pc:spChg chg="add mod">
          <ac:chgData name="Hamlet Markarian" userId="4926d2b407f31d77" providerId="LiveId" clId="{705DC818-639B-473A-A2BD-6062E0046C7B}" dt="2021-04-22T10:34:42.009" v="523" actId="1076"/>
          <ac:spMkLst>
            <pc:docMk/>
            <pc:sldMk cId="160959922" sldId="1617"/>
            <ac:spMk id="108" creationId="{68DDBC03-CB16-4E51-9584-CFB08EE565B2}"/>
          </ac:spMkLst>
        </pc:spChg>
        <pc:spChg chg="add mod">
          <ac:chgData name="Hamlet Markarian" userId="4926d2b407f31d77" providerId="LiveId" clId="{705DC818-639B-473A-A2BD-6062E0046C7B}" dt="2021-04-22T10:34:42.009" v="523" actId="1076"/>
          <ac:spMkLst>
            <pc:docMk/>
            <pc:sldMk cId="160959922" sldId="1617"/>
            <ac:spMk id="109" creationId="{FD620056-9642-47BB-8D22-692056279AE0}"/>
          </ac:spMkLst>
        </pc:spChg>
        <pc:spChg chg="del">
          <ac:chgData name="Hamlet Markarian" userId="4926d2b407f31d77" providerId="LiveId" clId="{705DC818-639B-473A-A2BD-6062E0046C7B}" dt="2021-04-22T10:03:37.087" v="142" actId="478"/>
          <ac:spMkLst>
            <pc:docMk/>
            <pc:sldMk cId="160959922" sldId="1617"/>
            <ac:spMk id="168" creationId="{D9FB9761-4DAE-4345-8815-A06EA6746121}"/>
          </ac:spMkLst>
        </pc:spChg>
        <pc:grpChg chg="add del mod">
          <ac:chgData name="Hamlet Markarian" userId="4926d2b407f31d77" providerId="LiveId" clId="{705DC818-639B-473A-A2BD-6062E0046C7B}" dt="2021-04-22T10:16:04.431" v="253" actId="478"/>
          <ac:grpSpMkLst>
            <pc:docMk/>
            <pc:sldMk cId="160959922" sldId="1617"/>
            <ac:grpSpMk id="3" creationId="{4383A303-2A3B-408F-9E71-9FFB8D383A25}"/>
          </ac:grpSpMkLst>
        </pc:grpChg>
        <pc:grpChg chg="add del mod">
          <ac:chgData name="Hamlet Markarian" userId="4926d2b407f31d77" providerId="LiveId" clId="{705DC818-639B-473A-A2BD-6062E0046C7B}" dt="2021-04-22T10:11:55.298" v="219" actId="165"/>
          <ac:grpSpMkLst>
            <pc:docMk/>
            <pc:sldMk cId="160959922" sldId="1617"/>
            <ac:grpSpMk id="6" creationId="{45A0271C-EC36-440E-A1C4-36383213FC75}"/>
          </ac:grpSpMkLst>
        </pc:grpChg>
        <pc:grpChg chg="add del mod">
          <ac:chgData name="Hamlet Markarian" userId="4926d2b407f31d77" providerId="LiveId" clId="{705DC818-639B-473A-A2BD-6062E0046C7B}" dt="2021-04-22T10:12:35.218" v="231" actId="165"/>
          <ac:grpSpMkLst>
            <pc:docMk/>
            <pc:sldMk cId="160959922" sldId="1617"/>
            <ac:grpSpMk id="7" creationId="{F91F1CFE-C45B-4FB6-922C-83D983B5F47C}"/>
          </ac:grpSpMkLst>
        </pc:grpChg>
        <pc:grpChg chg="add del mod">
          <ac:chgData name="Hamlet Markarian" userId="4926d2b407f31d77" providerId="LiveId" clId="{705DC818-639B-473A-A2BD-6062E0046C7B}" dt="2021-04-22T10:19:52.786" v="347" actId="165"/>
          <ac:grpSpMkLst>
            <pc:docMk/>
            <pc:sldMk cId="160959922" sldId="1617"/>
            <ac:grpSpMk id="9" creationId="{C0519FCE-36DF-45F2-9490-3405F061E440}"/>
          </ac:grpSpMkLst>
        </pc:grpChg>
        <pc:grpChg chg="del">
          <ac:chgData name="Hamlet Markarian" userId="4926d2b407f31d77" providerId="LiveId" clId="{705DC818-639B-473A-A2BD-6062E0046C7B}" dt="2021-04-22T09:49:58.178" v="8" actId="478"/>
          <ac:grpSpMkLst>
            <pc:docMk/>
            <pc:sldMk cId="160959922" sldId="1617"/>
            <ac:grpSpMk id="48" creationId="{80B8B557-5979-401E-936F-56E5C50338E8}"/>
          </ac:grpSpMkLst>
        </pc:grpChg>
        <pc:grpChg chg="add del mod">
          <ac:chgData name="Hamlet Markarian" userId="4926d2b407f31d77" providerId="LiveId" clId="{705DC818-639B-473A-A2BD-6062E0046C7B}" dt="2021-04-22T10:23:55.920" v="384" actId="478"/>
          <ac:grpSpMkLst>
            <pc:docMk/>
            <pc:sldMk cId="160959922" sldId="1617"/>
            <ac:grpSpMk id="77" creationId="{30247D3B-6BBA-4FD1-B074-2F90DCC4DB61}"/>
          </ac:grpSpMkLst>
        </pc:grpChg>
        <pc:grpChg chg="add mod ord">
          <ac:chgData name="Hamlet Markarian" userId="4926d2b407f31d77" providerId="LiveId" clId="{705DC818-639B-473A-A2BD-6062E0046C7B}" dt="2021-04-22T10:25:17.136" v="424" actId="12789"/>
          <ac:grpSpMkLst>
            <pc:docMk/>
            <pc:sldMk cId="160959922" sldId="1617"/>
            <ac:grpSpMk id="85" creationId="{2386B6A7-AA72-4C56-84B2-783D455833CA}"/>
          </ac:grpSpMkLst>
        </pc:grpChg>
        <pc:grpChg chg="del">
          <ac:chgData name="Hamlet Markarian" userId="4926d2b407f31d77" providerId="LiveId" clId="{705DC818-639B-473A-A2BD-6062E0046C7B}" dt="2021-04-22T09:49:58.178" v="8" actId="478"/>
          <ac:grpSpMkLst>
            <pc:docMk/>
            <pc:sldMk cId="160959922" sldId="1617"/>
            <ac:grpSpMk id="90" creationId="{0E0CF0E0-C572-4C7E-AD00-08E581D058C3}"/>
          </ac:grpSpMkLst>
        </pc:grpChg>
        <pc:grpChg chg="del">
          <ac:chgData name="Hamlet Markarian" userId="4926d2b407f31d77" providerId="LiveId" clId="{705DC818-639B-473A-A2BD-6062E0046C7B}" dt="2021-04-22T09:49:58.178" v="8" actId="478"/>
          <ac:grpSpMkLst>
            <pc:docMk/>
            <pc:sldMk cId="160959922" sldId="1617"/>
            <ac:grpSpMk id="93" creationId="{A70C8306-976E-42BD-ADB0-12486F904576}"/>
          </ac:grpSpMkLst>
        </pc:grpChg>
        <pc:picChg chg="add del mod">
          <ac:chgData name="Hamlet Markarian" userId="4926d2b407f31d77" providerId="LiveId" clId="{705DC818-639B-473A-A2BD-6062E0046C7B}" dt="2021-04-22T10:16:31.696" v="260" actId="478"/>
          <ac:picMkLst>
            <pc:docMk/>
            <pc:sldMk cId="160959922" sldId="1617"/>
            <ac:picMk id="4" creationId="{50AD5661-A839-4CDB-B23F-BD3E3CA3F79C}"/>
          </ac:picMkLst>
        </pc:picChg>
        <pc:picChg chg="del mod">
          <ac:chgData name="Hamlet Markarian" userId="4926d2b407f31d77" providerId="LiveId" clId="{705DC818-639B-473A-A2BD-6062E0046C7B}" dt="2021-04-22T10:16:51.087" v="271" actId="478"/>
          <ac:picMkLst>
            <pc:docMk/>
            <pc:sldMk cId="160959922" sldId="1617"/>
            <ac:picMk id="28" creationId="{529C7A9B-BFE0-4328-AD05-255CF04BA37B}"/>
          </ac:picMkLst>
        </pc:picChg>
        <pc:picChg chg="del">
          <ac:chgData name="Hamlet Markarian" userId="4926d2b407f31d77" providerId="LiveId" clId="{705DC818-639B-473A-A2BD-6062E0046C7B}" dt="2021-04-22T09:49:58.178" v="8" actId="478"/>
          <ac:picMkLst>
            <pc:docMk/>
            <pc:sldMk cId="160959922" sldId="1617"/>
            <ac:picMk id="32" creationId="{C2C3524C-5615-4E9E-A2BE-19F81CB465B6}"/>
          </ac:picMkLst>
        </pc:picChg>
        <pc:picChg chg="add mod ord">
          <ac:chgData name="Hamlet Markarian" userId="4926d2b407f31d77" providerId="LiveId" clId="{705DC818-639B-473A-A2BD-6062E0046C7B}" dt="2021-04-22T10:23:26.543" v="381" actId="465"/>
          <ac:picMkLst>
            <pc:docMk/>
            <pc:sldMk cId="160959922" sldId="1617"/>
            <ac:picMk id="51" creationId="{D360A8C7-1AE3-4738-B2EF-5AA57F1EEE6A}"/>
          </ac:picMkLst>
        </pc:picChg>
        <pc:picChg chg="add mod ord">
          <ac:chgData name="Hamlet Markarian" userId="4926d2b407f31d77" providerId="LiveId" clId="{705DC818-639B-473A-A2BD-6062E0046C7B}" dt="2021-04-22T10:23:22.801" v="380" actId="1035"/>
          <ac:picMkLst>
            <pc:docMk/>
            <pc:sldMk cId="160959922" sldId="1617"/>
            <ac:picMk id="52" creationId="{E48DCB4A-A870-4BD7-A359-F6123EED9B07}"/>
          </ac:picMkLst>
        </pc:picChg>
        <pc:picChg chg="add mod">
          <ac:chgData name="Hamlet Markarian" userId="4926d2b407f31d77" providerId="LiveId" clId="{705DC818-639B-473A-A2BD-6062E0046C7B}" dt="2021-04-22T10:23:22.801" v="380" actId="1035"/>
          <ac:picMkLst>
            <pc:docMk/>
            <pc:sldMk cId="160959922" sldId="1617"/>
            <ac:picMk id="61" creationId="{CF3111B2-DAAA-467A-9BE2-5515F503E028}"/>
          </ac:picMkLst>
        </pc:picChg>
        <pc:picChg chg="del">
          <ac:chgData name="Hamlet Markarian" userId="4926d2b407f31d77" providerId="LiveId" clId="{705DC818-639B-473A-A2BD-6062E0046C7B}" dt="2021-04-22T09:49:58.178" v="8" actId="478"/>
          <ac:picMkLst>
            <pc:docMk/>
            <pc:sldMk cId="160959922" sldId="1617"/>
            <ac:picMk id="62" creationId="{0425D5DC-FB5C-469B-B131-36A8BD606F16}"/>
          </ac:picMkLst>
        </pc:picChg>
        <pc:picChg chg="del">
          <ac:chgData name="Hamlet Markarian" userId="4926d2b407f31d77" providerId="LiveId" clId="{705DC818-639B-473A-A2BD-6062E0046C7B}" dt="2021-04-22T09:49:58.178" v="8" actId="478"/>
          <ac:picMkLst>
            <pc:docMk/>
            <pc:sldMk cId="160959922" sldId="1617"/>
            <ac:picMk id="63" creationId="{1B6EBD3A-AF70-4D14-BAD5-6EDBE8F1A63A}"/>
          </ac:picMkLst>
        </pc:picChg>
        <pc:picChg chg="del">
          <ac:chgData name="Hamlet Markarian" userId="4926d2b407f31d77" providerId="LiveId" clId="{705DC818-639B-473A-A2BD-6062E0046C7B}" dt="2021-04-22T09:49:58.178" v="8" actId="478"/>
          <ac:picMkLst>
            <pc:docMk/>
            <pc:sldMk cId="160959922" sldId="1617"/>
            <ac:picMk id="64" creationId="{EB07E2CD-3A6A-4BAA-B5B0-45B22001DE8D}"/>
          </ac:picMkLst>
        </pc:picChg>
        <pc:cxnChg chg="del mod">
          <ac:chgData name="Hamlet Markarian" userId="4926d2b407f31d77" providerId="LiveId" clId="{705DC818-639B-473A-A2BD-6062E0046C7B}" dt="2021-04-22T09:49:58.178" v="8" actId="478"/>
          <ac:cxnSpMkLst>
            <pc:docMk/>
            <pc:sldMk cId="160959922" sldId="1617"/>
            <ac:cxnSpMk id="8" creationId="{AAF24998-8A40-4448-B5FB-74F3A2E8E6F9}"/>
          </ac:cxnSpMkLst>
        </pc:cxnChg>
        <pc:cxnChg chg="del mod">
          <ac:chgData name="Hamlet Markarian" userId="4926d2b407f31d77" providerId="LiveId" clId="{705DC818-639B-473A-A2BD-6062E0046C7B}" dt="2021-04-22T09:49:58.178" v="8" actId="478"/>
          <ac:cxnSpMkLst>
            <pc:docMk/>
            <pc:sldMk cId="160959922" sldId="1617"/>
            <ac:cxnSpMk id="42" creationId="{7C1D1097-BECD-43D1-BCBA-F4D5EF7238DD}"/>
          </ac:cxnSpMkLst>
        </pc:cxnChg>
        <pc:cxnChg chg="del mod">
          <ac:chgData name="Hamlet Markarian" userId="4926d2b407f31d77" providerId="LiveId" clId="{705DC818-639B-473A-A2BD-6062E0046C7B}" dt="2021-04-22T09:49:58.178" v="8" actId="478"/>
          <ac:cxnSpMkLst>
            <pc:docMk/>
            <pc:sldMk cId="160959922" sldId="1617"/>
            <ac:cxnSpMk id="45" creationId="{FD95E577-734C-4347-955F-F9C54AE53961}"/>
          </ac:cxnSpMkLst>
        </pc:cxnChg>
        <pc:cxnChg chg="del mod">
          <ac:chgData name="Hamlet Markarian" userId="4926d2b407f31d77" providerId="LiveId" clId="{705DC818-639B-473A-A2BD-6062E0046C7B}" dt="2021-04-22T09:49:58.178" v="8" actId="478"/>
          <ac:cxnSpMkLst>
            <pc:docMk/>
            <pc:sldMk cId="160959922" sldId="1617"/>
            <ac:cxnSpMk id="49" creationId="{14D6B984-6162-4537-A4F1-E20348A24E5F}"/>
          </ac:cxnSpMkLst>
        </pc:cxnChg>
        <pc:cxnChg chg="add mod">
          <ac:chgData name="Hamlet Markarian" userId="4926d2b407f31d77" providerId="LiveId" clId="{705DC818-639B-473A-A2BD-6062E0046C7B}" dt="2021-04-22T10:34:51.702" v="527" actId="1076"/>
          <ac:cxnSpMkLst>
            <pc:docMk/>
            <pc:sldMk cId="160959922" sldId="1617"/>
            <ac:cxnSpMk id="110" creationId="{A9F6510D-A196-4279-A0C4-DE67CE72E628}"/>
          </ac:cxnSpMkLst>
        </pc:cxnChg>
        <pc:cxnChg chg="add del mod">
          <ac:chgData name="Hamlet Markarian" userId="4926d2b407f31d77" providerId="LiveId" clId="{705DC818-639B-473A-A2BD-6062E0046C7B}" dt="2021-04-22T10:40:16.048" v="591" actId="478"/>
          <ac:cxnSpMkLst>
            <pc:docMk/>
            <pc:sldMk cId="160959922" sldId="1617"/>
            <ac:cxnSpMk id="111" creationId="{67C71D2E-E4A0-4AC8-8E79-79F15B00C25E}"/>
          </ac:cxnSpMkLst>
        </pc:cxnChg>
      </pc:sldChg>
      <pc:sldChg chg="addSp modSp mod ord">
        <pc:chgData name="Hamlet Markarian" userId="4926d2b407f31d77" providerId="LiveId" clId="{705DC818-639B-473A-A2BD-6062E0046C7B}" dt="2021-04-22T16:20:54.781" v="2294" actId="1076"/>
        <pc:sldMkLst>
          <pc:docMk/>
          <pc:sldMk cId="162866868" sldId="1640"/>
        </pc:sldMkLst>
        <pc:spChg chg="mod">
          <ac:chgData name="Hamlet Markarian" userId="4926d2b407f31d77" providerId="LiveId" clId="{705DC818-639B-473A-A2BD-6062E0046C7B}" dt="2021-04-22T16:20:54.781" v="2294" actId="1076"/>
          <ac:spMkLst>
            <pc:docMk/>
            <pc:sldMk cId="162866868" sldId="1640"/>
            <ac:spMk id="8" creationId="{A3D43B73-2B0A-4CDF-8104-3D3F930D4D40}"/>
          </ac:spMkLst>
        </pc:spChg>
        <pc:spChg chg="add mod">
          <ac:chgData name="Hamlet Markarian" userId="4926d2b407f31d77" providerId="LiveId" clId="{705DC818-639B-473A-A2BD-6062E0046C7B}" dt="2021-04-22T16:20:45.043" v="2290" actId="1076"/>
          <ac:spMkLst>
            <pc:docMk/>
            <pc:sldMk cId="162866868" sldId="1640"/>
            <ac:spMk id="26" creationId="{3FE8B605-D3D0-463C-AD64-61D1F9EDA919}"/>
          </ac:spMkLst>
        </pc:spChg>
        <pc:spChg chg="add mod">
          <ac:chgData name="Hamlet Markarian" userId="4926d2b407f31d77" providerId="LiveId" clId="{705DC818-639B-473A-A2BD-6062E0046C7B}" dt="2021-04-22T16:20:45.043" v="2290" actId="1076"/>
          <ac:spMkLst>
            <pc:docMk/>
            <pc:sldMk cId="162866868" sldId="1640"/>
            <ac:spMk id="33" creationId="{5479BA52-ABD8-44F8-BEC0-71CD549D1288}"/>
          </ac:spMkLst>
        </pc:spChg>
        <pc:spChg chg="add mod">
          <ac:chgData name="Hamlet Markarian" userId="4926d2b407f31d77" providerId="LiveId" clId="{705DC818-639B-473A-A2BD-6062E0046C7B}" dt="2021-04-22T16:20:45.043" v="2290" actId="1076"/>
          <ac:spMkLst>
            <pc:docMk/>
            <pc:sldMk cId="162866868" sldId="1640"/>
            <ac:spMk id="34" creationId="{105C6029-ACD7-49F7-B06C-F295120B6E3C}"/>
          </ac:spMkLst>
        </pc:spChg>
        <pc:spChg chg="add mod">
          <ac:chgData name="Hamlet Markarian" userId="4926d2b407f31d77" providerId="LiveId" clId="{705DC818-639B-473A-A2BD-6062E0046C7B}" dt="2021-04-22T16:20:45.043" v="2290" actId="1076"/>
          <ac:spMkLst>
            <pc:docMk/>
            <pc:sldMk cId="162866868" sldId="1640"/>
            <ac:spMk id="35" creationId="{78846E78-FEC1-4A53-9302-5C67BCEB52B1}"/>
          </ac:spMkLst>
        </pc:spChg>
        <pc:spChg chg="add mod">
          <ac:chgData name="Hamlet Markarian" userId="4926d2b407f31d77" providerId="LiveId" clId="{705DC818-639B-473A-A2BD-6062E0046C7B}" dt="2021-04-22T16:20:45.043" v="2290" actId="1076"/>
          <ac:spMkLst>
            <pc:docMk/>
            <pc:sldMk cId="162866868" sldId="1640"/>
            <ac:spMk id="37" creationId="{E6840EBA-3F81-439D-92E1-1454C1017770}"/>
          </ac:spMkLst>
        </pc:spChg>
        <pc:spChg chg="add mod">
          <ac:chgData name="Hamlet Markarian" userId="4926d2b407f31d77" providerId="LiveId" clId="{705DC818-639B-473A-A2BD-6062E0046C7B}" dt="2021-04-22T16:20:45.043" v="2290" actId="1076"/>
          <ac:spMkLst>
            <pc:docMk/>
            <pc:sldMk cId="162866868" sldId="1640"/>
            <ac:spMk id="38" creationId="{E4D22AFB-123C-439B-BB50-D0063EFAC39C}"/>
          </ac:spMkLst>
        </pc:spChg>
        <pc:spChg chg="add mod">
          <ac:chgData name="Hamlet Markarian" userId="4926d2b407f31d77" providerId="LiveId" clId="{705DC818-639B-473A-A2BD-6062E0046C7B}" dt="2021-04-22T16:20:45.043" v="2290" actId="1076"/>
          <ac:spMkLst>
            <pc:docMk/>
            <pc:sldMk cId="162866868" sldId="1640"/>
            <ac:spMk id="39" creationId="{FA010A7C-DD36-464B-B881-E3D5CF2C3594}"/>
          </ac:spMkLst>
        </pc:spChg>
        <pc:grpChg chg="mod">
          <ac:chgData name="Hamlet Markarian" userId="4926d2b407f31d77" providerId="LiveId" clId="{705DC818-639B-473A-A2BD-6062E0046C7B}" dt="2021-04-22T16:20:19.591" v="2288" actId="14100"/>
          <ac:grpSpMkLst>
            <pc:docMk/>
            <pc:sldMk cId="162866868" sldId="1640"/>
            <ac:grpSpMk id="5" creationId="{E89E1578-CB85-410A-A9C9-19EE507B4809}"/>
          </ac:grpSpMkLst>
        </pc:grpChg>
        <pc:picChg chg="add mod">
          <ac:chgData name="Hamlet Markarian" userId="4926d2b407f31d77" providerId="LiveId" clId="{705DC818-639B-473A-A2BD-6062E0046C7B}" dt="2021-04-22T16:20:45.043" v="2290" actId="1076"/>
          <ac:picMkLst>
            <pc:docMk/>
            <pc:sldMk cId="162866868" sldId="1640"/>
            <ac:picMk id="20" creationId="{198ADA01-06E7-4D81-A7E3-00C72AD49F78}"/>
          </ac:picMkLst>
        </pc:picChg>
        <pc:picChg chg="add mod">
          <ac:chgData name="Hamlet Markarian" userId="4926d2b407f31d77" providerId="LiveId" clId="{705DC818-639B-473A-A2BD-6062E0046C7B}" dt="2021-04-22T16:20:45.043" v="2290" actId="1076"/>
          <ac:picMkLst>
            <pc:docMk/>
            <pc:sldMk cId="162866868" sldId="1640"/>
            <ac:picMk id="21" creationId="{D9853025-6883-48EB-8763-ABE81B5D4951}"/>
          </ac:picMkLst>
        </pc:picChg>
        <pc:picChg chg="add mod">
          <ac:chgData name="Hamlet Markarian" userId="4926d2b407f31d77" providerId="LiveId" clId="{705DC818-639B-473A-A2BD-6062E0046C7B}" dt="2021-04-22T16:20:45.043" v="2290" actId="1076"/>
          <ac:picMkLst>
            <pc:docMk/>
            <pc:sldMk cId="162866868" sldId="1640"/>
            <ac:picMk id="22" creationId="{1DDA119D-2BAB-4AA2-B744-662276ECF973}"/>
          </ac:picMkLst>
        </pc:picChg>
        <pc:picChg chg="add mod">
          <ac:chgData name="Hamlet Markarian" userId="4926d2b407f31d77" providerId="LiveId" clId="{705DC818-639B-473A-A2BD-6062E0046C7B}" dt="2021-04-22T16:20:45.043" v="2290" actId="1076"/>
          <ac:picMkLst>
            <pc:docMk/>
            <pc:sldMk cId="162866868" sldId="1640"/>
            <ac:picMk id="23" creationId="{A85EAD65-61A1-4884-8A6D-B51145C6D98A}"/>
          </ac:picMkLst>
        </pc:picChg>
        <pc:picChg chg="add mod">
          <ac:chgData name="Hamlet Markarian" userId="4926d2b407f31d77" providerId="LiveId" clId="{705DC818-639B-473A-A2BD-6062E0046C7B}" dt="2021-04-22T16:20:45.043" v="2290" actId="1076"/>
          <ac:picMkLst>
            <pc:docMk/>
            <pc:sldMk cId="162866868" sldId="1640"/>
            <ac:picMk id="24" creationId="{0FC60C54-1C03-41D3-A27D-8BEF78A75519}"/>
          </ac:picMkLst>
        </pc:picChg>
        <pc:picChg chg="add mod">
          <ac:chgData name="Hamlet Markarian" userId="4926d2b407f31d77" providerId="LiveId" clId="{705DC818-639B-473A-A2BD-6062E0046C7B}" dt="2021-04-22T16:20:45.043" v="2290" actId="1076"/>
          <ac:picMkLst>
            <pc:docMk/>
            <pc:sldMk cId="162866868" sldId="1640"/>
            <ac:picMk id="25" creationId="{939E8B09-DBF1-41DF-BE73-47588E5DE3F7}"/>
          </ac:picMkLst>
        </pc:picChg>
        <pc:picChg chg="mod">
          <ac:chgData name="Hamlet Markarian" userId="4926d2b407f31d77" providerId="LiveId" clId="{705DC818-639B-473A-A2BD-6062E0046C7B}" dt="2021-04-22T16:20:49.517" v="2292" actId="14100"/>
          <ac:picMkLst>
            <pc:docMk/>
            <pc:sldMk cId="162866868" sldId="1640"/>
            <ac:picMk id="214" creationId="{E30090B1-7C0D-4D51-BF2A-9D002C9A99A9}"/>
          </ac:picMkLst>
        </pc:picChg>
      </pc:sldChg>
      <pc:sldChg chg="addSp delSp modSp add mod">
        <pc:chgData name="Hamlet Markarian" userId="4926d2b407f31d77" providerId="LiveId" clId="{705DC818-639B-473A-A2BD-6062E0046C7B}" dt="2021-04-22T12:12:34.704" v="1157" actId="404"/>
        <pc:sldMkLst>
          <pc:docMk/>
          <pc:sldMk cId="2473427026" sldId="1646"/>
        </pc:sldMkLst>
        <pc:spChg chg="mod">
          <ac:chgData name="Hamlet Markarian" userId="4926d2b407f31d77" providerId="LiveId" clId="{705DC818-639B-473A-A2BD-6062E0046C7B}" dt="2021-04-22T10:35:48.419" v="532" actId="20577"/>
          <ac:spMkLst>
            <pc:docMk/>
            <pc:sldMk cId="2473427026" sldId="1646"/>
            <ac:spMk id="5" creationId="{BC01E833-A438-4C2A-AF28-2B402D7F80E5}"/>
          </ac:spMkLst>
        </pc:spChg>
        <pc:spChg chg="add mod">
          <ac:chgData name="Hamlet Markarian" userId="4926d2b407f31d77" providerId="LiveId" clId="{705DC818-639B-473A-A2BD-6062E0046C7B}" dt="2021-04-22T12:12:34.704" v="1157" actId="404"/>
          <ac:spMkLst>
            <pc:docMk/>
            <pc:sldMk cId="2473427026" sldId="1646"/>
            <ac:spMk id="15" creationId="{30326BE6-9D59-408F-902F-4D8BDABFD9D6}"/>
          </ac:spMkLst>
        </pc:spChg>
        <pc:spChg chg="add mod">
          <ac:chgData name="Hamlet Markarian" userId="4926d2b407f31d77" providerId="LiveId" clId="{705DC818-639B-473A-A2BD-6062E0046C7B}" dt="2021-04-22T12:12:34.704" v="1157" actId="404"/>
          <ac:spMkLst>
            <pc:docMk/>
            <pc:sldMk cId="2473427026" sldId="1646"/>
            <ac:spMk id="16" creationId="{3185F8D6-E3FD-495C-9E30-7088A4887B33}"/>
          </ac:spMkLst>
        </pc:spChg>
        <pc:spChg chg="add mod">
          <ac:chgData name="Hamlet Markarian" userId="4926d2b407f31d77" providerId="LiveId" clId="{705DC818-639B-473A-A2BD-6062E0046C7B}" dt="2021-04-22T11:58:38.603" v="1048" actId="20577"/>
          <ac:spMkLst>
            <pc:docMk/>
            <pc:sldMk cId="2473427026" sldId="1646"/>
            <ac:spMk id="17" creationId="{FB7E4468-8D35-4E94-9707-360E0E54AB79}"/>
          </ac:spMkLst>
        </pc:spChg>
        <pc:spChg chg="add mod">
          <ac:chgData name="Hamlet Markarian" userId="4926d2b407f31d77" providerId="LiveId" clId="{705DC818-639B-473A-A2BD-6062E0046C7B}" dt="2021-04-22T11:58:18.179" v="1046" actId="948"/>
          <ac:spMkLst>
            <pc:docMk/>
            <pc:sldMk cId="2473427026" sldId="1646"/>
            <ac:spMk id="18" creationId="{E3F50105-95CF-42FE-A9EB-C3F539B8338E}"/>
          </ac:spMkLst>
        </pc:spChg>
        <pc:spChg chg="add mod ord">
          <ac:chgData name="Hamlet Markarian" userId="4926d2b407f31d77" providerId="LiveId" clId="{705DC818-639B-473A-A2BD-6062E0046C7B}" dt="2021-04-22T11:37:25.593" v="935" actId="20577"/>
          <ac:spMkLst>
            <pc:docMk/>
            <pc:sldMk cId="2473427026" sldId="1646"/>
            <ac:spMk id="24" creationId="{5526FA7D-3464-41FA-B79B-EF2C649713BD}"/>
          </ac:spMkLst>
        </pc:spChg>
        <pc:spChg chg="del mod">
          <ac:chgData name="Hamlet Markarian" userId="4926d2b407f31d77" providerId="LiveId" clId="{705DC818-639B-473A-A2BD-6062E0046C7B}" dt="2021-04-22T10:41:42.961" v="612" actId="478"/>
          <ac:spMkLst>
            <pc:docMk/>
            <pc:sldMk cId="2473427026" sldId="1646"/>
            <ac:spMk id="47" creationId="{A44B59C1-E517-4559-B5F8-F894977DEDFE}"/>
          </ac:spMkLst>
        </pc:spChg>
        <pc:spChg chg="mod ord">
          <ac:chgData name="Hamlet Markarian" userId="4926d2b407f31d77" providerId="LiveId" clId="{705DC818-639B-473A-A2BD-6062E0046C7B}" dt="2021-04-22T10:52:42.372" v="676" actId="20577"/>
          <ac:spMkLst>
            <pc:docMk/>
            <pc:sldMk cId="2473427026" sldId="1646"/>
            <ac:spMk id="50" creationId="{4F998B1D-6B43-4A9D-AD50-A2533B0C2888}"/>
          </ac:spMkLst>
        </pc:spChg>
        <pc:spChg chg="del">
          <ac:chgData name="Hamlet Markarian" userId="4926d2b407f31d77" providerId="LiveId" clId="{705DC818-639B-473A-A2BD-6062E0046C7B}" dt="2021-04-22T10:35:33.776" v="530" actId="478"/>
          <ac:spMkLst>
            <pc:docMk/>
            <pc:sldMk cId="2473427026" sldId="1646"/>
            <ac:spMk id="99" creationId="{7F0DAA17-E96C-4BBC-9FFE-70C3B32EC13A}"/>
          </ac:spMkLst>
        </pc:spChg>
        <pc:spChg chg="del">
          <ac:chgData name="Hamlet Markarian" userId="4926d2b407f31d77" providerId="LiveId" clId="{705DC818-639B-473A-A2BD-6062E0046C7B}" dt="2021-04-22T10:35:33.776" v="530" actId="478"/>
          <ac:spMkLst>
            <pc:docMk/>
            <pc:sldMk cId="2473427026" sldId="1646"/>
            <ac:spMk id="102" creationId="{DFA662C1-794D-4FB2-BAED-086BFAF8ACFF}"/>
          </ac:spMkLst>
        </pc:spChg>
        <pc:spChg chg="del">
          <ac:chgData name="Hamlet Markarian" userId="4926d2b407f31d77" providerId="LiveId" clId="{705DC818-639B-473A-A2BD-6062E0046C7B}" dt="2021-04-22T10:35:33.776" v="530" actId="478"/>
          <ac:spMkLst>
            <pc:docMk/>
            <pc:sldMk cId="2473427026" sldId="1646"/>
            <ac:spMk id="103" creationId="{5C33ADC1-39A5-45AA-9ACA-933FC7E3A016}"/>
          </ac:spMkLst>
        </pc:spChg>
        <pc:spChg chg="del">
          <ac:chgData name="Hamlet Markarian" userId="4926d2b407f31d77" providerId="LiveId" clId="{705DC818-639B-473A-A2BD-6062E0046C7B}" dt="2021-04-22T10:35:33.776" v="530" actId="478"/>
          <ac:spMkLst>
            <pc:docMk/>
            <pc:sldMk cId="2473427026" sldId="1646"/>
            <ac:spMk id="105" creationId="{89B7FBC1-A9E6-4C76-BE08-42703056EC79}"/>
          </ac:spMkLst>
        </pc:spChg>
        <pc:spChg chg="del">
          <ac:chgData name="Hamlet Markarian" userId="4926d2b407f31d77" providerId="LiveId" clId="{705DC818-639B-473A-A2BD-6062E0046C7B}" dt="2021-04-22T10:35:33.776" v="530" actId="478"/>
          <ac:spMkLst>
            <pc:docMk/>
            <pc:sldMk cId="2473427026" sldId="1646"/>
            <ac:spMk id="106" creationId="{06A6FC53-B98F-4366-9C21-52B673CD8297}"/>
          </ac:spMkLst>
        </pc:spChg>
        <pc:spChg chg="del">
          <ac:chgData name="Hamlet Markarian" userId="4926d2b407f31d77" providerId="LiveId" clId="{705DC818-639B-473A-A2BD-6062E0046C7B}" dt="2021-04-22T10:35:33.776" v="530" actId="478"/>
          <ac:spMkLst>
            <pc:docMk/>
            <pc:sldMk cId="2473427026" sldId="1646"/>
            <ac:spMk id="107" creationId="{60EBA6A9-59D2-4687-A6F2-0C1F593181B1}"/>
          </ac:spMkLst>
        </pc:spChg>
        <pc:spChg chg="del">
          <ac:chgData name="Hamlet Markarian" userId="4926d2b407f31d77" providerId="LiveId" clId="{705DC818-639B-473A-A2BD-6062E0046C7B}" dt="2021-04-22T10:35:33.776" v="530" actId="478"/>
          <ac:spMkLst>
            <pc:docMk/>
            <pc:sldMk cId="2473427026" sldId="1646"/>
            <ac:spMk id="108" creationId="{68DDBC03-CB16-4E51-9584-CFB08EE565B2}"/>
          </ac:spMkLst>
        </pc:spChg>
        <pc:spChg chg="del">
          <ac:chgData name="Hamlet Markarian" userId="4926d2b407f31d77" providerId="LiveId" clId="{705DC818-639B-473A-A2BD-6062E0046C7B}" dt="2021-04-22T10:35:33.776" v="530" actId="478"/>
          <ac:spMkLst>
            <pc:docMk/>
            <pc:sldMk cId="2473427026" sldId="1646"/>
            <ac:spMk id="109" creationId="{FD620056-9642-47BB-8D22-692056279AE0}"/>
          </ac:spMkLst>
        </pc:spChg>
        <pc:grpChg chg="ord">
          <ac:chgData name="Hamlet Markarian" userId="4926d2b407f31d77" providerId="LiveId" clId="{705DC818-639B-473A-A2BD-6062E0046C7B}" dt="2021-04-22T10:41:49.509" v="614" actId="167"/>
          <ac:grpSpMkLst>
            <pc:docMk/>
            <pc:sldMk cId="2473427026" sldId="1646"/>
            <ac:grpSpMk id="85" creationId="{2386B6A7-AA72-4C56-84B2-783D455833CA}"/>
          </ac:grpSpMkLst>
        </pc:grpChg>
        <pc:picChg chg="add mod ord">
          <ac:chgData name="Hamlet Markarian" userId="4926d2b407f31d77" providerId="LiveId" clId="{705DC818-639B-473A-A2BD-6062E0046C7B}" dt="2021-04-22T10:41:49.509" v="614" actId="167"/>
          <ac:picMkLst>
            <pc:docMk/>
            <pc:sldMk cId="2473427026" sldId="1646"/>
            <ac:picMk id="25" creationId="{550B6CC4-AA5F-424B-B6B5-3988E8D09479}"/>
          </ac:picMkLst>
        </pc:picChg>
        <pc:picChg chg="del">
          <ac:chgData name="Hamlet Markarian" userId="4926d2b407f31d77" providerId="LiveId" clId="{705DC818-639B-473A-A2BD-6062E0046C7B}" dt="2021-04-22T10:41:42.961" v="612" actId="478"/>
          <ac:picMkLst>
            <pc:docMk/>
            <pc:sldMk cId="2473427026" sldId="1646"/>
            <ac:picMk id="51" creationId="{D360A8C7-1AE3-4738-B2EF-5AA57F1EEE6A}"/>
          </ac:picMkLst>
        </pc:picChg>
        <pc:picChg chg="ord">
          <ac:chgData name="Hamlet Markarian" userId="4926d2b407f31d77" providerId="LiveId" clId="{705DC818-639B-473A-A2BD-6062E0046C7B}" dt="2021-04-22T10:41:49.509" v="614" actId="167"/>
          <ac:picMkLst>
            <pc:docMk/>
            <pc:sldMk cId="2473427026" sldId="1646"/>
            <ac:picMk id="52" creationId="{E48DCB4A-A870-4BD7-A359-F6123EED9B07}"/>
          </ac:picMkLst>
        </pc:picChg>
        <pc:cxnChg chg="add mod">
          <ac:chgData name="Hamlet Markarian" userId="4926d2b407f31d77" providerId="LiveId" clId="{705DC818-639B-473A-A2BD-6062E0046C7B}" dt="2021-04-22T11:48:00.536" v="1022" actId="1076"/>
          <ac:cxnSpMkLst>
            <pc:docMk/>
            <pc:sldMk cId="2473427026" sldId="1646"/>
            <ac:cxnSpMk id="19" creationId="{A77DBF3A-141A-4FD2-A5E3-215FDEDDE140}"/>
          </ac:cxnSpMkLst>
        </pc:cxnChg>
        <pc:cxnChg chg="del">
          <ac:chgData name="Hamlet Markarian" userId="4926d2b407f31d77" providerId="LiveId" clId="{705DC818-639B-473A-A2BD-6062E0046C7B}" dt="2021-04-22T10:35:33.776" v="530" actId="478"/>
          <ac:cxnSpMkLst>
            <pc:docMk/>
            <pc:sldMk cId="2473427026" sldId="1646"/>
            <ac:cxnSpMk id="110" creationId="{A9F6510D-A196-4279-A0C4-DE67CE72E628}"/>
          </ac:cxnSpMkLst>
        </pc:cxnChg>
      </pc:sldChg>
      <pc:sldChg chg="addSp modSp add mod">
        <pc:chgData name="Hamlet Markarian" userId="4926d2b407f31d77" providerId="LiveId" clId="{705DC818-639B-473A-A2BD-6062E0046C7B}" dt="2021-04-22T12:12:30.725" v="1154" actId="404"/>
        <pc:sldMkLst>
          <pc:docMk/>
          <pc:sldMk cId="2980103758" sldId="1647"/>
        </pc:sldMkLst>
        <pc:spChg chg="mod">
          <ac:chgData name="Hamlet Markarian" userId="4926d2b407f31d77" providerId="LiveId" clId="{705DC818-639B-473A-A2BD-6062E0046C7B}" dt="2021-04-22T10:45:16.811" v="617"/>
          <ac:spMkLst>
            <pc:docMk/>
            <pc:sldMk cId="2980103758" sldId="1647"/>
            <ac:spMk id="5" creationId="{BC01E833-A438-4C2A-AF28-2B402D7F80E5}"/>
          </ac:spMkLst>
        </pc:spChg>
        <pc:spChg chg="add mod">
          <ac:chgData name="Hamlet Markarian" userId="4926d2b407f31d77" providerId="LiveId" clId="{705DC818-639B-473A-A2BD-6062E0046C7B}" dt="2021-04-22T12:12:30.725" v="1154" actId="404"/>
          <ac:spMkLst>
            <pc:docMk/>
            <pc:sldMk cId="2980103758" sldId="1647"/>
            <ac:spMk id="15" creationId="{8B1DC3A9-6304-44F5-8E46-BE9371474C0E}"/>
          </ac:spMkLst>
        </pc:spChg>
        <pc:spChg chg="add mod">
          <ac:chgData name="Hamlet Markarian" userId="4926d2b407f31d77" providerId="LiveId" clId="{705DC818-639B-473A-A2BD-6062E0046C7B}" dt="2021-04-22T12:12:30.725" v="1154" actId="404"/>
          <ac:spMkLst>
            <pc:docMk/>
            <pc:sldMk cId="2980103758" sldId="1647"/>
            <ac:spMk id="16" creationId="{0D501B2D-02F6-412A-9FF6-375382B4D250}"/>
          </ac:spMkLst>
        </pc:spChg>
        <pc:spChg chg="add mod">
          <ac:chgData name="Hamlet Markarian" userId="4926d2b407f31d77" providerId="LiveId" clId="{705DC818-639B-473A-A2BD-6062E0046C7B}" dt="2021-04-22T11:57:47.177" v="1038" actId="20577"/>
          <ac:spMkLst>
            <pc:docMk/>
            <pc:sldMk cId="2980103758" sldId="1647"/>
            <ac:spMk id="17" creationId="{C5F1A69C-C8A7-4339-957E-7E7FFCC6D652}"/>
          </ac:spMkLst>
        </pc:spChg>
        <pc:spChg chg="add mod">
          <ac:chgData name="Hamlet Markarian" userId="4926d2b407f31d77" providerId="LiveId" clId="{705DC818-639B-473A-A2BD-6062E0046C7B}" dt="2021-04-22T11:56:50.295" v="1032" actId="404"/>
          <ac:spMkLst>
            <pc:docMk/>
            <pc:sldMk cId="2980103758" sldId="1647"/>
            <ac:spMk id="18" creationId="{A8E85E6A-A73C-427B-AF65-70097FC227AD}"/>
          </ac:spMkLst>
        </pc:spChg>
        <pc:spChg chg="add mod ord">
          <ac:chgData name="Hamlet Markarian" userId="4926d2b407f31d77" providerId="LiveId" clId="{705DC818-639B-473A-A2BD-6062E0046C7B}" dt="2021-04-22T12:02:38.889" v="1066" actId="207"/>
          <ac:spMkLst>
            <pc:docMk/>
            <pc:sldMk cId="2980103758" sldId="1647"/>
            <ac:spMk id="20" creationId="{5B666742-8B8F-4ADC-8D2A-9D9279E28B5F}"/>
          </ac:spMkLst>
        </pc:spChg>
        <pc:spChg chg="add mod">
          <ac:chgData name="Hamlet Markarian" userId="4926d2b407f31d77" providerId="LiveId" clId="{705DC818-639B-473A-A2BD-6062E0046C7B}" dt="2021-04-22T11:59:33.521" v="1052" actId="1076"/>
          <ac:spMkLst>
            <pc:docMk/>
            <pc:sldMk cId="2980103758" sldId="1647"/>
            <ac:spMk id="21" creationId="{62EE943F-A90F-4B85-9197-0BC3BDA1E3BB}"/>
          </ac:spMkLst>
        </pc:spChg>
        <pc:spChg chg="mod">
          <ac:chgData name="Hamlet Markarian" userId="4926d2b407f31d77" providerId="LiveId" clId="{705DC818-639B-473A-A2BD-6062E0046C7B}" dt="2021-04-22T11:59:19.644" v="1049"/>
          <ac:spMkLst>
            <pc:docMk/>
            <pc:sldMk cId="2980103758" sldId="1647"/>
            <ac:spMk id="23" creationId="{8D1E3412-A0B6-43C6-A31A-979BF94784EC}"/>
          </ac:spMkLst>
        </pc:spChg>
        <pc:spChg chg="mod">
          <ac:chgData name="Hamlet Markarian" userId="4926d2b407f31d77" providerId="LiveId" clId="{705DC818-639B-473A-A2BD-6062E0046C7B}" dt="2021-04-22T11:37:33.993" v="942" actId="20577"/>
          <ac:spMkLst>
            <pc:docMk/>
            <pc:sldMk cId="2980103758" sldId="1647"/>
            <ac:spMk id="24" creationId="{5526FA7D-3464-41FA-B79B-EF2C649713BD}"/>
          </ac:spMkLst>
        </pc:spChg>
        <pc:spChg chg="mod">
          <ac:chgData name="Hamlet Markarian" userId="4926d2b407f31d77" providerId="LiveId" clId="{705DC818-639B-473A-A2BD-6062E0046C7B}" dt="2021-04-22T11:59:19.644" v="1049"/>
          <ac:spMkLst>
            <pc:docMk/>
            <pc:sldMk cId="2980103758" sldId="1647"/>
            <ac:spMk id="26" creationId="{601F4EE1-F2E6-4732-81B1-6ECCF2F06DF5}"/>
          </ac:spMkLst>
        </pc:spChg>
        <pc:spChg chg="mod">
          <ac:chgData name="Hamlet Markarian" userId="4926d2b407f31d77" providerId="LiveId" clId="{705DC818-639B-473A-A2BD-6062E0046C7B}" dt="2021-04-22T11:59:19.644" v="1049"/>
          <ac:spMkLst>
            <pc:docMk/>
            <pc:sldMk cId="2980103758" sldId="1647"/>
            <ac:spMk id="27" creationId="{194A6C05-72DF-487E-80E5-6A8649AFA19A}"/>
          </ac:spMkLst>
        </pc:spChg>
        <pc:spChg chg="mod">
          <ac:chgData name="Hamlet Markarian" userId="4926d2b407f31d77" providerId="LiveId" clId="{705DC818-639B-473A-A2BD-6062E0046C7B}" dt="2021-04-22T11:59:19.644" v="1049"/>
          <ac:spMkLst>
            <pc:docMk/>
            <pc:sldMk cId="2980103758" sldId="1647"/>
            <ac:spMk id="29" creationId="{40E6ED5B-1393-4F0F-9640-89F4B3DC5DBF}"/>
          </ac:spMkLst>
        </pc:spChg>
        <pc:spChg chg="mod">
          <ac:chgData name="Hamlet Markarian" userId="4926d2b407f31d77" providerId="LiveId" clId="{705DC818-639B-473A-A2BD-6062E0046C7B}" dt="2021-04-22T11:59:19.644" v="1049"/>
          <ac:spMkLst>
            <pc:docMk/>
            <pc:sldMk cId="2980103758" sldId="1647"/>
            <ac:spMk id="30" creationId="{8CD455AF-E31C-403D-8DFA-D55DDF90D4F1}"/>
          </ac:spMkLst>
        </pc:spChg>
        <pc:spChg chg="add mod">
          <ac:chgData name="Hamlet Markarian" userId="4926d2b407f31d77" providerId="LiveId" clId="{705DC818-639B-473A-A2BD-6062E0046C7B}" dt="2021-04-22T11:59:19.644" v="1049"/>
          <ac:spMkLst>
            <pc:docMk/>
            <pc:sldMk cId="2980103758" sldId="1647"/>
            <ac:spMk id="31" creationId="{70448BC8-2578-49E8-9AA5-E0602D6E2A74}"/>
          </ac:spMkLst>
        </pc:spChg>
        <pc:spChg chg="add mod">
          <ac:chgData name="Hamlet Markarian" userId="4926d2b407f31d77" providerId="LiveId" clId="{705DC818-639B-473A-A2BD-6062E0046C7B}" dt="2021-04-22T11:59:19.644" v="1049"/>
          <ac:spMkLst>
            <pc:docMk/>
            <pc:sldMk cId="2980103758" sldId="1647"/>
            <ac:spMk id="32" creationId="{E91BCE07-BC38-4290-A2BE-DC817B5C2838}"/>
          </ac:spMkLst>
        </pc:spChg>
        <pc:spChg chg="add mod">
          <ac:chgData name="Hamlet Markarian" userId="4926d2b407f31d77" providerId="LiveId" clId="{705DC818-639B-473A-A2BD-6062E0046C7B}" dt="2021-04-22T11:59:19.644" v="1049"/>
          <ac:spMkLst>
            <pc:docMk/>
            <pc:sldMk cId="2980103758" sldId="1647"/>
            <ac:spMk id="33" creationId="{0BFC63E1-D2DA-4129-9D0D-98053AA73250}"/>
          </ac:spMkLst>
        </pc:spChg>
        <pc:spChg chg="add mod">
          <ac:chgData name="Hamlet Markarian" userId="4926d2b407f31d77" providerId="LiveId" clId="{705DC818-639B-473A-A2BD-6062E0046C7B}" dt="2021-04-22T11:59:19.644" v="1049"/>
          <ac:spMkLst>
            <pc:docMk/>
            <pc:sldMk cId="2980103758" sldId="1647"/>
            <ac:spMk id="34" creationId="{E2D60E7D-3AD6-4772-B287-F35A7E8CBE3D}"/>
          </ac:spMkLst>
        </pc:spChg>
        <pc:spChg chg="add mod">
          <ac:chgData name="Hamlet Markarian" userId="4926d2b407f31d77" providerId="LiveId" clId="{705DC818-639B-473A-A2BD-6062E0046C7B}" dt="2021-04-22T11:59:19.644" v="1049"/>
          <ac:spMkLst>
            <pc:docMk/>
            <pc:sldMk cId="2980103758" sldId="1647"/>
            <ac:spMk id="35" creationId="{DDACBB59-27DF-4739-B26F-CB728FAA48E2}"/>
          </ac:spMkLst>
        </pc:spChg>
        <pc:spChg chg="mod">
          <ac:chgData name="Hamlet Markarian" userId="4926d2b407f31d77" providerId="LiveId" clId="{705DC818-639B-473A-A2BD-6062E0046C7B}" dt="2021-04-22T11:59:19.644" v="1049"/>
          <ac:spMkLst>
            <pc:docMk/>
            <pc:sldMk cId="2980103758" sldId="1647"/>
            <ac:spMk id="38" creationId="{454EA3EF-CCE6-47FB-ADAA-B5251307C851}"/>
          </ac:spMkLst>
        </pc:spChg>
        <pc:spChg chg="mod">
          <ac:chgData name="Hamlet Markarian" userId="4926d2b407f31d77" providerId="LiveId" clId="{705DC818-639B-473A-A2BD-6062E0046C7B}" dt="2021-04-22T11:59:19.644" v="1049"/>
          <ac:spMkLst>
            <pc:docMk/>
            <pc:sldMk cId="2980103758" sldId="1647"/>
            <ac:spMk id="39" creationId="{3A5279CF-891D-497E-8EF3-E0D1C63E4926}"/>
          </ac:spMkLst>
        </pc:spChg>
        <pc:spChg chg="mod">
          <ac:chgData name="Hamlet Markarian" userId="4926d2b407f31d77" providerId="LiveId" clId="{705DC818-639B-473A-A2BD-6062E0046C7B}" dt="2021-04-22T10:52:40.083" v="675" actId="20577"/>
          <ac:spMkLst>
            <pc:docMk/>
            <pc:sldMk cId="2980103758" sldId="1647"/>
            <ac:spMk id="50" creationId="{4F998B1D-6B43-4A9D-AD50-A2533B0C2888}"/>
          </ac:spMkLst>
        </pc:spChg>
        <pc:grpChg chg="add mod">
          <ac:chgData name="Hamlet Markarian" userId="4926d2b407f31d77" providerId="LiveId" clId="{705DC818-639B-473A-A2BD-6062E0046C7B}" dt="2021-04-22T11:59:19.644" v="1049"/>
          <ac:grpSpMkLst>
            <pc:docMk/>
            <pc:sldMk cId="2980103758" sldId="1647"/>
            <ac:grpSpMk id="22" creationId="{EC78A8F8-A6F9-480E-B3E4-067F03D949F8}"/>
          </ac:grpSpMkLst>
        </pc:grpChg>
        <pc:grpChg chg="add mod">
          <ac:chgData name="Hamlet Markarian" userId="4926d2b407f31d77" providerId="LiveId" clId="{705DC818-639B-473A-A2BD-6062E0046C7B}" dt="2021-04-22T11:59:19.644" v="1049"/>
          <ac:grpSpMkLst>
            <pc:docMk/>
            <pc:sldMk cId="2980103758" sldId="1647"/>
            <ac:grpSpMk id="28" creationId="{9505EEAF-9E01-467B-B593-4B7A65BA8E48}"/>
          </ac:grpSpMkLst>
        </pc:grpChg>
        <pc:grpChg chg="add mod">
          <ac:chgData name="Hamlet Markarian" userId="4926d2b407f31d77" providerId="LiveId" clId="{705DC818-639B-473A-A2BD-6062E0046C7B}" dt="2021-04-22T11:59:19.644" v="1049"/>
          <ac:grpSpMkLst>
            <pc:docMk/>
            <pc:sldMk cId="2980103758" sldId="1647"/>
            <ac:grpSpMk id="37" creationId="{C1F3605E-8E3A-4E06-B067-303A684067FA}"/>
          </ac:grpSpMkLst>
        </pc:grpChg>
        <pc:cxnChg chg="add mod">
          <ac:chgData name="Hamlet Markarian" userId="4926d2b407f31d77" providerId="LiveId" clId="{705DC818-639B-473A-A2BD-6062E0046C7B}" dt="2021-04-22T11:56:13.562" v="1026"/>
          <ac:cxnSpMkLst>
            <pc:docMk/>
            <pc:sldMk cId="2980103758" sldId="1647"/>
            <ac:cxnSpMk id="19" creationId="{CAD585EA-9A9A-40FB-830B-9DA327FE65DD}"/>
          </ac:cxnSpMkLst>
        </pc:cxnChg>
        <pc:cxnChg chg="add mod">
          <ac:chgData name="Hamlet Markarian" userId="4926d2b407f31d77" providerId="LiveId" clId="{705DC818-639B-473A-A2BD-6062E0046C7B}" dt="2021-04-22T11:59:19.644" v="1049"/>
          <ac:cxnSpMkLst>
            <pc:docMk/>
            <pc:sldMk cId="2980103758" sldId="1647"/>
            <ac:cxnSpMk id="36" creationId="{72EAB55D-02A5-43BD-B94A-DA96D28B8669}"/>
          </ac:cxnSpMkLst>
        </pc:cxnChg>
        <pc:cxnChg chg="add mod">
          <ac:chgData name="Hamlet Markarian" userId="4926d2b407f31d77" providerId="LiveId" clId="{705DC818-639B-473A-A2BD-6062E0046C7B}" dt="2021-04-22T11:59:19.644" v="1049"/>
          <ac:cxnSpMkLst>
            <pc:docMk/>
            <pc:sldMk cId="2980103758" sldId="1647"/>
            <ac:cxnSpMk id="40" creationId="{D568BEB9-27A7-40E8-8016-229FB45FEE97}"/>
          </ac:cxnSpMkLst>
        </pc:cxnChg>
      </pc:sldChg>
      <pc:sldChg chg="addSp delSp modSp add mod">
        <pc:chgData name="Hamlet Markarian" userId="4926d2b407f31d77" providerId="LiveId" clId="{705DC818-639B-473A-A2BD-6062E0046C7B}" dt="2021-04-22T12:10:59.797" v="1144" actId="207"/>
        <pc:sldMkLst>
          <pc:docMk/>
          <pc:sldMk cId="3220727574" sldId="1648"/>
        </pc:sldMkLst>
        <pc:spChg chg="mod">
          <ac:chgData name="Hamlet Markarian" userId="4926d2b407f31d77" providerId="LiveId" clId="{705DC818-639B-473A-A2BD-6062E0046C7B}" dt="2021-04-22T10:45:44.091" v="619"/>
          <ac:spMkLst>
            <pc:docMk/>
            <pc:sldMk cId="3220727574" sldId="1648"/>
            <ac:spMk id="5" creationId="{BC01E833-A438-4C2A-AF28-2B402D7F80E5}"/>
          </ac:spMkLst>
        </pc:spChg>
        <pc:spChg chg="add mod ord">
          <ac:chgData name="Hamlet Markarian" userId="4926d2b407f31d77" providerId="LiveId" clId="{705DC818-639B-473A-A2BD-6062E0046C7B}" dt="2021-04-22T12:10:50.712" v="1143" actId="207"/>
          <ac:spMkLst>
            <pc:docMk/>
            <pc:sldMk cId="3220727574" sldId="1648"/>
            <ac:spMk id="15" creationId="{995ADDE9-491B-4C32-855A-CDB848D789B4}"/>
          </ac:spMkLst>
        </pc:spChg>
        <pc:spChg chg="add del mod">
          <ac:chgData name="Hamlet Markarian" userId="4926d2b407f31d77" providerId="LiveId" clId="{705DC818-639B-473A-A2BD-6062E0046C7B}" dt="2021-04-22T12:06:49.510" v="1115" actId="478"/>
          <ac:spMkLst>
            <pc:docMk/>
            <pc:sldMk cId="3220727574" sldId="1648"/>
            <ac:spMk id="16" creationId="{CF69564D-A428-411D-BD74-F0F536BACEEC}"/>
          </ac:spMkLst>
        </pc:spChg>
        <pc:spChg chg="add mod ord">
          <ac:chgData name="Hamlet Markarian" userId="4926d2b407f31d77" providerId="LiveId" clId="{705DC818-639B-473A-A2BD-6062E0046C7B}" dt="2021-04-22T12:10:59.797" v="1144" actId="207"/>
          <ac:spMkLst>
            <pc:docMk/>
            <pc:sldMk cId="3220727574" sldId="1648"/>
            <ac:spMk id="17" creationId="{1BE79ED4-F59E-4B35-85BD-BBCEB0A6F9BA}"/>
          </ac:spMkLst>
        </pc:spChg>
        <pc:spChg chg="add del mod">
          <ac:chgData name="Hamlet Markarian" userId="4926d2b407f31d77" providerId="LiveId" clId="{705DC818-639B-473A-A2BD-6062E0046C7B}" dt="2021-04-22T12:06:49.510" v="1115" actId="478"/>
          <ac:spMkLst>
            <pc:docMk/>
            <pc:sldMk cId="3220727574" sldId="1648"/>
            <ac:spMk id="18" creationId="{D7CEEAA7-ACD8-4821-8C49-0D5581752BAD}"/>
          </ac:spMkLst>
        </pc:spChg>
        <pc:spChg chg="add mod">
          <ac:chgData name="Hamlet Markarian" userId="4926d2b407f31d77" providerId="LiveId" clId="{705DC818-639B-473A-A2BD-6062E0046C7B}" dt="2021-04-22T12:08:57.478" v="1141" actId="554"/>
          <ac:spMkLst>
            <pc:docMk/>
            <pc:sldMk cId="3220727574" sldId="1648"/>
            <ac:spMk id="19" creationId="{372B269D-8779-424C-ADED-8183788A5633}"/>
          </ac:spMkLst>
        </pc:spChg>
        <pc:spChg chg="add mod">
          <ac:chgData name="Hamlet Markarian" userId="4926d2b407f31d77" providerId="LiveId" clId="{705DC818-639B-473A-A2BD-6062E0046C7B}" dt="2021-04-22T12:08:25.073" v="1127" actId="1076"/>
          <ac:spMkLst>
            <pc:docMk/>
            <pc:sldMk cId="3220727574" sldId="1648"/>
            <ac:spMk id="20" creationId="{9F11B77F-3326-4A67-BFD4-9DC3A758A77A}"/>
          </ac:spMkLst>
        </pc:spChg>
        <pc:spChg chg="add mod">
          <ac:chgData name="Hamlet Markarian" userId="4926d2b407f31d77" providerId="LiveId" clId="{705DC818-639B-473A-A2BD-6062E0046C7B}" dt="2021-04-22T12:08:28.461" v="1128" actId="14100"/>
          <ac:spMkLst>
            <pc:docMk/>
            <pc:sldMk cId="3220727574" sldId="1648"/>
            <ac:spMk id="21" creationId="{5C2A2321-E8F0-4550-B932-73405ECAD431}"/>
          </ac:spMkLst>
        </pc:spChg>
        <pc:spChg chg="add mod">
          <ac:chgData name="Hamlet Markarian" userId="4926d2b407f31d77" providerId="LiveId" clId="{705DC818-639B-473A-A2BD-6062E0046C7B}" dt="2021-04-22T12:08:28.461" v="1128" actId="14100"/>
          <ac:spMkLst>
            <pc:docMk/>
            <pc:sldMk cId="3220727574" sldId="1648"/>
            <ac:spMk id="22" creationId="{A999F864-EB58-4ABB-8DE0-19851772F0DE}"/>
          </ac:spMkLst>
        </pc:spChg>
        <pc:spChg chg="add mod">
          <ac:chgData name="Hamlet Markarian" userId="4926d2b407f31d77" providerId="LiveId" clId="{705DC818-639B-473A-A2BD-6062E0046C7B}" dt="2021-04-22T12:08:57.478" v="1141" actId="554"/>
          <ac:spMkLst>
            <pc:docMk/>
            <pc:sldMk cId="3220727574" sldId="1648"/>
            <ac:spMk id="23" creationId="{D7D6C647-1BFD-41AF-9C4F-9A58AD940349}"/>
          </ac:spMkLst>
        </pc:spChg>
        <pc:spChg chg="mod">
          <ac:chgData name="Hamlet Markarian" userId="4926d2b407f31d77" providerId="LiveId" clId="{705DC818-639B-473A-A2BD-6062E0046C7B}" dt="2021-04-22T11:37:40.569" v="949" actId="20577"/>
          <ac:spMkLst>
            <pc:docMk/>
            <pc:sldMk cId="3220727574" sldId="1648"/>
            <ac:spMk id="24" creationId="{5526FA7D-3464-41FA-B79B-EF2C649713BD}"/>
          </ac:spMkLst>
        </pc:spChg>
        <pc:spChg chg="add mod">
          <ac:chgData name="Hamlet Markarian" userId="4926d2b407f31d77" providerId="LiveId" clId="{705DC818-639B-473A-A2BD-6062E0046C7B}" dt="2021-04-22T12:08:34.846" v="1131" actId="14100"/>
          <ac:spMkLst>
            <pc:docMk/>
            <pc:sldMk cId="3220727574" sldId="1648"/>
            <ac:spMk id="26" creationId="{1CFC486C-163F-4293-BDDE-AC7B00BDD55A}"/>
          </ac:spMkLst>
        </pc:spChg>
        <pc:spChg chg="add mod">
          <ac:chgData name="Hamlet Markarian" userId="4926d2b407f31d77" providerId="LiveId" clId="{705DC818-639B-473A-A2BD-6062E0046C7B}" dt="2021-04-22T12:08:57.478" v="1141" actId="554"/>
          <ac:spMkLst>
            <pc:docMk/>
            <pc:sldMk cId="3220727574" sldId="1648"/>
            <ac:spMk id="27" creationId="{106CB83E-C08A-4236-A5E3-4FA680C4631C}"/>
          </ac:spMkLst>
        </pc:spChg>
        <pc:spChg chg="add mod">
          <ac:chgData name="Hamlet Markarian" userId="4926d2b407f31d77" providerId="LiveId" clId="{705DC818-639B-473A-A2BD-6062E0046C7B}" dt="2021-04-22T12:08:48.766" v="1138" actId="255"/>
          <ac:spMkLst>
            <pc:docMk/>
            <pc:sldMk cId="3220727574" sldId="1648"/>
            <ac:spMk id="28" creationId="{229A2BCF-0E3E-4947-99E4-B07C3DFFC4DF}"/>
          </ac:spMkLst>
        </pc:spChg>
        <pc:spChg chg="mod">
          <ac:chgData name="Hamlet Markarian" userId="4926d2b407f31d77" providerId="LiveId" clId="{705DC818-639B-473A-A2BD-6062E0046C7B}" dt="2021-04-22T10:52:37.922" v="674" actId="20577"/>
          <ac:spMkLst>
            <pc:docMk/>
            <pc:sldMk cId="3220727574" sldId="1648"/>
            <ac:spMk id="50" creationId="{4F998B1D-6B43-4A9D-AD50-A2533B0C2888}"/>
          </ac:spMkLst>
        </pc:spChg>
        <pc:picChg chg="add del mod">
          <ac:chgData name="Hamlet Markarian" userId="4926d2b407f31d77" providerId="LiveId" clId="{705DC818-639B-473A-A2BD-6062E0046C7B}" dt="2021-04-22T12:04:27.128" v="1069" actId="478"/>
          <ac:picMkLst>
            <pc:docMk/>
            <pc:sldMk cId="3220727574" sldId="1648"/>
            <ac:picMk id="29" creationId="{72ECC4CF-16D7-4B7B-908A-65C669B516AC}"/>
          </ac:picMkLst>
        </pc:picChg>
        <pc:picChg chg="add del mod">
          <ac:chgData name="Hamlet Markarian" userId="4926d2b407f31d77" providerId="LiveId" clId="{705DC818-639B-473A-A2BD-6062E0046C7B}" dt="2021-04-22T12:04:27.128" v="1069" actId="478"/>
          <ac:picMkLst>
            <pc:docMk/>
            <pc:sldMk cId="3220727574" sldId="1648"/>
            <ac:picMk id="30" creationId="{4CEF50E7-4ADB-4E12-8EB4-FD3E0653A759}"/>
          </ac:picMkLst>
        </pc:picChg>
        <pc:picChg chg="add del mod">
          <ac:chgData name="Hamlet Markarian" userId="4926d2b407f31d77" providerId="LiveId" clId="{705DC818-639B-473A-A2BD-6062E0046C7B}" dt="2021-04-22T12:04:27.128" v="1069" actId="478"/>
          <ac:picMkLst>
            <pc:docMk/>
            <pc:sldMk cId="3220727574" sldId="1648"/>
            <ac:picMk id="31" creationId="{C264EB4D-7880-4130-8293-089BCBB15C63}"/>
          </ac:picMkLst>
        </pc:picChg>
        <pc:picChg chg="add del mod">
          <ac:chgData name="Hamlet Markarian" userId="4926d2b407f31d77" providerId="LiveId" clId="{705DC818-639B-473A-A2BD-6062E0046C7B}" dt="2021-04-22T12:04:27.128" v="1069" actId="478"/>
          <ac:picMkLst>
            <pc:docMk/>
            <pc:sldMk cId="3220727574" sldId="1648"/>
            <ac:picMk id="32" creationId="{2C271903-A2A9-4370-83D0-22CE6EEEDD4A}"/>
          </ac:picMkLst>
        </pc:picChg>
        <pc:picChg chg="add del mod">
          <ac:chgData name="Hamlet Markarian" userId="4926d2b407f31d77" providerId="LiveId" clId="{705DC818-639B-473A-A2BD-6062E0046C7B}" dt="2021-04-22T12:04:27.128" v="1069" actId="478"/>
          <ac:picMkLst>
            <pc:docMk/>
            <pc:sldMk cId="3220727574" sldId="1648"/>
            <ac:picMk id="33" creationId="{1980D17F-E160-4D06-BDF3-A6BF22D88E36}"/>
          </ac:picMkLst>
        </pc:picChg>
        <pc:picChg chg="add del mod">
          <ac:chgData name="Hamlet Markarian" userId="4926d2b407f31d77" providerId="LiveId" clId="{705DC818-639B-473A-A2BD-6062E0046C7B}" dt="2021-04-22T12:04:27.128" v="1069" actId="478"/>
          <ac:picMkLst>
            <pc:docMk/>
            <pc:sldMk cId="3220727574" sldId="1648"/>
            <ac:picMk id="34" creationId="{F008D9DC-8DE0-49AF-A6E3-02E650F6A1E9}"/>
          </ac:picMkLst>
        </pc:picChg>
      </pc:sldChg>
      <pc:sldChg chg="addSp delSp modSp add mod">
        <pc:chgData name="Hamlet Markarian" userId="4926d2b407f31d77" providerId="LiveId" clId="{705DC818-639B-473A-A2BD-6062E0046C7B}" dt="2021-04-22T12:21:24.583" v="1276" actId="478"/>
        <pc:sldMkLst>
          <pc:docMk/>
          <pc:sldMk cId="468285469" sldId="1649"/>
        </pc:sldMkLst>
        <pc:spChg chg="mod">
          <ac:chgData name="Hamlet Markarian" userId="4926d2b407f31d77" providerId="LiveId" clId="{705DC818-639B-473A-A2BD-6062E0046C7B}" dt="2021-04-22T10:50:08.963" v="654" actId="404"/>
          <ac:spMkLst>
            <pc:docMk/>
            <pc:sldMk cId="468285469" sldId="1649"/>
            <ac:spMk id="5" creationId="{BC01E833-A438-4C2A-AF28-2B402D7F80E5}"/>
          </ac:spMkLst>
        </pc:spChg>
        <pc:spChg chg="add mod">
          <ac:chgData name="Hamlet Markarian" userId="4926d2b407f31d77" providerId="LiveId" clId="{705DC818-639B-473A-A2BD-6062E0046C7B}" dt="2021-04-22T12:12:19.879" v="1151" actId="404"/>
          <ac:spMkLst>
            <pc:docMk/>
            <pc:sldMk cId="468285469" sldId="1649"/>
            <ac:spMk id="15" creationId="{79994131-4D5F-4FC3-B7A7-C6E24DDACD71}"/>
          </ac:spMkLst>
        </pc:spChg>
        <pc:spChg chg="add mod">
          <ac:chgData name="Hamlet Markarian" userId="4926d2b407f31d77" providerId="LiveId" clId="{705DC818-639B-473A-A2BD-6062E0046C7B}" dt="2021-04-22T12:12:19.879" v="1151" actId="404"/>
          <ac:spMkLst>
            <pc:docMk/>
            <pc:sldMk cId="468285469" sldId="1649"/>
            <ac:spMk id="16" creationId="{BF5DA34F-8485-4E40-A416-3B36FC7F20EF}"/>
          </ac:spMkLst>
        </pc:spChg>
        <pc:spChg chg="add del mod">
          <ac:chgData name="Hamlet Markarian" userId="4926d2b407f31d77" providerId="LiveId" clId="{705DC818-639B-473A-A2BD-6062E0046C7B}" dt="2021-04-22T12:21:24.583" v="1276" actId="478"/>
          <ac:spMkLst>
            <pc:docMk/>
            <pc:sldMk cId="468285469" sldId="1649"/>
            <ac:spMk id="17" creationId="{15B87E7F-4310-4B28-8B99-A0CC3D8A0FDF}"/>
          </ac:spMkLst>
        </pc:spChg>
        <pc:spChg chg="add del mod">
          <ac:chgData name="Hamlet Markarian" userId="4926d2b407f31d77" providerId="LiveId" clId="{705DC818-639B-473A-A2BD-6062E0046C7B}" dt="2021-04-22T12:21:24.583" v="1276" actId="478"/>
          <ac:spMkLst>
            <pc:docMk/>
            <pc:sldMk cId="468285469" sldId="1649"/>
            <ac:spMk id="18" creationId="{E7B56345-E839-4887-9195-53EB926996F8}"/>
          </ac:spMkLst>
        </pc:spChg>
        <pc:spChg chg="mod">
          <ac:chgData name="Hamlet Markarian" userId="4926d2b407f31d77" providerId="LiveId" clId="{705DC818-639B-473A-A2BD-6062E0046C7B}" dt="2021-04-22T11:37:47.417" v="956" actId="20577"/>
          <ac:spMkLst>
            <pc:docMk/>
            <pc:sldMk cId="468285469" sldId="1649"/>
            <ac:spMk id="24" creationId="{5526FA7D-3464-41FA-B79B-EF2C649713BD}"/>
          </ac:spMkLst>
        </pc:spChg>
        <pc:spChg chg="mod">
          <ac:chgData name="Hamlet Markarian" userId="4926d2b407f31d77" providerId="LiveId" clId="{705DC818-639B-473A-A2BD-6062E0046C7B}" dt="2021-04-22T10:52:35.714" v="673" actId="20577"/>
          <ac:spMkLst>
            <pc:docMk/>
            <pc:sldMk cId="468285469" sldId="1649"/>
            <ac:spMk id="50" creationId="{4F998B1D-6B43-4A9D-AD50-A2533B0C2888}"/>
          </ac:spMkLst>
        </pc:spChg>
        <pc:cxnChg chg="add mod">
          <ac:chgData name="Hamlet Markarian" userId="4926d2b407f31d77" providerId="LiveId" clId="{705DC818-639B-473A-A2BD-6062E0046C7B}" dt="2021-04-22T12:12:01.163" v="1145"/>
          <ac:cxnSpMkLst>
            <pc:docMk/>
            <pc:sldMk cId="468285469" sldId="1649"/>
            <ac:cxnSpMk id="19" creationId="{1E2D0A04-F9E7-4B85-97D3-6296FBFCE534}"/>
          </ac:cxnSpMkLst>
        </pc:cxnChg>
      </pc:sldChg>
      <pc:sldChg chg="modSp add mod">
        <pc:chgData name="Hamlet Markarian" userId="4926d2b407f31d77" providerId="LiveId" clId="{705DC818-639B-473A-A2BD-6062E0046C7B}" dt="2021-04-22T11:37:53.849" v="963" actId="20577"/>
        <pc:sldMkLst>
          <pc:docMk/>
          <pc:sldMk cId="2733342537" sldId="1650"/>
        </pc:sldMkLst>
        <pc:spChg chg="mod">
          <ac:chgData name="Hamlet Markarian" userId="4926d2b407f31d77" providerId="LiveId" clId="{705DC818-639B-473A-A2BD-6062E0046C7B}" dt="2021-04-22T10:52:02.116" v="667" actId="20577"/>
          <ac:spMkLst>
            <pc:docMk/>
            <pc:sldMk cId="2733342537" sldId="1650"/>
            <ac:spMk id="5" creationId="{BC01E833-A438-4C2A-AF28-2B402D7F80E5}"/>
          </ac:spMkLst>
        </pc:spChg>
        <pc:spChg chg="mod">
          <ac:chgData name="Hamlet Markarian" userId="4926d2b407f31d77" providerId="LiveId" clId="{705DC818-639B-473A-A2BD-6062E0046C7B}" dt="2021-04-22T11:37:53.849" v="963" actId="20577"/>
          <ac:spMkLst>
            <pc:docMk/>
            <pc:sldMk cId="2733342537" sldId="1650"/>
            <ac:spMk id="24" creationId="{5526FA7D-3464-41FA-B79B-EF2C649713BD}"/>
          </ac:spMkLst>
        </pc:spChg>
        <pc:spChg chg="mod">
          <ac:chgData name="Hamlet Markarian" userId="4926d2b407f31d77" providerId="LiveId" clId="{705DC818-639B-473A-A2BD-6062E0046C7B}" dt="2021-04-22T10:52:33.379" v="672" actId="20577"/>
          <ac:spMkLst>
            <pc:docMk/>
            <pc:sldMk cId="2733342537" sldId="1650"/>
            <ac:spMk id="50" creationId="{4F998B1D-6B43-4A9D-AD50-A2533B0C2888}"/>
          </ac:spMkLst>
        </pc:spChg>
      </pc:sldChg>
      <pc:sldChg chg="addSp delSp modSp add mod">
        <pc:chgData name="Hamlet Markarian" userId="4926d2b407f31d77" providerId="LiveId" clId="{705DC818-639B-473A-A2BD-6062E0046C7B}" dt="2021-04-22T12:26:00.840" v="1355" actId="165"/>
        <pc:sldMkLst>
          <pc:docMk/>
          <pc:sldMk cId="1804386886" sldId="1651"/>
        </pc:sldMkLst>
        <pc:spChg chg="mod">
          <ac:chgData name="Hamlet Markarian" userId="4926d2b407f31d77" providerId="LiveId" clId="{705DC818-639B-473A-A2BD-6062E0046C7B}" dt="2021-04-22T10:54:00.005" v="678"/>
          <ac:spMkLst>
            <pc:docMk/>
            <pc:sldMk cId="1804386886" sldId="1651"/>
            <ac:spMk id="5" creationId="{BC01E833-A438-4C2A-AF28-2B402D7F80E5}"/>
          </ac:spMkLst>
        </pc:spChg>
        <pc:spChg chg="add mod ord">
          <ac:chgData name="Hamlet Markarian" userId="4926d2b407f31d77" providerId="LiveId" clId="{705DC818-639B-473A-A2BD-6062E0046C7B}" dt="2021-04-22T12:24:21.529" v="1293" actId="167"/>
          <ac:spMkLst>
            <pc:docMk/>
            <pc:sldMk cId="1804386886" sldId="1651"/>
            <ac:spMk id="15" creationId="{ECE2CCE8-BAF5-480E-A0BD-750ABDE164EC}"/>
          </ac:spMkLst>
        </pc:spChg>
        <pc:spChg chg="add mod">
          <ac:chgData name="Hamlet Markarian" userId="4926d2b407f31d77" providerId="LiveId" clId="{705DC818-639B-473A-A2BD-6062E0046C7B}" dt="2021-04-22T12:16:39.303" v="1199" actId="554"/>
          <ac:spMkLst>
            <pc:docMk/>
            <pc:sldMk cId="1804386886" sldId="1651"/>
            <ac:spMk id="16" creationId="{A6DC6B6A-D35E-4477-B515-F048E030DD88}"/>
          </ac:spMkLst>
        </pc:spChg>
        <pc:spChg chg="add mod">
          <ac:chgData name="Hamlet Markarian" userId="4926d2b407f31d77" providerId="LiveId" clId="{705DC818-639B-473A-A2BD-6062E0046C7B}" dt="2021-04-22T12:19:15.457" v="1233" actId="552"/>
          <ac:spMkLst>
            <pc:docMk/>
            <pc:sldMk cId="1804386886" sldId="1651"/>
            <ac:spMk id="17" creationId="{F98CA25B-0CB9-4908-B9E9-99D7BD693B60}"/>
          </ac:spMkLst>
        </pc:spChg>
        <pc:spChg chg="add mod">
          <ac:chgData name="Hamlet Markarian" userId="4926d2b407f31d77" providerId="LiveId" clId="{705DC818-639B-473A-A2BD-6062E0046C7B}" dt="2021-04-22T12:19:15.457" v="1233" actId="552"/>
          <ac:spMkLst>
            <pc:docMk/>
            <pc:sldMk cId="1804386886" sldId="1651"/>
            <ac:spMk id="18" creationId="{F48AF275-F383-4E2E-BC7E-0FAE17022646}"/>
          </ac:spMkLst>
        </pc:spChg>
        <pc:spChg chg="add mod">
          <ac:chgData name="Hamlet Markarian" userId="4926d2b407f31d77" providerId="LiveId" clId="{705DC818-639B-473A-A2BD-6062E0046C7B}" dt="2021-04-22T12:19:15.457" v="1233" actId="552"/>
          <ac:spMkLst>
            <pc:docMk/>
            <pc:sldMk cId="1804386886" sldId="1651"/>
            <ac:spMk id="21" creationId="{0217EB0E-F436-4332-9BC2-25C94890120A}"/>
          </ac:spMkLst>
        </pc:spChg>
        <pc:spChg chg="mod">
          <ac:chgData name="Hamlet Markarian" userId="4926d2b407f31d77" providerId="LiveId" clId="{705DC818-639B-473A-A2BD-6062E0046C7B}" dt="2021-04-22T12:18:41.511" v="1228" actId="14100"/>
          <ac:spMkLst>
            <pc:docMk/>
            <pc:sldMk cId="1804386886" sldId="1651"/>
            <ac:spMk id="24" creationId="{5526FA7D-3464-41FA-B79B-EF2C649713BD}"/>
          </ac:spMkLst>
        </pc:spChg>
        <pc:spChg chg="add mod">
          <ac:chgData name="Hamlet Markarian" userId="4926d2b407f31d77" providerId="LiveId" clId="{705DC818-639B-473A-A2BD-6062E0046C7B}" dt="2021-04-22T12:19:15.457" v="1233" actId="552"/>
          <ac:spMkLst>
            <pc:docMk/>
            <pc:sldMk cId="1804386886" sldId="1651"/>
            <ac:spMk id="26" creationId="{39CC62B5-51C3-4A12-B266-8A211949A4AA}"/>
          </ac:spMkLst>
        </pc:spChg>
        <pc:spChg chg="add mod">
          <ac:chgData name="Hamlet Markarian" userId="4926d2b407f31d77" providerId="LiveId" clId="{705DC818-639B-473A-A2BD-6062E0046C7B}" dt="2021-04-22T12:19:15.457" v="1233" actId="552"/>
          <ac:spMkLst>
            <pc:docMk/>
            <pc:sldMk cId="1804386886" sldId="1651"/>
            <ac:spMk id="29" creationId="{BB7B3C12-34F3-471E-A7AC-8F6539823F93}"/>
          </ac:spMkLst>
        </pc:spChg>
        <pc:spChg chg="add mod">
          <ac:chgData name="Hamlet Markarian" userId="4926d2b407f31d77" providerId="LiveId" clId="{705DC818-639B-473A-A2BD-6062E0046C7B}" dt="2021-04-22T12:14:16.841" v="1183" actId="1076"/>
          <ac:spMkLst>
            <pc:docMk/>
            <pc:sldMk cId="1804386886" sldId="1651"/>
            <ac:spMk id="32" creationId="{8D7616DB-2EF0-4843-AABA-FCAC0875647A}"/>
          </ac:spMkLst>
        </pc:spChg>
        <pc:spChg chg="add mod">
          <ac:chgData name="Hamlet Markarian" userId="4926d2b407f31d77" providerId="LiveId" clId="{705DC818-639B-473A-A2BD-6062E0046C7B}" dt="2021-04-22T12:14:16.841" v="1183" actId="1076"/>
          <ac:spMkLst>
            <pc:docMk/>
            <pc:sldMk cId="1804386886" sldId="1651"/>
            <ac:spMk id="33" creationId="{A34C32B2-5F89-4E91-B301-178BF5E23F2E}"/>
          </ac:spMkLst>
        </pc:spChg>
        <pc:spChg chg="add mod">
          <ac:chgData name="Hamlet Markarian" userId="4926d2b407f31d77" providerId="LiveId" clId="{705DC818-639B-473A-A2BD-6062E0046C7B}" dt="2021-04-22T12:14:16.841" v="1183" actId="1076"/>
          <ac:spMkLst>
            <pc:docMk/>
            <pc:sldMk cId="1804386886" sldId="1651"/>
            <ac:spMk id="34" creationId="{729D9838-0D92-4118-92A5-3DE101961990}"/>
          </ac:spMkLst>
        </pc:spChg>
        <pc:spChg chg="add mod">
          <ac:chgData name="Hamlet Markarian" userId="4926d2b407f31d77" providerId="LiveId" clId="{705DC818-639B-473A-A2BD-6062E0046C7B}" dt="2021-04-22T12:14:16.841" v="1183" actId="1076"/>
          <ac:spMkLst>
            <pc:docMk/>
            <pc:sldMk cId="1804386886" sldId="1651"/>
            <ac:spMk id="35" creationId="{4C5D225B-8B80-4517-BACA-5A736DE7BAAE}"/>
          </ac:spMkLst>
        </pc:spChg>
        <pc:spChg chg="add mod">
          <ac:chgData name="Hamlet Markarian" userId="4926d2b407f31d77" providerId="LiveId" clId="{705DC818-639B-473A-A2BD-6062E0046C7B}" dt="2021-04-22T12:14:16.841" v="1183" actId="1076"/>
          <ac:spMkLst>
            <pc:docMk/>
            <pc:sldMk cId="1804386886" sldId="1651"/>
            <ac:spMk id="37" creationId="{B4976A2F-6AD3-43EF-925C-DA1ACA35845F}"/>
          </ac:spMkLst>
        </pc:spChg>
        <pc:spChg chg="add mod">
          <ac:chgData name="Hamlet Markarian" userId="4926d2b407f31d77" providerId="LiveId" clId="{705DC818-639B-473A-A2BD-6062E0046C7B}" dt="2021-04-22T12:14:16.841" v="1183" actId="1076"/>
          <ac:spMkLst>
            <pc:docMk/>
            <pc:sldMk cId="1804386886" sldId="1651"/>
            <ac:spMk id="38" creationId="{21FB60AC-9CDE-479A-AE24-1DDBA29017E9}"/>
          </ac:spMkLst>
        </pc:spChg>
        <pc:spChg chg="add mod">
          <ac:chgData name="Hamlet Markarian" userId="4926d2b407f31d77" providerId="LiveId" clId="{705DC818-639B-473A-A2BD-6062E0046C7B}" dt="2021-04-22T12:14:16.841" v="1183" actId="1076"/>
          <ac:spMkLst>
            <pc:docMk/>
            <pc:sldMk cId="1804386886" sldId="1651"/>
            <ac:spMk id="39" creationId="{1C8FF598-BC0D-4E5D-BF61-B46ECC38A3FA}"/>
          </ac:spMkLst>
        </pc:spChg>
        <pc:spChg chg="add mod">
          <ac:chgData name="Hamlet Markarian" userId="4926d2b407f31d77" providerId="LiveId" clId="{705DC818-639B-473A-A2BD-6062E0046C7B}" dt="2021-04-22T12:14:16.841" v="1183" actId="1076"/>
          <ac:spMkLst>
            <pc:docMk/>
            <pc:sldMk cId="1804386886" sldId="1651"/>
            <ac:spMk id="40" creationId="{34DDEF0F-76A0-4A93-A5B4-B505AC225D66}"/>
          </ac:spMkLst>
        </pc:spChg>
        <pc:spChg chg="add mod">
          <ac:chgData name="Hamlet Markarian" userId="4926d2b407f31d77" providerId="LiveId" clId="{705DC818-639B-473A-A2BD-6062E0046C7B}" dt="2021-04-22T12:21:55.495" v="1290" actId="207"/>
          <ac:spMkLst>
            <pc:docMk/>
            <pc:sldMk cId="1804386886" sldId="1651"/>
            <ac:spMk id="41" creationId="{61446C4F-3E3B-47D5-BBE3-838800EAE527}"/>
          </ac:spMkLst>
        </pc:spChg>
        <pc:spChg chg="add mod">
          <ac:chgData name="Hamlet Markarian" userId="4926d2b407f31d77" providerId="LiveId" clId="{705DC818-639B-473A-A2BD-6062E0046C7B}" dt="2021-04-22T12:14:16.841" v="1183" actId="1076"/>
          <ac:spMkLst>
            <pc:docMk/>
            <pc:sldMk cId="1804386886" sldId="1651"/>
            <ac:spMk id="42" creationId="{9C956355-84C6-4953-B8FA-1FBF2A0FB5DC}"/>
          </ac:spMkLst>
        </pc:spChg>
        <pc:spChg chg="add mod">
          <ac:chgData name="Hamlet Markarian" userId="4926d2b407f31d77" providerId="LiveId" clId="{705DC818-639B-473A-A2BD-6062E0046C7B}" dt="2021-04-22T12:14:16.841" v="1183" actId="1076"/>
          <ac:spMkLst>
            <pc:docMk/>
            <pc:sldMk cId="1804386886" sldId="1651"/>
            <ac:spMk id="43" creationId="{93C851F2-28FB-4987-8FB1-49E6A229FD76}"/>
          </ac:spMkLst>
        </pc:spChg>
        <pc:spChg chg="add mod">
          <ac:chgData name="Hamlet Markarian" userId="4926d2b407f31d77" providerId="LiveId" clId="{705DC818-639B-473A-A2BD-6062E0046C7B}" dt="2021-04-22T12:14:16.841" v="1183" actId="1076"/>
          <ac:spMkLst>
            <pc:docMk/>
            <pc:sldMk cId="1804386886" sldId="1651"/>
            <ac:spMk id="44" creationId="{46711F1E-DECB-45AB-A645-310CD994E322}"/>
          </ac:spMkLst>
        </pc:spChg>
        <pc:spChg chg="add mod">
          <ac:chgData name="Hamlet Markarian" userId="4926d2b407f31d77" providerId="LiveId" clId="{705DC818-639B-473A-A2BD-6062E0046C7B}" dt="2021-04-22T12:14:16.841" v="1183" actId="1076"/>
          <ac:spMkLst>
            <pc:docMk/>
            <pc:sldMk cId="1804386886" sldId="1651"/>
            <ac:spMk id="45" creationId="{9919DBA4-4709-4C34-8176-477418FCE7E4}"/>
          </ac:spMkLst>
        </pc:spChg>
        <pc:spChg chg="add mod">
          <ac:chgData name="Hamlet Markarian" userId="4926d2b407f31d77" providerId="LiveId" clId="{705DC818-639B-473A-A2BD-6062E0046C7B}" dt="2021-04-22T12:21:43.386" v="1278" actId="20577"/>
          <ac:spMkLst>
            <pc:docMk/>
            <pc:sldMk cId="1804386886" sldId="1651"/>
            <ac:spMk id="46" creationId="{63009BF3-FFB4-4770-86FF-F8FA6F4FF46B}"/>
          </ac:spMkLst>
        </pc:spChg>
        <pc:spChg chg="add mod">
          <ac:chgData name="Hamlet Markarian" userId="4926d2b407f31d77" providerId="LiveId" clId="{705DC818-639B-473A-A2BD-6062E0046C7B}" dt="2021-04-22T12:18:59.726" v="1231" actId="1076"/>
          <ac:spMkLst>
            <pc:docMk/>
            <pc:sldMk cId="1804386886" sldId="1651"/>
            <ac:spMk id="49" creationId="{505C3733-8750-4C69-8BC3-A8150AE8DFF5}"/>
          </ac:spMkLst>
        </pc:spChg>
        <pc:spChg chg="mod">
          <ac:chgData name="Hamlet Markarian" userId="4926d2b407f31d77" providerId="LiveId" clId="{705DC818-639B-473A-A2BD-6062E0046C7B}" dt="2021-04-22T10:55:19.027" v="694" actId="948"/>
          <ac:spMkLst>
            <pc:docMk/>
            <pc:sldMk cId="1804386886" sldId="1651"/>
            <ac:spMk id="50" creationId="{4F998B1D-6B43-4A9D-AD50-A2533B0C2888}"/>
          </ac:spMkLst>
        </pc:spChg>
        <pc:spChg chg="add mod ord">
          <ac:chgData name="Hamlet Markarian" userId="4926d2b407f31d77" providerId="LiveId" clId="{705DC818-639B-473A-A2BD-6062E0046C7B}" dt="2021-04-22T12:24:34.049" v="1324" actId="207"/>
          <ac:spMkLst>
            <pc:docMk/>
            <pc:sldMk cId="1804386886" sldId="1651"/>
            <ac:spMk id="56" creationId="{47A159CE-0EEA-4EF4-99CF-F364047AE6B3}"/>
          </ac:spMkLst>
        </pc:spChg>
        <pc:grpChg chg="add del mod">
          <ac:chgData name="Hamlet Markarian" userId="4926d2b407f31d77" providerId="LiveId" clId="{705DC818-639B-473A-A2BD-6062E0046C7B}" dt="2021-04-22T12:26:00.840" v="1355" actId="165"/>
          <ac:grpSpMkLst>
            <pc:docMk/>
            <pc:sldMk cId="1804386886" sldId="1651"/>
            <ac:grpSpMk id="3" creationId="{2666631E-1104-4AC1-997E-830A6D35C5FB}"/>
          </ac:grpSpMkLst>
        </pc:grpChg>
        <pc:grpChg chg="ord">
          <ac:chgData name="Hamlet Markarian" userId="4926d2b407f31d77" providerId="LiveId" clId="{705DC818-639B-473A-A2BD-6062E0046C7B}" dt="2021-04-22T12:13:49.798" v="1182" actId="167"/>
          <ac:grpSpMkLst>
            <pc:docMk/>
            <pc:sldMk cId="1804386886" sldId="1651"/>
            <ac:grpSpMk id="85" creationId="{2386B6A7-AA72-4C56-84B2-783D455833CA}"/>
          </ac:grpSpMkLst>
        </pc:grpChg>
        <pc:picChg chg="add del mod">
          <ac:chgData name="Hamlet Markarian" userId="4926d2b407f31d77" providerId="LiveId" clId="{705DC818-639B-473A-A2BD-6062E0046C7B}" dt="2021-04-22T12:14:45.896" v="1188" actId="478"/>
          <ac:picMkLst>
            <pc:docMk/>
            <pc:sldMk cId="1804386886" sldId="1651"/>
            <ac:picMk id="19" creationId="{A820D6B9-88DE-4CCF-BE7B-FB814002DA26}"/>
          </ac:picMkLst>
        </pc:picChg>
        <pc:picChg chg="add del mod">
          <ac:chgData name="Hamlet Markarian" userId="4926d2b407f31d77" providerId="LiveId" clId="{705DC818-639B-473A-A2BD-6062E0046C7B}" dt="2021-04-22T12:14:45.896" v="1188" actId="478"/>
          <ac:picMkLst>
            <pc:docMk/>
            <pc:sldMk cId="1804386886" sldId="1651"/>
            <ac:picMk id="20" creationId="{9CFCDE52-F050-4B39-8CA5-088774B6F9EF}"/>
          </ac:picMkLst>
        </pc:picChg>
        <pc:picChg chg="add del mod">
          <ac:chgData name="Hamlet Markarian" userId="4926d2b407f31d77" providerId="LiveId" clId="{705DC818-639B-473A-A2BD-6062E0046C7B}" dt="2021-04-22T12:14:45.896" v="1188" actId="478"/>
          <ac:picMkLst>
            <pc:docMk/>
            <pc:sldMk cId="1804386886" sldId="1651"/>
            <ac:picMk id="22" creationId="{11BC033A-B20B-41D9-BC60-24AC3B774130}"/>
          </ac:picMkLst>
        </pc:picChg>
        <pc:picChg chg="add del mod">
          <ac:chgData name="Hamlet Markarian" userId="4926d2b407f31d77" providerId="LiveId" clId="{705DC818-639B-473A-A2BD-6062E0046C7B}" dt="2021-04-22T12:14:45.896" v="1188" actId="478"/>
          <ac:picMkLst>
            <pc:docMk/>
            <pc:sldMk cId="1804386886" sldId="1651"/>
            <ac:picMk id="23" creationId="{17078C9B-98A8-4E90-948B-A6AD77D58039}"/>
          </ac:picMkLst>
        </pc:picChg>
        <pc:picChg chg="add del mod">
          <ac:chgData name="Hamlet Markarian" userId="4926d2b407f31d77" providerId="LiveId" clId="{705DC818-639B-473A-A2BD-6062E0046C7B}" dt="2021-04-22T12:14:45.896" v="1188" actId="478"/>
          <ac:picMkLst>
            <pc:docMk/>
            <pc:sldMk cId="1804386886" sldId="1651"/>
            <ac:picMk id="27" creationId="{6F6F0E63-68C6-4A6E-AF1A-1BBE5FC8FF26}"/>
          </ac:picMkLst>
        </pc:picChg>
        <pc:picChg chg="add del mod">
          <ac:chgData name="Hamlet Markarian" userId="4926d2b407f31d77" providerId="LiveId" clId="{705DC818-639B-473A-A2BD-6062E0046C7B}" dt="2021-04-22T12:14:45.896" v="1188" actId="478"/>
          <ac:picMkLst>
            <pc:docMk/>
            <pc:sldMk cId="1804386886" sldId="1651"/>
            <ac:picMk id="28" creationId="{AE31DA89-28DC-48AD-982F-8001EECA9197}"/>
          </ac:picMkLst>
        </pc:picChg>
        <pc:picChg chg="add del mod">
          <ac:chgData name="Hamlet Markarian" userId="4926d2b407f31d77" providerId="LiveId" clId="{705DC818-639B-473A-A2BD-6062E0046C7B}" dt="2021-04-22T12:14:45.896" v="1188" actId="478"/>
          <ac:picMkLst>
            <pc:docMk/>
            <pc:sldMk cId="1804386886" sldId="1651"/>
            <ac:picMk id="30" creationId="{91FC92C1-DC69-403C-83DF-5F5030E030AE}"/>
          </ac:picMkLst>
        </pc:picChg>
        <pc:picChg chg="add del mod">
          <ac:chgData name="Hamlet Markarian" userId="4926d2b407f31d77" providerId="LiveId" clId="{705DC818-639B-473A-A2BD-6062E0046C7B}" dt="2021-04-22T12:14:45.896" v="1188" actId="478"/>
          <ac:picMkLst>
            <pc:docMk/>
            <pc:sldMk cId="1804386886" sldId="1651"/>
            <ac:picMk id="31" creationId="{3891C2FF-77EB-4AE1-B9C4-F338669BD36F}"/>
          </ac:picMkLst>
        </pc:picChg>
        <pc:cxnChg chg="add mod">
          <ac:chgData name="Hamlet Markarian" userId="4926d2b407f31d77" providerId="LiveId" clId="{705DC818-639B-473A-A2BD-6062E0046C7B}" dt="2021-04-22T12:14:16.841" v="1183" actId="1076"/>
          <ac:cxnSpMkLst>
            <pc:docMk/>
            <pc:sldMk cId="1804386886" sldId="1651"/>
            <ac:cxnSpMk id="36" creationId="{833AE0CA-5A2F-492B-BE4D-ADCAD19C581F}"/>
          </ac:cxnSpMkLst>
        </pc:cxnChg>
        <pc:cxnChg chg="add mod topLvl">
          <ac:chgData name="Hamlet Markarian" userId="4926d2b407f31d77" providerId="LiveId" clId="{705DC818-639B-473A-A2BD-6062E0046C7B}" dt="2021-04-22T12:26:00.840" v="1355" actId="165"/>
          <ac:cxnSpMkLst>
            <pc:docMk/>
            <pc:sldMk cId="1804386886" sldId="1651"/>
            <ac:cxnSpMk id="47" creationId="{FB0AD152-98D7-4CA3-9C22-593C5A4A761B}"/>
          </ac:cxnSpMkLst>
        </pc:cxnChg>
        <pc:cxnChg chg="add del mod">
          <ac:chgData name="Hamlet Markarian" userId="4926d2b407f31d77" providerId="LiveId" clId="{705DC818-639B-473A-A2BD-6062E0046C7B}" dt="2021-04-22T12:25:39.847" v="1351" actId="478"/>
          <ac:cxnSpMkLst>
            <pc:docMk/>
            <pc:sldMk cId="1804386886" sldId="1651"/>
            <ac:cxnSpMk id="48" creationId="{91531C25-D9E8-4F58-ADD1-9526AF57D4EB}"/>
          </ac:cxnSpMkLst>
        </pc:cxnChg>
        <pc:cxnChg chg="add mod topLvl">
          <ac:chgData name="Hamlet Markarian" userId="4926d2b407f31d77" providerId="LiveId" clId="{705DC818-639B-473A-A2BD-6062E0046C7B}" dt="2021-04-22T12:26:00.840" v="1355" actId="165"/>
          <ac:cxnSpMkLst>
            <pc:docMk/>
            <pc:sldMk cId="1804386886" sldId="1651"/>
            <ac:cxnSpMk id="51" creationId="{3428F41D-452E-4FA3-8DF8-606C2174B494}"/>
          </ac:cxnSpMkLst>
        </pc:cxnChg>
        <pc:cxnChg chg="add del mod">
          <ac:chgData name="Hamlet Markarian" userId="4926d2b407f31d77" providerId="LiveId" clId="{705DC818-639B-473A-A2BD-6062E0046C7B}" dt="2021-04-22T12:25:39.847" v="1351" actId="478"/>
          <ac:cxnSpMkLst>
            <pc:docMk/>
            <pc:sldMk cId="1804386886" sldId="1651"/>
            <ac:cxnSpMk id="53" creationId="{2F8F3DEC-A1E7-44C7-8A0B-B3CC9EE6988F}"/>
          </ac:cxnSpMkLst>
        </pc:cxnChg>
        <pc:cxnChg chg="add mod topLvl">
          <ac:chgData name="Hamlet Markarian" userId="4926d2b407f31d77" providerId="LiveId" clId="{705DC818-639B-473A-A2BD-6062E0046C7B}" dt="2021-04-22T12:26:00.840" v="1355" actId="165"/>
          <ac:cxnSpMkLst>
            <pc:docMk/>
            <pc:sldMk cId="1804386886" sldId="1651"/>
            <ac:cxnSpMk id="54" creationId="{37E46DF8-4B5A-4227-A02B-C9C57654D519}"/>
          </ac:cxnSpMkLst>
        </pc:cxnChg>
        <pc:cxnChg chg="add del mod">
          <ac:chgData name="Hamlet Markarian" userId="4926d2b407f31d77" providerId="LiveId" clId="{705DC818-639B-473A-A2BD-6062E0046C7B}" dt="2021-04-22T12:25:39.847" v="1351" actId="478"/>
          <ac:cxnSpMkLst>
            <pc:docMk/>
            <pc:sldMk cId="1804386886" sldId="1651"/>
            <ac:cxnSpMk id="55" creationId="{2ADEAB5F-CF66-43F4-9D13-E3F5CF63C6F9}"/>
          </ac:cxnSpMkLst>
        </pc:cxnChg>
      </pc:sldChg>
      <pc:sldChg chg="addSp delSp modSp add mod ord">
        <pc:chgData name="Hamlet Markarian" userId="4926d2b407f31d77" providerId="LiveId" clId="{705DC818-639B-473A-A2BD-6062E0046C7B}" dt="2021-04-22T11:38:16.876" v="973" actId="167"/>
        <pc:sldMkLst>
          <pc:docMk/>
          <pc:sldMk cId="612881200" sldId="1652"/>
        </pc:sldMkLst>
        <pc:spChg chg="mod">
          <ac:chgData name="Hamlet Markarian" userId="4926d2b407f31d77" providerId="LiveId" clId="{705DC818-639B-473A-A2BD-6062E0046C7B}" dt="2021-04-22T10:56:29.212" v="698"/>
          <ac:spMkLst>
            <pc:docMk/>
            <pc:sldMk cId="612881200" sldId="1652"/>
            <ac:spMk id="5" creationId="{BC01E833-A438-4C2A-AF28-2B402D7F80E5}"/>
          </ac:spMkLst>
        </pc:spChg>
        <pc:spChg chg="add mod ord">
          <ac:chgData name="Hamlet Markarian" userId="4926d2b407f31d77" providerId="LiveId" clId="{705DC818-639B-473A-A2BD-6062E0046C7B}" dt="2021-04-22T11:38:16.876" v="973" actId="167"/>
          <ac:spMkLst>
            <pc:docMk/>
            <pc:sldMk cId="612881200" sldId="1652"/>
            <ac:spMk id="15" creationId="{C0C21909-0BA6-4538-9E01-F59EF2A59D89}"/>
          </ac:spMkLst>
        </pc:spChg>
        <pc:spChg chg="del">
          <ac:chgData name="Hamlet Markarian" userId="4926d2b407f31d77" providerId="LiveId" clId="{705DC818-639B-473A-A2BD-6062E0046C7B}" dt="2021-04-22T11:38:10.824" v="971" actId="478"/>
          <ac:spMkLst>
            <pc:docMk/>
            <pc:sldMk cId="612881200" sldId="1652"/>
            <ac:spMk id="24" creationId="{5526FA7D-3464-41FA-B79B-EF2C649713BD}"/>
          </ac:spMkLst>
        </pc:spChg>
        <pc:spChg chg="mod ord">
          <ac:chgData name="Hamlet Markarian" userId="4926d2b407f31d77" providerId="LiveId" clId="{705DC818-639B-473A-A2BD-6062E0046C7B}" dt="2021-04-22T11:38:16.876" v="973" actId="167"/>
          <ac:spMkLst>
            <pc:docMk/>
            <pc:sldMk cId="612881200" sldId="1652"/>
            <ac:spMk id="50" creationId="{4F998B1D-6B43-4A9D-AD50-A2533B0C2888}"/>
          </ac:spMkLst>
        </pc:spChg>
        <pc:grpChg chg="ord">
          <ac:chgData name="Hamlet Markarian" userId="4926d2b407f31d77" providerId="LiveId" clId="{705DC818-639B-473A-A2BD-6062E0046C7B}" dt="2021-04-22T11:38:16.876" v="973" actId="167"/>
          <ac:grpSpMkLst>
            <pc:docMk/>
            <pc:sldMk cId="612881200" sldId="1652"/>
            <ac:grpSpMk id="85" creationId="{2386B6A7-AA72-4C56-84B2-783D455833CA}"/>
          </ac:grpSpMkLst>
        </pc:grpChg>
      </pc:sldChg>
      <pc:sldChg chg="modSp add mod">
        <pc:chgData name="Hamlet Markarian" userId="4926d2b407f31d77" providerId="LiveId" clId="{705DC818-639B-473A-A2BD-6062E0046C7B}" dt="2021-04-22T11:38:26.493" v="974"/>
        <pc:sldMkLst>
          <pc:docMk/>
          <pc:sldMk cId="2840764070" sldId="1653"/>
        </pc:sldMkLst>
        <pc:spChg chg="mod">
          <ac:chgData name="Hamlet Markarian" userId="4926d2b407f31d77" providerId="LiveId" clId="{705DC818-639B-473A-A2BD-6062E0046C7B}" dt="2021-04-22T10:57:30.885" v="706"/>
          <ac:spMkLst>
            <pc:docMk/>
            <pc:sldMk cId="2840764070" sldId="1653"/>
            <ac:spMk id="5" creationId="{BC01E833-A438-4C2A-AF28-2B402D7F80E5}"/>
          </ac:spMkLst>
        </pc:spChg>
        <pc:spChg chg="mod">
          <ac:chgData name="Hamlet Markarian" userId="4926d2b407f31d77" providerId="LiveId" clId="{705DC818-639B-473A-A2BD-6062E0046C7B}" dt="2021-04-22T11:38:26.493" v="974"/>
          <ac:spMkLst>
            <pc:docMk/>
            <pc:sldMk cId="2840764070" sldId="1653"/>
            <ac:spMk id="24" creationId="{5526FA7D-3464-41FA-B79B-EF2C649713BD}"/>
          </ac:spMkLst>
        </pc:spChg>
        <pc:spChg chg="mod">
          <ac:chgData name="Hamlet Markarian" userId="4926d2b407f31d77" providerId="LiveId" clId="{705DC818-639B-473A-A2BD-6062E0046C7B}" dt="2021-04-22T10:57:50.147" v="711" actId="20577"/>
          <ac:spMkLst>
            <pc:docMk/>
            <pc:sldMk cId="2840764070" sldId="1653"/>
            <ac:spMk id="50" creationId="{4F998B1D-6B43-4A9D-AD50-A2533B0C2888}"/>
          </ac:spMkLst>
        </pc:spChg>
      </pc:sldChg>
      <pc:sldChg chg="addSp modSp add mod">
        <pc:chgData name="Hamlet Markarian" userId="4926d2b407f31d77" providerId="LiveId" clId="{705DC818-639B-473A-A2BD-6062E0046C7B}" dt="2021-04-22T12:29:15.995" v="1371" actId="20577"/>
        <pc:sldMkLst>
          <pc:docMk/>
          <pc:sldMk cId="3094098370" sldId="1654"/>
        </pc:sldMkLst>
        <pc:spChg chg="mod">
          <ac:chgData name="Hamlet Markarian" userId="4926d2b407f31d77" providerId="LiveId" clId="{705DC818-639B-473A-A2BD-6062E0046C7B}" dt="2021-04-22T10:58:11.881" v="713"/>
          <ac:spMkLst>
            <pc:docMk/>
            <pc:sldMk cId="3094098370" sldId="1654"/>
            <ac:spMk id="5" creationId="{BC01E833-A438-4C2A-AF28-2B402D7F80E5}"/>
          </ac:spMkLst>
        </pc:spChg>
        <pc:spChg chg="add mod">
          <ac:chgData name="Hamlet Markarian" userId="4926d2b407f31d77" providerId="LiveId" clId="{705DC818-639B-473A-A2BD-6062E0046C7B}" dt="2021-04-22T12:28:37.716" v="1366"/>
          <ac:spMkLst>
            <pc:docMk/>
            <pc:sldMk cId="3094098370" sldId="1654"/>
            <ac:spMk id="15" creationId="{1468072B-005A-46F6-A025-5ECF16A9737C}"/>
          </ac:spMkLst>
        </pc:spChg>
        <pc:spChg chg="add mod">
          <ac:chgData name="Hamlet Markarian" userId="4926d2b407f31d77" providerId="LiveId" clId="{705DC818-639B-473A-A2BD-6062E0046C7B}" dt="2021-04-22T12:28:42.822" v="1367"/>
          <ac:spMkLst>
            <pc:docMk/>
            <pc:sldMk cId="3094098370" sldId="1654"/>
            <ac:spMk id="16" creationId="{673BBFB7-981D-4E32-925B-B54981ED0C57}"/>
          </ac:spMkLst>
        </pc:spChg>
        <pc:spChg chg="add mod">
          <ac:chgData name="Hamlet Markarian" userId="4926d2b407f31d77" providerId="LiveId" clId="{705DC818-639B-473A-A2BD-6062E0046C7B}" dt="2021-04-22T12:29:15.995" v="1371" actId="20577"/>
          <ac:spMkLst>
            <pc:docMk/>
            <pc:sldMk cId="3094098370" sldId="1654"/>
            <ac:spMk id="17" creationId="{9DD729E5-D08A-4FD6-B6F5-86ADAB5B5FDE}"/>
          </ac:spMkLst>
        </pc:spChg>
        <pc:spChg chg="add mod">
          <ac:chgData name="Hamlet Markarian" userId="4926d2b407f31d77" providerId="LiveId" clId="{705DC818-639B-473A-A2BD-6062E0046C7B}" dt="2021-04-22T12:28:20.533" v="1365" actId="14100"/>
          <ac:spMkLst>
            <pc:docMk/>
            <pc:sldMk cId="3094098370" sldId="1654"/>
            <ac:spMk id="18" creationId="{A11F08A7-FB19-4B05-8A51-F9155755724F}"/>
          </ac:spMkLst>
        </pc:spChg>
        <pc:spChg chg="mod">
          <ac:chgData name="Hamlet Markarian" userId="4926d2b407f31d77" providerId="LiveId" clId="{705DC818-639B-473A-A2BD-6062E0046C7B}" dt="2021-04-22T11:38:29.755" v="975"/>
          <ac:spMkLst>
            <pc:docMk/>
            <pc:sldMk cId="3094098370" sldId="1654"/>
            <ac:spMk id="24" creationId="{5526FA7D-3464-41FA-B79B-EF2C649713BD}"/>
          </ac:spMkLst>
        </pc:spChg>
        <pc:spChg chg="mod">
          <ac:chgData name="Hamlet Markarian" userId="4926d2b407f31d77" providerId="LiveId" clId="{705DC818-639B-473A-A2BD-6062E0046C7B}" dt="2021-04-22T10:58:31.729" v="719"/>
          <ac:spMkLst>
            <pc:docMk/>
            <pc:sldMk cId="3094098370" sldId="1654"/>
            <ac:spMk id="50" creationId="{4F998B1D-6B43-4A9D-AD50-A2533B0C2888}"/>
          </ac:spMkLst>
        </pc:spChg>
        <pc:cxnChg chg="add mod">
          <ac:chgData name="Hamlet Markarian" userId="4926d2b407f31d77" providerId="LiveId" clId="{705DC818-639B-473A-A2BD-6062E0046C7B}" dt="2021-04-22T12:27:17.084" v="1356"/>
          <ac:cxnSpMkLst>
            <pc:docMk/>
            <pc:sldMk cId="3094098370" sldId="1654"/>
            <ac:cxnSpMk id="19" creationId="{C94CF8BC-BE6A-4BF3-8163-FBB8F1B1D2DE}"/>
          </ac:cxnSpMkLst>
        </pc:cxnChg>
      </pc:sldChg>
      <pc:sldChg chg="modSp add mod">
        <pc:chgData name="Hamlet Markarian" userId="4926d2b407f31d77" providerId="LiveId" clId="{705DC818-639B-473A-A2BD-6062E0046C7B}" dt="2021-04-22T11:38:32.636" v="976"/>
        <pc:sldMkLst>
          <pc:docMk/>
          <pc:sldMk cId="2762737755" sldId="1655"/>
        </pc:sldMkLst>
        <pc:spChg chg="mod">
          <ac:chgData name="Hamlet Markarian" userId="4926d2b407f31d77" providerId="LiveId" clId="{705DC818-639B-473A-A2BD-6062E0046C7B}" dt="2021-04-22T10:59:23.348" v="723" actId="20577"/>
          <ac:spMkLst>
            <pc:docMk/>
            <pc:sldMk cId="2762737755" sldId="1655"/>
            <ac:spMk id="5" creationId="{BC01E833-A438-4C2A-AF28-2B402D7F80E5}"/>
          </ac:spMkLst>
        </pc:spChg>
        <pc:spChg chg="mod">
          <ac:chgData name="Hamlet Markarian" userId="4926d2b407f31d77" providerId="LiveId" clId="{705DC818-639B-473A-A2BD-6062E0046C7B}" dt="2021-04-22T11:38:32.636" v="976"/>
          <ac:spMkLst>
            <pc:docMk/>
            <pc:sldMk cId="2762737755" sldId="1655"/>
            <ac:spMk id="24" creationId="{5526FA7D-3464-41FA-B79B-EF2C649713BD}"/>
          </ac:spMkLst>
        </pc:spChg>
        <pc:spChg chg="mod">
          <ac:chgData name="Hamlet Markarian" userId="4926d2b407f31d77" providerId="LiveId" clId="{705DC818-639B-473A-A2BD-6062E0046C7B}" dt="2021-04-22T10:59:36.344" v="725"/>
          <ac:spMkLst>
            <pc:docMk/>
            <pc:sldMk cId="2762737755" sldId="1655"/>
            <ac:spMk id="50" creationId="{4F998B1D-6B43-4A9D-AD50-A2533B0C2888}"/>
          </ac:spMkLst>
        </pc:spChg>
      </pc:sldChg>
      <pc:sldChg chg="modSp add mod">
        <pc:chgData name="Hamlet Markarian" userId="4926d2b407f31d77" providerId="LiveId" clId="{705DC818-639B-473A-A2BD-6062E0046C7B}" dt="2021-04-22T11:38:36.300" v="977"/>
        <pc:sldMkLst>
          <pc:docMk/>
          <pc:sldMk cId="1827323120" sldId="1656"/>
        </pc:sldMkLst>
        <pc:spChg chg="mod">
          <ac:chgData name="Hamlet Markarian" userId="4926d2b407f31d77" providerId="LiveId" clId="{705DC818-639B-473A-A2BD-6062E0046C7B}" dt="2021-04-22T10:59:54.677" v="727"/>
          <ac:spMkLst>
            <pc:docMk/>
            <pc:sldMk cId="1827323120" sldId="1656"/>
            <ac:spMk id="5" creationId="{BC01E833-A438-4C2A-AF28-2B402D7F80E5}"/>
          </ac:spMkLst>
        </pc:spChg>
        <pc:spChg chg="mod">
          <ac:chgData name="Hamlet Markarian" userId="4926d2b407f31d77" providerId="LiveId" clId="{705DC818-639B-473A-A2BD-6062E0046C7B}" dt="2021-04-22T11:38:36.300" v="977"/>
          <ac:spMkLst>
            <pc:docMk/>
            <pc:sldMk cId="1827323120" sldId="1656"/>
            <ac:spMk id="24" creationId="{5526FA7D-3464-41FA-B79B-EF2C649713BD}"/>
          </ac:spMkLst>
        </pc:spChg>
        <pc:spChg chg="mod">
          <ac:chgData name="Hamlet Markarian" userId="4926d2b407f31d77" providerId="LiveId" clId="{705DC818-639B-473A-A2BD-6062E0046C7B}" dt="2021-04-22T11:00:13.107" v="733" actId="20577"/>
          <ac:spMkLst>
            <pc:docMk/>
            <pc:sldMk cId="1827323120" sldId="1656"/>
            <ac:spMk id="50" creationId="{4F998B1D-6B43-4A9D-AD50-A2533B0C2888}"/>
          </ac:spMkLst>
        </pc:spChg>
      </pc:sldChg>
      <pc:sldChg chg="addSp delSp modSp add mod">
        <pc:chgData name="Hamlet Markarian" userId="4926d2b407f31d77" providerId="LiveId" clId="{705DC818-639B-473A-A2BD-6062E0046C7B}" dt="2021-04-22T15:25:51.934" v="1926" actId="11530"/>
        <pc:sldMkLst>
          <pc:docMk/>
          <pc:sldMk cId="3964032544" sldId="1657"/>
        </pc:sldMkLst>
        <pc:spChg chg="mod">
          <ac:chgData name="Hamlet Markarian" userId="4926d2b407f31d77" providerId="LiveId" clId="{705DC818-639B-473A-A2BD-6062E0046C7B}" dt="2021-04-22T11:00:30.805" v="735"/>
          <ac:spMkLst>
            <pc:docMk/>
            <pc:sldMk cId="3964032544" sldId="1657"/>
            <ac:spMk id="5" creationId="{BC01E833-A438-4C2A-AF28-2B402D7F80E5}"/>
          </ac:spMkLst>
        </pc:spChg>
        <pc:spChg chg="add mod">
          <ac:chgData name="Hamlet Markarian" userId="4926d2b407f31d77" providerId="LiveId" clId="{705DC818-639B-473A-A2BD-6062E0046C7B}" dt="2021-04-22T12:32:49.899" v="1393" actId="207"/>
          <ac:spMkLst>
            <pc:docMk/>
            <pc:sldMk cId="3964032544" sldId="1657"/>
            <ac:spMk id="15" creationId="{520296EA-EFF2-4AE3-9072-EB56FB5C9B53}"/>
          </ac:spMkLst>
        </pc:spChg>
        <pc:spChg chg="add mod">
          <ac:chgData name="Hamlet Markarian" userId="4926d2b407f31d77" providerId="LiveId" clId="{705DC818-639B-473A-A2BD-6062E0046C7B}" dt="2021-04-22T12:32:56.053" v="1394" actId="207"/>
          <ac:spMkLst>
            <pc:docMk/>
            <pc:sldMk cId="3964032544" sldId="1657"/>
            <ac:spMk id="16" creationId="{948D09A3-8BDA-4669-A542-996D82BC9CA5}"/>
          </ac:spMkLst>
        </pc:spChg>
        <pc:spChg chg="add mod">
          <ac:chgData name="Hamlet Markarian" userId="4926d2b407f31d77" providerId="LiveId" clId="{705DC818-639B-473A-A2BD-6062E0046C7B}" dt="2021-04-22T12:32:56.053" v="1394" actId="207"/>
          <ac:spMkLst>
            <pc:docMk/>
            <pc:sldMk cId="3964032544" sldId="1657"/>
            <ac:spMk id="17" creationId="{2D94EDEE-DB25-4E43-A748-8ACF170870FF}"/>
          </ac:spMkLst>
        </pc:spChg>
        <pc:spChg chg="add mod">
          <ac:chgData name="Hamlet Markarian" userId="4926d2b407f31d77" providerId="LiveId" clId="{705DC818-639B-473A-A2BD-6062E0046C7B}" dt="2021-04-22T12:33:05.161" v="1401" actId="1037"/>
          <ac:spMkLst>
            <pc:docMk/>
            <pc:sldMk cId="3964032544" sldId="1657"/>
            <ac:spMk id="18" creationId="{A0046783-BD3B-4D06-B580-ADEFE61AB4A9}"/>
          </ac:spMkLst>
        </pc:spChg>
        <pc:spChg chg="add mod">
          <ac:chgData name="Hamlet Markarian" userId="4926d2b407f31d77" providerId="LiveId" clId="{705DC818-639B-473A-A2BD-6062E0046C7B}" dt="2021-04-22T15:25:51.934" v="1926" actId="11530"/>
          <ac:spMkLst>
            <pc:docMk/>
            <pc:sldMk cId="3964032544" sldId="1657"/>
            <ac:spMk id="19" creationId="{C7596A61-960B-4733-BA9D-ACDF09E4A90F}"/>
          </ac:spMkLst>
        </pc:spChg>
        <pc:spChg chg="add mod">
          <ac:chgData name="Hamlet Markarian" userId="4926d2b407f31d77" providerId="LiveId" clId="{705DC818-639B-473A-A2BD-6062E0046C7B}" dt="2021-04-22T15:25:51.934" v="1926" actId="11530"/>
          <ac:spMkLst>
            <pc:docMk/>
            <pc:sldMk cId="3964032544" sldId="1657"/>
            <ac:spMk id="20" creationId="{E5F300A2-8B76-4861-B011-C0A42ED7AF55}"/>
          </ac:spMkLst>
        </pc:spChg>
        <pc:spChg chg="add mod">
          <ac:chgData name="Hamlet Markarian" userId="4926d2b407f31d77" providerId="LiveId" clId="{705DC818-639B-473A-A2BD-6062E0046C7B}" dt="2021-04-22T15:25:51.934" v="1926" actId="11530"/>
          <ac:spMkLst>
            <pc:docMk/>
            <pc:sldMk cId="3964032544" sldId="1657"/>
            <ac:spMk id="21" creationId="{77C0AA93-BC5B-40CA-B9CB-2C0E959EE292}"/>
          </ac:spMkLst>
        </pc:spChg>
        <pc:spChg chg="add mod">
          <ac:chgData name="Hamlet Markarian" userId="4926d2b407f31d77" providerId="LiveId" clId="{705DC818-639B-473A-A2BD-6062E0046C7B}" dt="2021-04-22T15:25:51.934" v="1926" actId="11530"/>
          <ac:spMkLst>
            <pc:docMk/>
            <pc:sldMk cId="3964032544" sldId="1657"/>
            <ac:spMk id="22" creationId="{F58C3356-6715-412F-A430-6CA7310B5BB8}"/>
          </ac:spMkLst>
        </pc:spChg>
        <pc:spChg chg="add mod">
          <ac:chgData name="Hamlet Markarian" userId="4926d2b407f31d77" providerId="LiveId" clId="{705DC818-639B-473A-A2BD-6062E0046C7B}" dt="2021-04-22T15:25:51.934" v="1926" actId="11530"/>
          <ac:spMkLst>
            <pc:docMk/>
            <pc:sldMk cId="3964032544" sldId="1657"/>
            <ac:spMk id="23" creationId="{DE006BA7-BE79-48F2-9A95-C4A7EBD75385}"/>
          </ac:spMkLst>
        </pc:spChg>
        <pc:spChg chg="mod">
          <ac:chgData name="Hamlet Markarian" userId="4926d2b407f31d77" providerId="LiveId" clId="{705DC818-639B-473A-A2BD-6062E0046C7B}" dt="2021-04-22T11:38:39.435" v="978"/>
          <ac:spMkLst>
            <pc:docMk/>
            <pc:sldMk cId="3964032544" sldId="1657"/>
            <ac:spMk id="24" creationId="{5526FA7D-3464-41FA-B79B-EF2C649713BD}"/>
          </ac:spMkLst>
        </pc:spChg>
        <pc:spChg chg="add mod">
          <ac:chgData name="Hamlet Markarian" userId="4926d2b407f31d77" providerId="LiveId" clId="{705DC818-639B-473A-A2BD-6062E0046C7B}" dt="2021-04-22T15:25:51.934" v="1926" actId="11530"/>
          <ac:spMkLst>
            <pc:docMk/>
            <pc:sldMk cId="3964032544" sldId="1657"/>
            <ac:spMk id="26" creationId="{E1C99F9C-2D2C-452B-81B3-C761668CC949}"/>
          </ac:spMkLst>
        </pc:spChg>
        <pc:spChg chg="add del mod">
          <ac:chgData name="Hamlet Markarian" userId="4926d2b407f31d77" providerId="LiveId" clId="{705DC818-639B-473A-A2BD-6062E0046C7B}" dt="2021-04-22T12:29:53.816" v="1373" actId="478"/>
          <ac:spMkLst>
            <pc:docMk/>
            <pc:sldMk cId="3964032544" sldId="1657"/>
            <ac:spMk id="28" creationId="{ECD2CC7F-ED3C-4D09-83C0-0CDFE4E70FF0}"/>
          </ac:spMkLst>
        </pc:spChg>
        <pc:spChg chg="add mod">
          <ac:chgData name="Hamlet Markarian" userId="4926d2b407f31d77" providerId="LiveId" clId="{705DC818-639B-473A-A2BD-6062E0046C7B}" dt="2021-04-22T12:30:16.538" v="1376" actId="1076"/>
          <ac:spMkLst>
            <pc:docMk/>
            <pc:sldMk cId="3964032544" sldId="1657"/>
            <ac:spMk id="29" creationId="{125743CF-FD2E-4825-9B39-AC74E2D2F02D}"/>
          </ac:spMkLst>
        </pc:spChg>
        <pc:spChg chg="add mod">
          <ac:chgData name="Hamlet Markarian" userId="4926d2b407f31d77" providerId="LiveId" clId="{705DC818-639B-473A-A2BD-6062E0046C7B}" dt="2021-04-22T12:34:41.780" v="1408" actId="207"/>
          <ac:spMkLst>
            <pc:docMk/>
            <pc:sldMk cId="3964032544" sldId="1657"/>
            <ac:spMk id="30" creationId="{AFCE7798-00D6-4A69-A5AF-2A4D3C0CD2CE}"/>
          </ac:spMkLst>
        </pc:spChg>
        <pc:spChg chg="mod">
          <ac:chgData name="Hamlet Markarian" userId="4926d2b407f31d77" providerId="LiveId" clId="{705DC818-639B-473A-A2BD-6062E0046C7B}" dt="2021-04-22T12:29:50.977" v="1372"/>
          <ac:spMkLst>
            <pc:docMk/>
            <pc:sldMk cId="3964032544" sldId="1657"/>
            <ac:spMk id="32" creationId="{BED66AF1-A041-4979-80AD-F9DB58E01BAB}"/>
          </ac:spMkLst>
        </pc:spChg>
        <pc:spChg chg="add mod">
          <ac:chgData name="Hamlet Markarian" userId="4926d2b407f31d77" providerId="LiveId" clId="{705DC818-639B-473A-A2BD-6062E0046C7B}" dt="2021-04-22T12:33:40.238" v="1404" actId="207"/>
          <ac:spMkLst>
            <pc:docMk/>
            <pc:sldMk cId="3964032544" sldId="1657"/>
            <ac:spMk id="34" creationId="{F349DB33-A7CF-45BE-AB1D-30BD942FF708}"/>
          </ac:spMkLst>
        </pc:spChg>
        <pc:spChg chg="add mod">
          <ac:chgData name="Hamlet Markarian" userId="4926d2b407f31d77" providerId="LiveId" clId="{705DC818-639B-473A-A2BD-6062E0046C7B}" dt="2021-04-22T12:34:41.780" v="1408" actId="207"/>
          <ac:spMkLst>
            <pc:docMk/>
            <pc:sldMk cId="3964032544" sldId="1657"/>
            <ac:spMk id="35" creationId="{A1A32697-AD16-4DAC-94B4-16ED2AFE8609}"/>
          </ac:spMkLst>
        </pc:spChg>
        <pc:spChg chg="mod">
          <ac:chgData name="Hamlet Markarian" userId="4926d2b407f31d77" providerId="LiveId" clId="{705DC818-639B-473A-A2BD-6062E0046C7B}" dt="2021-04-22T12:29:50.977" v="1372"/>
          <ac:spMkLst>
            <pc:docMk/>
            <pc:sldMk cId="3964032544" sldId="1657"/>
            <ac:spMk id="37" creationId="{B7A7851B-0650-4FC4-905D-3870335FD964}"/>
          </ac:spMkLst>
        </pc:spChg>
        <pc:spChg chg="mod">
          <ac:chgData name="Hamlet Markarian" userId="4926d2b407f31d77" providerId="LiveId" clId="{705DC818-639B-473A-A2BD-6062E0046C7B}" dt="2021-04-22T12:29:50.977" v="1372"/>
          <ac:spMkLst>
            <pc:docMk/>
            <pc:sldMk cId="3964032544" sldId="1657"/>
            <ac:spMk id="40" creationId="{577FB717-6CDF-48A3-8B7F-FB1865A9E468}"/>
          </ac:spMkLst>
        </pc:spChg>
        <pc:spChg chg="mod">
          <ac:chgData name="Hamlet Markarian" userId="4926d2b407f31d77" providerId="LiveId" clId="{705DC818-639B-473A-A2BD-6062E0046C7B}" dt="2021-04-22T12:29:50.977" v="1372"/>
          <ac:spMkLst>
            <pc:docMk/>
            <pc:sldMk cId="3964032544" sldId="1657"/>
            <ac:spMk id="43" creationId="{42B3F717-9E40-4E61-859A-67071813C674}"/>
          </ac:spMkLst>
        </pc:spChg>
        <pc:spChg chg="mod">
          <ac:chgData name="Hamlet Markarian" userId="4926d2b407f31d77" providerId="LiveId" clId="{705DC818-639B-473A-A2BD-6062E0046C7B}" dt="2021-04-22T12:29:50.977" v="1372"/>
          <ac:spMkLst>
            <pc:docMk/>
            <pc:sldMk cId="3964032544" sldId="1657"/>
            <ac:spMk id="46" creationId="{D12ABF03-8C2B-4AE4-8CDF-F4120124ECD3}"/>
          </ac:spMkLst>
        </pc:spChg>
        <pc:spChg chg="mod">
          <ac:chgData name="Hamlet Markarian" userId="4926d2b407f31d77" providerId="LiveId" clId="{705DC818-639B-473A-A2BD-6062E0046C7B}" dt="2021-04-22T12:29:50.977" v="1372"/>
          <ac:spMkLst>
            <pc:docMk/>
            <pc:sldMk cId="3964032544" sldId="1657"/>
            <ac:spMk id="49" creationId="{73440404-76D5-4D10-99EF-E888B0A89839}"/>
          </ac:spMkLst>
        </pc:spChg>
        <pc:spChg chg="mod">
          <ac:chgData name="Hamlet Markarian" userId="4926d2b407f31d77" providerId="LiveId" clId="{705DC818-639B-473A-A2BD-6062E0046C7B}" dt="2021-04-22T12:29:50.977" v="1372"/>
          <ac:spMkLst>
            <pc:docMk/>
            <pc:sldMk cId="3964032544" sldId="1657"/>
            <ac:spMk id="54" creationId="{97E662E5-4135-4A55-B1FE-DC28881368C1}"/>
          </ac:spMkLst>
        </pc:spChg>
        <pc:spChg chg="add mod">
          <ac:chgData name="Hamlet Markarian" userId="4926d2b407f31d77" providerId="LiveId" clId="{705DC818-639B-473A-A2BD-6062E0046C7B}" dt="2021-04-22T12:34:41.780" v="1408" actId="207"/>
          <ac:spMkLst>
            <pc:docMk/>
            <pc:sldMk cId="3964032544" sldId="1657"/>
            <ac:spMk id="60" creationId="{0ADBA403-2DE0-4420-AB4C-D7C92BDA98D1}"/>
          </ac:spMkLst>
        </pc:spChg>
        <pc:spChg chg="add mod">
          <ac:chgData name="Hamlet Markarian" userId="4926d2b407f31d77" providerId="LiveId" clId="{705DC818-639B-473A-A2BD-6062E0046C7B}" dt="2021-04-22T12:34:05.192" v="1407" actId="1035"/>
          <ac:spMkLst>
            <pc:docMk/>
            <pc:sldMk cId="3964032544" sldId="1657"/>
            <ac:spMk id="62" creationId="{F2CF0342-886E-46FB-90C7-1CC353604388}"/>
          </ac:spMkLst>
        </pc:spChg>
        <pc:spChg chg="add mod ord">
          <ac:chgData name="Hamlet Markarian" userId="4926d2b407f31d77" providerId="LiveId" clId="{705DC818-639B-473A-A2BD-6062E0046C7B}" dt="2021-04-22T12:31:36.081" v="1389" actId="14100"/>
          <ac:spMkLst>
            <pc:docMk/>
            <pc:sldMk cId="3964032544" sldId="1657"/>
            <ac:spMk id="65" creationId="{DCE97561-E5D8-4C80-BB4F-7F521A00A266}"/>
          </ac:spMkLst>
        </pc:spChg>
        <pc:grpChg chg="add del mod">
          <ac:chgData name="Hamlet Markarian" userId="4926d2b407f31d77" providerId="LiveId" clId="{705DC818-639B-473A-A2BD-6062E0046C7B}" dt="2021-04-22T12:30:24.328" v="1378" actId="478"/>
          <ac:grpSpMkLst>
            <pc:docMk/>
            <pc:sldMk cId="3964032544" sldId="1657"/>
            <ac:grpSpMk id="31" creationId="{572FA720-2484-4AB2-9445-00D8EC3DC69E}"/>
          </ac:grpSpMkLst>
        </pc:grpChg>
        <pc:grpChg chg="add del mod">
          <ac:chgData name="Hamlet Markarian" userId="4926d2b407f31d77" providerId="LiveId" clId="{705DC818-639B-473A-A2BD-6062E0046C7B}" dt="2021-04-22T12:30:24.328" v="1378" actId="478"/>
          <ac:grpSpMkLst>
            <pc:docMk/>
            <pc:sldMk cId="3964032544" sldId="1657"/>
            <ac:grpSpMk id="36" creationId="{1A72301A-EA1A-497D-AF01-34CF8204D770}"/>
          </ac:grpSpMkLst>
        </pc:grpChg>
        <pc:grpChg chg="add del mod">
          <ac:chgData name="Hamlet Markarian" userId="4926d2b407f31d77" providerId="LiveId" clId="{705DC818-639B-473A-A2BD-6062E0046C7B}" dt="2021-04-22T12:30:24.328" v="1378" actId="478"/>
          <ac:grpSpMkLst>
            <pc:docMk/>
            <pc:sldMk cId="3964032544" sldId="1657"/>
            <ac:grpSpMk id="39" creationId="{41ABF980-4886-4B4A-B5C9-5F0B4B2BCCA9}"/>
          </ac:grpSpMkLst>
        </pc:grpChg>
        <pc:grpChg chg="add del mod">
          <ac:chgData name="Hamlet Markarian" userId="4926d2b407f31d77" providerId="LiveId" clId="{705DC818-639B-473A-A2BD-6062E0046C7B}" dt="2021-04-22T12:30:24.328" v="1378" actId="478"/>
          <ac:grpSpMkLst>
            <pc:docMk/>
            <pc:sldMk cId="3964032544" sldId="1657"/>
            <ac:grpSpMk id="42" creationId="{569193C5-E264-4147-8A22-BA42061FB765}"/>
          </ac:grpSpMkLst>
        </pc:grpChg>
        <pc:grpChg chg="add del mod">
          <ac:chgData name="Hamlet Markarian" userId="4926d2b407f31d77" providerId="LiveId" clId="{705DC818-639B-473A-A2BD-6062E0046C7B}" dt="2021-04-22T12:30:21.448" v="1377" actId="478"/>
          <ac:grpSpMkLst>
            <pc:docMk/>
            <pc:sldMk cId="3964032544" sldId="1657"/>
            <ac:grpSpMk id="45" creationId="{FA124572-AFFE-4BAC-8CA2-2707B13A52A5}"/>
          </ac:grpSpMkLst>
        </pc:grpChg>
        <pc:grpChg chg="add del mod">
          <ac:chgData name="Hamlet Markarian" userId="4926d2b407f31d77" providerId="LiveId" clId="{705DC818-639B-473A-A2BD-6062E0046C7B}" dt="2021-04-22T12:30:21.448" v="1377" actId="478"/>
          <ac:grpSpMkLst>
            <pc:docMk/>
            <pc:sldMk cId="3964032544" sldId="1657"/>
            <ac:grpSpMk id="48" creationId="{487D3834-BE7F-4947-B436-4875A9EE81B1}"/>
          </ac:grpSpMkLst>
        </pc:grpChg>
        <pc:grpChg chg="add del mod">
          <ac:chgData name="Hamlet Markarian" userId="4926d2b407f31d77" providerId="LiveId" clId="{705DC818-639B-473A-A2BD-6062E0046C7B}" dt="2021-04-22T12:30:21.448" v="1377" actId="478"/>
          <ac:grpSpMkLst>
            <pc:docMk/>
            <pc:sldMk cId="3964032544" sldId="1657"/>
            <ac:grpSpMk id="53" creationId="{14952ABA-1B07-4BC8-B1E4-906EE1068AD3}"/>
          </ac:grpSpMkLst>
        </pc:grpChg>
        <pc:picChg chg="mod">
          <ac:chgData name="Hamlet Markarian" userId="4926d2b407f31d77" providerId="LiveId" clId="{705DC818-639B-473A-A2BD-6062E0046C7B}" dt="2021-04-22T12:29:50.977" v="1372"/>
          <ac:picMkLst>
            <pc:docMk/>
            <pc:sldMk cId="3964032544" sldId="1657"/>
            <ac:picMk id="33" creationId="{1884A27B-7B08-4B69-9DBA-FDDC766F2A15}"/>
          </ac:picMkLst>
        </pc:picChg>
        <pc:picChg chg="mod">
          <ac:chgData name="Hamlet Markarian" userId="4926d2b407f31d77" providerId="LiveId" clId="{705DC818-639B-473A-A2BD-6062E0046C7B}" dt="2021-04-22T12:29:50.977" v="1372"/>
          <ac:picMkLst>
            <pc:docMk/>
            <pc:sldMk cId="3964032544" sldId="1657"/>
            <ac:picMk id="38" creationId="{9EB4FB29-F1A1-4E28-A168-1986DD06B7A5}"/>
          </ac:picMkLst>
        </pc:picChg>
        <pc:picChg chg="mod">
          <ac:chgData name="Hamlet Markarian" userId="4926d2b407f31d77" providerId="LiveId" clId="{705DC818-639B-473A-A2BD-6062E0046C7B}" dt="2021-04-22T12:29:50.977" v="1372"/>
          <ac:picMkLst>
            <pc:docMk/>
            <pc:sldMk cId="3964032544" sldId="1657"/>
            <ac:picMk id="41" creationId="{37369A67-A182-461E-912E-B50183BFCC56}"/>
          </ac:picMkLst>
        </pc:picChg>
        <pc:picChg chg="mod">
          <ac:chgData name="Hamlet Markarian" userId="4926d2b407f31d77" providerId="LiveId" clId="{705DC818-639B-473A-A2BD-6062E0046C7B}" dt="2021-04-22T12:29:50.977" v="1372"/>
          <ac:picMkLst>
            <pc:docMk/>
            <pc:sldMk cId="3964032544" sldId="1657"/>
            <ac:picMk id="44" creationId="{D1737A9C-6DF3-449E-AC79-7AD69809B524}"/>
          </ac:picMkLst>
        </pc:picChg>
        <pc:picChg chg="mod">
          <ac:chgData name="Hamlet Markarian" userId="4926d2b407f31d77" providerId="LiveId" clId="{705DC818-639B-473A-A2BD-6062E0046C7B}" dt="2021-04-22T12:29:50.977" v="1372"/>
          <ac:picMkLst>
            <pc:docMk/>
            <pc:sldMk cId="3964032544" sldId="1657"/>
            <ac:picMk id="47" creationId="{2937695D-6802-42AE-8EF6-5D2129690A9F}"/>
          </ac:picMkLst>
        </pc:picChg>
        <pc:picChg chg="mod">
          <ac:chgData name="Hamlet Markarian" userId="4926d2b407f31d77" providerId="LiveId" clId="{705DC818-639B-473A-A2BD-6062E0046C7B}" dt="2021-04-22T12:29:50.977" v="1372"/>
          <ac:picMkLst>
            <pc:docMk/>
            <pc:sldMk cId="3964032544" sldId="1657"/>
            <ac:picMk id="51" creationId="{59B6A18E-826F-4F27-9446-EF8DF6D7D3E8}"/>
          </ac:picMkLst>
        </pc:picChg>
        <pc:picChg chg="mod">
          <ac:chgData name="Hamlet Markarian" userId="4926d2b407f31d77" providerId="LiveId" clId="{705DC818-639B-473A-A2BD-6062E0046C7B}" dt="2021-04-22T12:29:50.977" v="1372"/>
          <ac:picMkLst>
            <pc:docMk/>
            <pc:sldMk cId="3964032544" sldId="1657"/>
            <ac:picMk id="55" creationId="{A1094EA3-E98C-4305-87EB-DC7310D258FB}"/>
          </ac:picMkLst>
        </pc:picChg>
        <pc:cxnChg chg="add mod">
          <ac:chgData name="Hamlet Markarian" userId="4926d2b407f31d77" providerId="LiveId" clId="{705DC818-639B-473A-A2BD-6062E0046C7B}" dt="2021-04-22T12:33:05.161" v="1401" actId="1037"/>
          <ac:cxnSpMkLst>
            <pc:docMk/>
            <pc:sldMk cId="3964032544" sldId="1657"/>
            <ac:cxnSpMk id="27" creationId="{03C46F67-8A9C-4023-B0CE-27A2D04E3C8F}"/>
          </ac:cxnSpMkLst>
        </pc:cxnChg>
        <pc:cxnChg chg="add mod">
          <ac:chgData name="Hamlet Markarian" userId="4926d2b407f31d77" providerId="LiveId" clId="{705DC818-639B-473A-A2BD-6062E0046C7B}" dt="2021-04-22T12:33:05.161" v="1401" actId="1037"/>
          <ac:cxnSpMkLst>
            <pc:docMk/>
            <pc:sldMk cId="3964032544" sldId="1657"/>
            <ac:cxnSpMk id="56" creationId="{BB030866-A625-44A6-992B-8B7146A764EC}"/>
          </ac:cxnSpMkLst>
        </pc:cxnChg>
        <pc:cxnChg chg="add mod">
          <ac:chgData name="Hamlet Markarian" userId="4926d2b407f31d77" providerId="LiveId" clId="{705DC818-639B-473A-A2BD-6062E0046C7B}" dt="2021-04-22T12:33:05.161" v="1401" actId="1037"/>
          <ac:cxnSpMkLst>
            <pc:docMk/>
            <pc:sldMk cId="3964032544" sldId="1657"/>
            <ac:cxnSpMk id="57" creationId="{D6174B46-0E81-42D9-A515-412CCF56983F}"/>
          </ac:cxnSpMkLst>
        </pc:cxnChg>
        <pc:cxnChg chg="add mod">
          <ac:chgData name="Hamlet Markarian" userId="4926d2b407f31d77" providerId="LiveId" clId="{705DC818-639B-473A-A2BD-6062E0046C7B}" dt="2021-04-22T12:33:05.161" v="1401" actId="1037"/>
          <ac:cxnSpMkLst>
            <pc:docMk/>
            <pc:sldMk cId="3964032544" sldId="1657"/>
            <ac:cxnSpMk id="58" creationId="{813F3316-9ACE-430D-9D9A-E1D2B78A091B}"/>
          </ac:cxnSpMkLst>
        </pc:cxnChg>
        <pc:cxnChg chg="add mod">
          <ac:chgData name="Hamlet Markarian" userId="4926d2b407f31d77" providerId="LiveId" clId="{705DC818-639B-473A-A2BD-6062E0046C7B}" dt="2021-04-22T12:33:05.161" v="1401" actId="1037"/>
          <ac:cxnSpMkLst>
            <pc:docMk/>
            <pc:sldMk cId="3964032544" sldId="1657"/>
            <ac:cxnSpMk id="59" creationId="{2210A157-EC17-445C-B32C-6B032C23667C}"/>
          </ac:cxnSpMkLst>
        </pc:cxnChg>
        <pc:cxnChg chg="add mod">
          <ac:chgData name="Hamlet Markarian" userId="4926d2b407f31d77" providerId="LiveId" clId="{705DC818-639B-473A-A2BD-6062E0046C7B}" dt="2021-04-22T12:34:05.192" v="1407" actId="1035"/>
          <ac:cxnSpMkLst>
            <pc:docMk/>
            <pc:sldMk cId="3964032544" sldId="1657"/>
            <ac:cxnSpMk id="63" creationId="{20CE6357-6A09-437D-A7C8-448A6E672315}"/>
          </ac:cxnSpMkLst>
        </pc:cxnChg>
        <pc:cxnChg chg="add mod">
          <ac:chgData name="Hamlet Markarian" userId="4926d2b407f31d77" providerId="LiveId" clId="{705DC818-639B-473A-A2BD-6062E0046C7B}" dt="2021-04-22T12:34:05.192" v="1407" actId="1035"/>
          <ac:cxnSpMkLst>
            <pc:docMk/>
            <pc:sldMk cId="3964032544" sldId="1657"/>
            <ac:cxnSpMk id="64" creationId="{1D4070D5-C9FF-48B8-8572-90A2AF3F962C}"/>
          </ac:cxnSpMkLst>
        </pc:cxnChg>
      </pc:sldChg>
      <pc:sldChg chg="modSp add mod">
        <pc:chgData name="Hamlet Markarian" userId="4926d2b407f31d77" providerId="LiveId" clId="{705DC818-639B-473A-A2BD-6062E0046C7B}" dt="2021-04-22T11:38:42.235" v="979"/>
        <pc:sldMkLst>
          <pc:docMk/>
          <pc:sldMk cId="467119744" sldId="1658"/>
        </pc:sldMkLst>
        <pc:spChg chg="mod">
          <ac:chgData name="Hamlet Markarian" userId="4926d2b407f31d77" providerId="LiveId" clId="{705DC818-639B-473A-A2BD-6062E0046C7B}" dt="2021-04-22T11:00:47.024" v="737"/>
          <ac:spMkLst>
            <pc:docMk/>
            <pc:sldMk cId="467119744" sldId="1658"/>
            <ac:spMk id="5" creationId="{BC01E833-A438-4C2A-AF28-2B402D7F80E5}"/>
          </ac:spMkLst>
        </pc:spChg>
        <pc:spChg chg="mod">
          <ac:chgData name="Hamlet Markarian" userId="4926d2b407f31d77" providerId="LiveId" clId="{705DC818-639B-473A-A2BD-6062E0046C7B}" dt="2021-04-22T11:38:42.235" v="979"/>
          <ac:spMkLst>
            <pc:docMk/>
            <pc:sldMk cId="467119744" sldId="1658"/>
            <ac:spMk id="24" creationId="{5526FA7D-3464-41FA-B79B-EF2C649713BD}"/>
          </ac:spMkLst>
        </pc:spChg>
        <pc:spChg chg="mod">
          <ac:chgData name="Hamlet Markarian" userId="4926d2b407f31d77" providerId="LiveId" clId="{705DC818-639B-473A-A2BD-6062E0046C7B}" dt="2021-04-22T11:01:05.869" v="743"/>
          <ac:spMkLst>
            <pc:docMk/>
            <pc:sldMk cId="467119744" sldId="1658"/>
            <ac:spMk id="50" creationId="{4F998B1D-6B43-4A9D-AD50-A2533B0C2888}"/>
          </ac:spMkLst>
        </pc:spChg>
      </pc:sldChg>
      <pc:sldChg chg="addSp delSp modSp add mod">
        <pc:chgData name="Hamlet Markarian" userId="4926d2b407f31d77" providerId="LiveId" clId="{705DC818-639B-473A-A2BD-6062E0046C7B}" dt="2021-04-22T14:20:12.818" v="1487" actId="207"/>
        <pc:sldMkLst>
          <pc:docMk/>
          <pc:sldMk cId="2624992570" sldId="1659"/>
        </pc:sldMkLst>
        <pc:spChg chg="mod">
          <ac:chgData name="Hamlet Markarian" userId="4926d2b407f31d77" providerId="LiveId" clId="{705DC818-639B-473A-A2BD-6062E0046C7B}" dt="2021-04-22T11:01:21.886" v="745"/>
          <ac:spMkLst>
            <pc:docMk/>
            <pc:sldMk cId="2624992570" sldId="1659"/>
            <ac:spMk id="5" creationId="{BC01E833-A438-4C2A-AF28-2B402D7F80E5}"/>
          </ac:spMkLst>
        </pc:spChg>
        <pc:spChg chg="add mod">
          <ac:chgData name="Hamlet Markarian" userId="4926d2b407f31d77" providerId="LiveId" clId="{705DC818-639B-473A-A2BD-6062E0046C7B}" dt="2021-04-22T14:19:13.706" v="1473" actId="1038"/>
          <ac:spMkLst>
            <pc:docMk/>
            <pc:sldMk cId="2624992570" sldId="1659"/>
            <ac:spMk id="15" creationId="{B637CAA6-B000-4E06-9AFB-AE0B42447A8C}"/>
          </ac:spMkLst>
        </pc:spChg>
        <pc:spChg chg="add mod">
          <ac:chgData name="Hamlet Markarian" userId="4926d2b407f31d77" providerId="LiveId" clId="{705DC818-639B-473A-A2BD-6062E0046C7B}" dt="2021-04-22T14:19:13.706" v="1473" actId="1038"/>
          <ac:spMkLst>
            <pc:docMk/>
            <pc:sldMk cId="2624992570" sldId="1659"/>
            <ac:spMk id="16" creationId="{C196355A-B0F3-4AAC-94D1-DE7EAFA518B2}"/>
          </ac:spMkLst>
        </pc:spChg>
        <pc:spChg chg="add mod ord">
          <ac:chgData name="Hamlet Markarian" userId="4926d2b407f31d77" providerId="LiveId" clId="{705DC818-639B-473A-A2BD-6062E0046C7B}" dt="2021-04-22T14:20:12.818" v="1487" actId="207"/>
          <ac:spMkLst>
            <pc:docMk/>
            <pc:sldMk cId="2624992570" sldId="1659"/>
            <ac:spMk id="17" creationId="{C91726C8-3433-431A-B7FA-3842D053D759}"/>
          </ac:spMkLst>
        </pc:spChg>
        <pc:spChg chg="add mod">
          <ac:chgData name="Hamlet Markarian" userId="4926d2b407f31d77" providerId="LiveId" clId="{705DC818-639B-473A-A2BD-6062E0046C7B}" dt="2021-04-22T14:19:13.706" v="1473" actId="1038"/>
          <ac:spMkLst>
            <pc:docMk/>
            <pc:sldMk cId="2624992570" sldId="1659"/>
            <ac:spMk id="18" creationId="{259C02ED-1FF5-49E3-9690-72E51DB89194}"/>
          </ac:spMkLst>
        </pc:spChg>
        <pc:spChg chg="add mod">
          <ac:chgData name="Hamlet Markarian" userId="4926d2b407f31d77" providerId="LiveId" clId="{705DC818-639B-473A-A2BD-6062E0046C7B}" dt="2021-04-22T14:19:13.706" v="1473" actId="1038"/>
          <ac:spMkLst>
            <pc:docMk/>
            <pc:sldMk cId="2624992570" sldId="1659"/>
            <ac:spMk id="19" creationId="{A060C363-9949-4912-9919-5869E72AEE20}"/>
          </ac:spMkLst>
        </pc:spChg>
        <pc:spChg chg="add mod">
          <ac:chgData name="Hamlet Markarian" userId="4926d2b407f31d77" providerId="LiveId" clId="{705DC818-639B-473A-A2BD-6062E0046C7B}" dt="2021-04-22T14:19:13.706" v="1473" actId="1038"/>
          <ac:spMkLst>
            <pc:docMk/>
            <pc:sldMk cId="2624992570" sldId="1659"/>
            <ac:spMk id="20" creationId="{07C8581F-DEEC-4DAD-A8A2-29D1B57B9096}"/>
          </ac:spMkLst>
        </pc:spChg>
        <pc:spChg chg="add mod">
          <ac:chgData name="Hamlet Markarian" userId="4926d2b407f31d77" providerId="LiveId" clId="{705DC818-639B-473A-A2BD-6062E0046C7B}" dt="2021-04-22T14:19:13.706" v="1473" actId="1038"/>
          <ac:spMkLst>
            <pc:docMk/>
            <pc:sldMk cId="2624992570" sldId="1659"/>
            <ac:spMk id="21" creationId="{587F7A34-0337-4A78-9FDD-931588DE31AA}"/>
          </ac:spMkLst>
        </pc:spChg>
        <pc:spChg chg="add mod">
          <ac:chgData name="Hamlet Markarian" userId="4926d2b407f31d77" providerId="LiveId" clId="{705DC818-639B-473A-A2BD-6062E0046C7B}" dt="2021-04-22T14:19:13.706" v="1473" actId="1038"/>
          <ac:spMkLst>
            <pc:docMk/>
            <pc:sldMk cId="2624992570" sldId="1659"/>
            <ac:spMk id="22" creationId="{270499B0-6ED1-44F5-94A4-05F741CECC81}"/>
          </ac:spMkLst>
        </pc:spChg>
        <pc:spChg chg="add mod">
          <ac:chgData name="Hamlet Markarian" userId="4926d2b407f31d77" providerId="LiveId" clId="{705DC818-639B-473A-A2BD-6062E0046C7B}" dt="2021-04-22T14:19:13.706" v="1473" actId="1038"/>
          <ac:spMkLst>
            <pc:docMk/>
            <pc:sldMk cId="2624992570" sldId="1659"/>
            <ac:spMk id="23" creationId="{9DE33B79-1F2C-4D08-BC29-5291E347C1F5}"/>
          </ac:spMkLst>
        </pc:spChg>
        <pc:spChg chg="mod">
          <ac:chgData name="Hamlet Markarian" userId="4926d2b407f31d77" providerId="LiveId" clId="{705DC818-639B-473A-A2BD-6062E0046C7B}" dt="2021-04-22T11:38:44.987" v="980"/>
          <ac:spMkLst>
            <pc:docMk/>
            <pc:sldMk cId="2624992570" sldId="1659"/>
            <ac:spMk id="24" creationId="{5526FA7D-3464-41FA-B79B-EF2C649713BD}"/>
          </ac:spMkLst>
        </pc:spChg>
        <pc:spChg chg="add mod">
          <ac:chgData name="Hamlet Markarian" userId="4926d2b407f31d77" providerId="LiveId" clId="{705DC818-639B-473A-A2BD-6062E0046C7B}" dt="2021-04-22T14:19:13.706" v="1473" actId="1038"/>
          <ac:spMkLst>
            <pc:docMk/>
            <pc:sldMk cId="2624992570" sldId="1659"/>
            <ac:spMk id="30" creationId="{354D6881-7C01-4AEA-B5B5-2BCA3F8AFBAA}"/>
          </ac:spMkLst>
        </pc:spChg>
        <pc:spChg chg="add mod">
          <ac:chgData name="Hamlet Markarian" userId="4926d2b407f31d77" providerId="LiveId" clId="{705DC818-639B-473A-A2BD-6062E0046C7B}" dt="2021-04-22T14:19:13.706" v="1473" actId="1038"/>
          <ac:spMkLst>
            <pc:docMk/>
            <pc:sldMk cId="2624992570" sldId="1659"/>
            <ac:spMk id="35" creationId="{AAD06C53-97A2-42C0-AFB3-B49D6CE1BFB2}"/>
          </ac:spMkLst>
        </pc:spChg>
        <pc:spChg chg="add mod">
          <ac:chgData name="Hamlet Markarian" userId="4926d2b407f31d77" providerId="LiveId" clId="{705DC818-639B-473A-A2BD-6062E0046C7B}" dt="2021-04-22T14:19:13.706" v="1473" actId="1038"/>
          <ac:spMkLst>
            <pc:docMk/>
            <pc:sldMk cId="2624992570" sldId="1659"/>
            <ac:spMk id="36" creationId="{D4ED09E4-A862-4941-90EB-60C5959B0055}"/>
          </ac:spMkLst>
        </pc:spChg>
        <pc:spChg chg="add mod">
          <ac:chgData name="Hamlet Markarian" userId="4926d2b407f31d77" providerId="LiveId" clId="{705DC818-639B-473A-A2BD-6062E0046C7B}" dt="2021-04-22T14:19:21.693" v="1474" actId="20577"/>
          <ac:spMkLst>
            <pc:docMk/>
            <pc:sldMk cId="2624992570" sldId="1659"/>
            <ac:spMk id="37" creationId="{F825D5A6-A9F3-48C9-8B60-2DFA664AF9BA}"/>
          </ac:spMkLst>
        </pc:spChg>
        <pc:spChg chg="add mod">
          <ac:chgData name="Hamlet Markarian" userId="4926d2b407f31d77" providerId="LiveId" clId="{705DC818-639B-473A-A2BD-6062E0046C7B}" dt="2021-04-22T14:19:13.706" v="1473" actId="1038"/>
          <ac:spMkLst>
            <pc:docMk/>
            <pc:sldMk cId="2624992570" sldId="1659"/>
            <ac:spMk id="38" creationId="{47BBF699-8831-4C03-97E7-B63CFD291870}"/>
          </ac:spMkLst>
        </pc:spChg>
        <pc:spChg chg="add mod">
          <ac:chgData name="Hamlet Markarian" userId="4926d2b407f31d77" providerId="LiveId" clId="{705DC818-639B-473A-A2BD-6062E0046C7B}" dt="2021-04-22T14:19:13.706" v="1473" actId="1038"/>
          <ac:spMkLst>
            <pc:docMk/>
            <pc:sldMk cId="2624992570" sldId="1659"/>
            <ac:spMk id="39" creationId="{1ED6F537-D3E5-41A8-9FC2-A80FA8363E70}"/>
          </ac:spMkLst>
        </pc:spChg>
        <pc:spChg chg="add mod">
          <ac:chgData name="Hamlet Markarian" userId="4926d2b407f31d77" providerId="LiveId" clId="{705DC818-639B-473A-A2BD-6062E0046C7B}" dt="2021-04-22T14:19:13.706" v="1473" actId="1038"/>
          <ac:spMkLst>
            <pc:docMk/>
            <pc:sldMk cId="2624992570" sldId="1659"/>
            <ac:spMk id="40" creationId="{B695A8F5-C86C-422C-8EF7-A0D3191A4FA6}"/>
          </ac:spMkLst>
        </pc:spChg>
        <pc:spChg chg="add mod">
          <ac:chgData name="Hamlet Markarian" userId="4926d2b407f31d77" providerId="LiveId" clId="{705DC818-639B-473A-A2BD-6062E0046C7B}" dt="2021-04-22T14:19:13.706" v="1473" actId="1038"/>
          <ac:spMkLst>
            <pc:docMk/>
            <pc:sldMk cId="2624992570" sldId="1659"/>
            <ac:spMk id="41" creationId="{B774174A-8D3F-4FCA-B5C4-C954E14BB704}"/>
          </ac:spMkLst>
        </pc:spChg>
        <pc:spChg chg="add mod">
          <ac:chgData name="Hamlet Markarian" userId="4926d2b407f31d77" providerId="LiveId" clId="{705DC818-639B-473A-A2BD-6062E0046C7B}" dt="2021-04-22T14:19:13.706" v="1473" actId="1038"/>
          <ac:spMkLst>
            <pc:docMk/>
            <pc:sldMk cId="2624992570" sldId="1659"/>
            <ac:spMk id="42" creationId="{6F84CF62-8417-4AAF-887A-52D96B1B5EF3}"/>
          </ac:spMkLst>
        </pc:spChg>
        <pc:spChg chg="add mod">
          <ac:chgData name="Hamlet Markarian" userId="4926d2b407f31d77" providerId="LiveId" clId="{705DC818-639B-473A-A2BD-6062E0046C7B}" dt="2021-04-22T14:19:13.706" v="1473" actId="1038"/>
          <ac:spMkLst>
            <pc:docMk/>
            <pc:sldMk cId="2624992570" sldId="1659"/>
            <ac:spMk id="43" creationId="{C89AD9FA-5989-4ABE-A4CD-C0C82A01DD64}"/>
          </ac:spMkLst>
        </pc:spChg>
        <pc:spChg chg="mod">
          <ac:chgData name="Hamlet Markarian" userId="4926d2b407f31d77" providerId="LiveId" clId="{705DC818-639B-473A-A2BD-6062E0046C7B}" dt="2021-04-22T14:14:38.128" v="1409"/>
          <ac:spMkLst>
            <pc:docMk/>
            <pc:sldMk cId="2624992570" sldId="1659"/>
            <ac:spMk id="45" creationId="{F8874856-F8D8-4D48-9A6D-7E366D4D3E14}"/>
          </ac:spMkLst>
        </pc:spChg>
        <pc:spChg chg="mod">
          <ac:chgData name="Hamlet Markarian" userId="4926d2b407f31d77" providerId="LiveId" clId="{705DC818-639B-473A-A2BD-6062E0046C7B}" dt="2021-04-22T14:14:38.128" v="1409"/>
          <ac:spMkLst>
            <pc:docMk/>
            <pc:sldMk cId="2624992570" sldId="1659"/>
            <ac:spMk id="48" creationId="{63D89294-A2CF-48C3-A87F-792F44C48F25}"/>
          </ac:spMkLst>
        </pc:spChg>
        <pc:spChg chg="mod">
          <ac:chgData name="Hamlet Markarian" userId="4926d2b407f31d77" providerId="LiveId" clId="{705DC818-639B-473A-A2BD-6062E0046C7B}" dt="2021-04-22T11:01:44.577" v="751"/>
          <ac:spMkLst>
            <pc:docMk/>
            <pc:sldMk cId="2624992570" sldId="1659"/>
            <ac:spMk id="50" creationId="{4F998B1D-6B43-4A9D-AD50-A2533B0C2888}"/>
          </ac:spMkLst>
        </pc:spChg>
        <pc:spChg chg="mod">
          <ac:chgData name="Hamlet Markarian" userId="4926d2b407f31d77" providerId="LiveId" clId="{705DC818-639B-473A-A2BD-6062E0046C7B}" dt="2021-04-22T14:14:38.128" v="1409"/>
          <ac:spMkLst>
            <pc:docMk/>
            <pc:sldMk cId="2624992570" sldId="1659"/>
            <ac:spMk id="53" creationId="{A41F367D-7E29-4942-AD0F-DC17A3A8D6BA}"/>
          </ac:spMkLst>
        </pc:spChg>
        <pc:spChg chg="add mod ord">
          <ac:chgData name="Hamlet Markarian" userId="4926d2b407f31d77" providerId="LiveId" clId="{705DC818-639B-473A-A2BD-6062E0046C7B}" dt="2021-04-22T14:20:03.511" v="1477" actId="14100"/>
          <ac:spMkLst>
            <pc:docMk/>
            <pc:sldMk cId="2624992570" sldId="1659"/>
            <ac:spMk id="55" creationId="{6E511B56-0991-498F-A328-E83AB6619B38}"/>
          </ac:spMkLst>
        </pc:spChg>
        <pc:grpChg chg="add del mod">
          <ac:chgData name="Hamlet Markarian" userId="4926d2b407f31d77" providerId="LiveId" clId="{705DC818-639B-473A-A2BD-6062E0046C7B}" dt="2021-04-22T14:14:57.193" v="1410" actId="478"/>
          <ac:grpSpMkLst>
            <pc:docMk/>
            <pc:sldMk cId="2624992570" sldId="1659"/>
            <ac:grpSpMk id="44" creationId="{0B86A273-D2E0-4A3A-8731-98A573A4A8A9}"/>
          </ac:grpSpMkLst>
        </pc:grpChg>
        <pc:grpChg chg="add del mod">
          <ac:chgData name="Hamlet Markarian" userId="4926d2b407f31d77" providerId="LiveId" clId="{705DC818-639B-473A-A2BD-6062E0046C7B}" dt="2021-04-22T14:14:57.193" v="1410" actId="478"/>
          <ac:grpSpMkLst>
            <pc:docMk/>
            <pc:sldMk cId="2624992570" sldId="1659"/>
            <ac:grpSpMk id="47" creationId="{AD75F15A-51AF-4D6E-AB7D-010FD59B0D4E}"/>
          </ac:grpSpMkLst>
        </pc:grpChg>
        <pc:grpChg chg="add del mod">
          <ac:chgData name="Hamlet Markarian" userId="4926d2b407f31d77" providerId="LiveId" clId="{705DC818-639B-473A-A2BD-6062E0046C7B}" dt="2021-04-22T14:14:57.193" v="1410" actId="478"/>
          <ac:grpSpMkLst>
            <pc:docMk/>
            <pc:sldMk cId="2624992570" sldId="1659"/>
            <ac:grpSpMk id="51" creationId="{5C4B8E8D-17D8-461F-B697-DEDC7EC1C56B}"/>
          </ac:grpSpMkLst>
        </pc:grpChg>
        <pc:picChg chg="add mod">
          <ac:chgData name="Hamlet Markarian" userId="4926d2b407f31d77" providerId="LiveId" clId="{705DC818-639B-473A-A2BD-6062E0046C7B}" dt="2021-04-22T14:19:13.706" v="1473" actId="1038"/>
          <ac:picMkLst>
            <pc:docMk/>
            <pc:sldMk cId="2624992570" sldId="1659"/>
            <ac:picMk id="31" creationId="{672E7949-0902-4774-9F97-BBDBDD6BBF5D}"/>
          </ac:picMkLst>
        </pc:picChg>
        <pc:picChg chg="add mod">
          <ac:chgData name="Hamlet Markarian" userId="4926d2b407f31d77" providerId="LiveId" clId="{705DC818-639B-473A-A2BD-6062E0046C7B}" dt="2021-04-22T14:19:13.706" v="1473" actId="1038"/>
          <ac:picMkLst>
            <pc:docMk/>
            <pc:sldMk cId="2624992570" sldId="1659"/>
            <ac:picMk id="32" creationId="{36B90F87-3F62-48AA-B9E2-C6050B8ECE65}"/>
          </ac:picMkLst>
        </pc:picChg>
        <pc:picChg chg="add mod">
          <ac:chgData name="Hamlet Markarian" userId="4926d2b407f31d77" providerId="LiveId" clId="{705DC818-639B-473A-A2BD-6062E0046C7B}" dt="2021-04-22T14:19:13.706" v="1473" actId="1038"/>
          <ac:picMkLst>
            <pc:docMk/>
            <pc:sldMk cId="2624992570" sldId="1659"/>
            <ac:picMk id="33" creationId="{C34AC98A-38F3-4A29-B1A3-783EB0BD068D}"/>
          </ac:picMkLst>
        </pc:picChg>
        <pc:picChg chg="add mod">
          <ac:chgData name="Hamlet Markarian" userId="4926d2b407f31d77" providerId="LiveId" clId="{705DC818-639B-473A-A2BD-6062E0046C7B}" dt="2021-04-22T14:19:13.706" v="1473" actId="1038"/>
          <ac:picMkLst>
            <pc:docMk/>
            <pc:sldMk cId="2624992570" sldId="1659"/>
            <ac:picMk id="34" creationId="{8171D3E6-EDC8-4535-A29D-1D2151AB5D4C}"/>
          </ac:picMkLst>
        </pc:picChg>
        <pc:picChg chg="mod">
          <ac:chgData name="Hamlet Markarian" userId="4926d2b407f31d77" providerId="LiveId" clId="{705DC818-639B-473A-A2BD-6062E0046C7B}" dt="2021-04-22T14:14:38.128" v="1409"/>
          <ac:picMkLst>
            <pc:docMk/>
            <pc:sldMk cId="2624992570" sldId="1659"/>
            <ac:picMk id="46" creationId="{E1EE5F66-54AC-421F-AB96-DAEB37ED61B4}"/>
          </ac:picMkLst>
        </pc:picChg>
        <pc:picChg chg="mod">
          <ac:chgData name="Hamlet Markarian" userId="4926d2b407f31d77" providerId="LiveId" clId="{705DC818-639B-473A-A2BD-6062E0046C7B}" dt="2021-04-22T14:14:38.128" v="1409"/>
          <ac:picMkLst>
            <pc:docMk/>
            <pc:sldMk cId="2624992570" sldId="1659"/>
            <ac:picMk id="49" creationId="{531681DB-1783-4A0E-B505-CB2E23684879}"/>
          </ac:picMkLst>
        </pc:picChg>
        <pc:picChg chg="mod">
          <ac:chgData name="Hamlet Markarian" userId="4926d2b407f31d77" providerId="LiveId" clId="{705DC818-639B-473A-A2BD-6062E0046C7B}" dt="2021-04-22T14:14:38.128" v="1409"/>
          <ac:picMkLst>
            <pc:docMk/>
            <pc:sldMk cId="2624992570" sldId="1659"/>
            <ac:picMk id="54" creationId="{BFEC3663-B96F-48C9-9983-3D1241E6AFD1}"/>
          </ac:picMkLst>
        </pc:picChg>
        <pc:cxnChg chg="add mod">
          <ac:chgData name="Hamlet Markarian" userId="4926d2b407f31d77" providerId="LiveId" clId="{705DC818-639B-473A-A2BD-6062E0046C7B}" dt="2021-04-22T14:19:13.706" v="1473" actId="1038"/>
          <ac:cxnSpMkLst>
            <pc:docMk/>
            <pc:sldMk cId="2624992570" sldId="1659"/>
            <ac:cxnSpMk id="26" creationId="{18E5FEB2-7A78-47FF-AB29-188B81474523}"/>
          </ac:cxnSpMkLst>
        </pc:cxnChg>
        <pc:cxnChg chg="add mod">
          <ac:chgData name="Hamlet Markarian" userId="4926d2b407f31d77" providerId="LiveId" clId="{705DC818-639B-473A-A2BD-6062E0046C7B}" dt="2021-04-22T14:19:13.706" v="1473" actId="1038"/>
          <ac:cxnSpMkLst>
            <pc:docMk/>
            <pc:sldMk cId="2624992570" sldId="1659"/>
            <ac:cxnSpMk id="27" creationId="{8F33DFFC-7514-4CB7-8960-EBC367CA730B}"/>
          </ac:cxnSpMkLst>
        </pc:cxnChg>
        <pc:cxnChg chg="add mod">
          <ac:chgData name="Hamlet Markarian" userId="4926d2b407f31d77" providerId="LiveId" clId="{705DC818-639B-473A-A2BD-6062E0046C7B}" dt="2021-04-22T14:19:13.706" v="1473" actId="1038"/>
          <ac:cxnSpMkLst>
            <pc:docMk/>
            <pc:sldMk cId="2624992570" sldId="1659"/>
            <ac:cxnSpMk id="28" creationId="{CEC612AC-5C58-4E5C-88F3-CED78A908494}"/>
          </ac:cxnSpMkLst>
        </pc:cxnChg>
        <pc:cxnChg chg="add mod">
          <ac:chgData name="Hamlet Markarian" userId="4926d2b407f31d77" providerId="LiveId" clId="{705DC818-639B-473A-A2BD-6062E0046C7B}" dt="2021-04-22T14:19:13.706" v="1473" actId="1038"/>
          <ac:cxnSpMkLst>
            <pc:docMk/>
            <pc:sldMk cId="2624992570" sldId="1659"/>
            <ac:cxnSpMk id="29" creationId="{E73FBE2F-3D1B-4B55-9792-1AF6F0153445}"/>
          </ac:cxnSpMkLst>
        </pc:cxnChg>
      </pc:sldChg>
      <pc:sldChg chg="addSp modSp add mod">
        <pc:chgData name="Hamlet Markarian" userId="4926d2b407f31d77" providerId="LiveId" clId="{705DC818-639B-473A-A2BD-6062E0046C7B}" dt="2021-04-22T14:23:44.369" v="1505" actId="14100"/>
        <pc:sldMkLst>
          <pc:docMk/>
          <pc:sldMk cId="1170904315" sldId="1660"/>
        </pc:sldMkLst>
        <pc:spChg chg="mod">
          <ac:chgData name="Hamlet Markarian" userId="4926d2b407f31d77" providerId="LiveId" clId="{705DC818-639B-473A-A2BD-6062E0046C7B}" dt="2021-04-22T11:02:31.388" v="759" actId="403"/>
          <ac:spMkLst>
            <pc:docMk/>
            <pc:sldMk cId="1170904315" sldId="1660"/>
            <ac:spMk id="5" creationId="{BC01E833-A438-4C2A-AF28-2B402D7F80E5}"/>
          </ac:spMkLst>
        </pc:spChg>
        <pc:spChg chg="mod">
          <ac:chgData name="Hamlet Markarian" userId="4926d2b407f31d77" providerId="LiveId" clId="{705DC818-639B-473A-A2BD-6062E0046C7B}" dt="2021-04-22T14:21:07.423" v="1488"/>
          <ac:spMkLst>
            <pc:docMk/>
            <pc:sldMk cId="1170904315" sldId="1660"/>
            <ac:spMk id="17" creationId="{4FF2275B-9806-4DB8-A071-52B4F9B07CF8}"/>
          </ac:spMkLst>
        </pc:spChg>
        <pc:spChg chg="mod">
          <ac:chgData name="Hamlet Markarian" userId="4926d2b407f31d77" providerId="LiveId" clId="{705DC818-639B-473A-A2BD-6062E0046C7B}" dt="2021-04-22T14:21:07.423" v="1488"/>
          <ac:spMkLst>
            <pc:docMk/>
            <pc:sldMk cId="1170904315" sldId="1660"/>
            <ac:spMk id="19" creationId="{E8DC8136-108F-4011-8507-9D97A90513DF}"/>
          </ac:spMkLst>
        </pc:spChg>
        <pc:spChg chg="mod">
          <ac:chgData name="Hamlet Markarian" userId="4926d2b407f31d77" providerId="LiveId" clId="{705DC818-639B-473A-A2BD-6062E0046C7B}" dt="2021-04-22T14:21:07.423" v="1488"/>
          <ac:spMkLst>
            <pc:docMk/>
            <pc:sldMk cId="1170904315" sldId="1660"/>
            <ac:spMk id="20" creationId="{35C09561-94C6-4C7D-A84F-D41EBE508CCB}"/>
          </ac:spMkLst>
        </pc:spChg>
        <pc:spChg chg="mod">
          <ac:chgData name="Hamlet Markarian" userId="4926d2b407f31d77" providerId="LiveId" clId="{705DC818-639B-473A-A2BD-6062E0046C7B}" dt="2021-04-22T14:21:07.423" v="1488"/>
          <ac:spMkLst>
            <pc:docMk/>
            <pc:sldMk cId="1170904315" sldId="1660"/>
            <ac:spMk id="22" creationId="{31589A7E-C66F-43F7-AC5E-783E63649D4F}"/>
          </ac:spMkLst>
        </pc:spChg>
        <pc:spChg chg="mod">
          <ac:chgData name="Hamlet Markarian" userId="4926d2b407f31d77" providerId="LiveId" clId="{705DC818-639B-473A-A2BD-6062E0046C7B}" dt="2021-04-22T14:21:07.423" v="1488"/>
          <ac:spMkLst>
            <pc:docMk/>
            <pc:sldMk cId="1170904315" sldId="1660"/>
            <ac:spMk id="23" creationId="{9DAEA0EB-FF91-48D1-99E0-B0A93F4A5BEF}"/>
          </ac:spMkLst>
        </pc:spChg>
        <pc:spChg chg="mod">
          <ac:chgData name="Hamlet Markarian" userId="4926d2b407f31d77" providerId="LiveId" clId="{705DC818-639B-473A-A2BD-6062E0046C7B}" dt="2021-04-22T11:38:47.371" v="981"/>
          <ac:spMkLst>
            <pc:docMk/>
            <pc:sldMk cId="1170904315" sldId="1660"/>
            <ac:spMk id="24" creationId="{5526FA7D-3464-41FA-B79B-EF2C649713BD}"/>
          </ac:spMkLst>
        </pc:spChg>
        <pc:spChg chg="mod">
          <ac:chgData name="Hamlet Markarian" userId="4926d2b407f31d77" providerId="LiveId" clId="{705DC818-639B-473A-A2BD-6062E0046C7B}" dt="2021-04-22T14:21:07.423" v="1488"/>
          <ac:spMkLst>
            <pc:docMk/>
            <pc:sldMk cId="1170904315" sldId="1660"/>
            <ac:spMk id="26" creationId="{8282CDD1-5DE5-42C7-8137-02F1CF2B5C50}"/>
          </ac:spMkLst>
        </pc:spChg>
        <pc:spChg chg="mod">
          <ac:chgData name="Hamlet Markarian" userId="4926d2b407f31d77" providerId="LiveId" clId="{705DC818-639B-473A-A2BD-6062E0046C7B}" dt="2021-04-22T14:21:07.423" v="1488"/>
          <ac:spMkLst>
            <pc:docMk/>
            <pc:sldMk cId="1170904315" sldId="1660"/>
            <ac:spMk id="28" creationId="{43C8935D-DA09-4E9B-BD32-BB0A3E939E92}"/>
          </ac:spMkLst>
        </pc:spChg>
        <pc:spChg chg="mod">
          <ac:chgData name="Hamlet Markarian" userId="4926d2b407f31d77" providerId="LiveId" clId="{705DC818-639B-473A-A2BD-6062E0046C7B}" dt="2021-04-22T14:21:07.423" v="1488"/>
          <ac:spMkLst>
            <pc:docMk/>
            <pc:sldMk cId="1170904315" sldId="1660"/>
            <ac:spMk id="29" creationId="{ECA8C25D-C9E5-49D6-AF97-0EE1A6F6190B}"/>
          </ac:spMkLst>
        </pc:spChg>
        <pc:spChg chg="mod">
          <ac:chgData name="Hamlet Markarian" userId="4926d2b407f31d77" providerId="LiveId" clId="{705DC818-639B-473A-A2BD-6062E0046C7B}" dt="2021-04-22T14:21:07.423" v="1488"/>
          <ac:spMkLst>
            <pc:docMk/>
            <pc:sldMk cId="1170904315" sldId="1660"/>
            <ac:spMk id="30" creationId="{88B393FB-EE1D-43BC-92C4-D631DD5F1258}"/>
          </ac:spMkLst>
        </pc:spChg>
        <pc:spChg chg="mod">
          <ac:chgData name="Hamlet Markarian" userId="4926d2b407f31d77" providerId="LiveId" clId="{705DC818-639B-473A-A2BD-6062E0046C7B}" dt="2021-04-22T14:21:07.423" v="1488"/>
          <ac:spMkLst>
            <pc:docMk/>
            <pc:sldMk cId="1170904315" sldId="1660"/>
            <ac:spMk id="32" creationId="{D4FA2D68-8785-4CF8-9C94-FB5AF6F6DEA7}"/>
          </ac:spMkLst>
        </pc:spChg>
        <pc:spChg chg="mod">
          <ac:chgData name="Hamlet Markarian" userId="4926d2b407f31d77" providerId="LiveId" clId="{705DC818-639B-473A-A2BD-6062E0046C7B}" dt="2021-04-22T14:21:07.423" v="1488"/>
          <ac:spMkLst>
            <pc:docMk/>
            <pc:sldMk cId="1170904315" sldId="1660"/>
            <ac:spMk id="34" creationId="{5DAA87B6-3711-4BEB-891A-0A1A078303F0}"/>
          </ac:spMkLst>
        </pc:spChg>
        <pc:spChg chg="mod">
          <ac:chgData name="Hamlet Markarian" userId="4926d2b407f31d77" providerId="LiveId" clId="{705DC818-639B-473A-A2BD-6062E0046C7B}" dt="2021-04-22T14:21:07.423" v="1488"/>
          <ac:spMkLst>
            <pc:docMk/>
            <pc:sldMk cId="1170904315" sldId="1660"/>
            <ac:spMk id="35" creationId="{E49E6D40-1AED-46DD-8C56-7C73BA984648}"/>
          </ac:spMkLst>
        </pc:spChg>
        <pc:spChg chg="mod">
          <ac:chgData name="Hamlet Markarian" userId="4926d2b407f31d77" providerId="LiveId" clId="{705DC818-639B-473A-A2BD-6062E0046C7B}" dt="2021-04-22T14:21:07.423" v="1488"/>
          <ac:spMkLst>
            <pc:docMk/>
            <pc:sldMk cId="1170904315" sldId="1660"/>
            <ac:spMk id="37" creationId="{D1CAE5A2-3951-488D-B08D-729E5BBABC55}"/>
          </ac:spMkLst>
        </pc:spChg>
        <pc:spChg chg="mod">
          <ac:chgData name="Hamlet Markarian" userId="4926d2b407f31d77" providerId="LiveId" clId="{705DC818-639B-473A-A2BD-6062E0046C7B}" dt="2021-04-22T14:21:07.423" v="1488"/>
          <ac:spMkLst>
            <pc:docMk/>
            <pc:sldMk cId="1170904315" sldId="1660"/>
            <ac:spMk id="39" creationId="{D382D470-6736-46DF-BA2A-146D0D88A350}"/>
          </ac:spMkLst>
        </pc:spChg>
        <pc:spChg chg="mod">
          <ac:chgData name="Hamlet Markarian" userId="4926d2b407f31d77" providerId="LiveId" clId="{705DC818-639B-473A-A2BD-6062E0046C7B}" dt="2021-04-22T14:21:07.423" v="1488"/>
          <ac:spMkLst>
            <pc:docMk/>
            <pc:sldMk cId="1170904315" sldId="1660"/>
            <ac:spMk id="40" creationId="{00EA86FB-FC58-49C7-BB91-4B5F5ED0841F}"/>
          </ac:spMkLst>
        </pc:spChg>
        <pc:spChg chg="mod">
          <ac:chgData name="Hamlet Markarian" userId="4926d2b407f31d77" providerId="LiveId" clId="{705DC818-639B-473A-A2BD-6062E0046C7B}" dt="2021-04-22T14:21:07.423" v="1488"/>
          <ac:spMkLst>
            <pc:docMk/>
            <pc:sldMk cId="1170904315" sldId="1660"/>
            <ac:spMk id="42" creationId="{3A86A352-78DB-4F49-A02D-5832C646D298}"/>
          </ac:spMkLst>
        </pc:spChg>
        <pc:spChg chg="mod">
          <ac:chgData name="Hamlet Markarian" userId="4926d2b407f31d77" providerId="LiveId" clId="{705DC818-639B-473A-A2BD-6062E0046C7B}" dt="2021-04-22T14:21:07.423" v="1488"/>
          <ac:spMkLst>
            <pc:docMk/>
            <pc:sldMk cId="1170904315" sldId="1660"/>
            <ac:spMk id="43" creationId="{F5FE5476-ECE9-40C8-AFA5-A05F90834071}"/>
          </ac:spMkLst>
        </pc:spChg>
        <pc:spChg chg="mod">
          <ac:chgData name="Hamlet Markarian" userId="4926d2b407f31d77" providerId="LiveId" clId="{705DC818-639B-473A-A2BD-6062E0046C7B}" dt="2021-04-22T14:21:07.423" v="1488"/>
          <ac:spMkLst>
            <pc:docMk/>
            <pc:sldMk cId="1170904315" sldId="1660"/>
            <ac:spMk id="44" creationId="{15CB0915-5DA1-4E4B-B572-EAB820C6D4A8}"/>
          </ac:spMkLst>
        </pc:spChg>
        <pc:spChg chg="mod">
          <ac:chgData name="Hamlet Markarian" userId="4926d2b407f31d77" providerId="LiveId" clId="{705DC818-639B-473A-A2BD-6062E0046C7B}" dt="2021-04-22T14:21:27.853" v="1491" actId="14100"/>
          <ac:spMkLst>
            <pc:docMk/>
            <pc:sldMk cId="1170904315" sldId="1660"/>
            <ac:spMk id="46" creationId="{5DA8253C-B6B0-4512-97C3-E56E470D1B99}"/>
          </ac:spMkLst>
        </pc:spChg>
        <pc:spChg chg="mod">
          <ac:chgData name="Hamlet Markarian" userId="4926d2b407f31d77" providerId="LiveId" clId="{705DC818-639B-473A-A2BD-6062E0046C7B}" dt="2021-04-22T14:21:07.423" v="1488"/>
          <ac:spMkLst>
            <pc:docMk/>
            <pc:sldMk cId="1170904315" sldId="1660"/>
            <ac:spMk id="47" creationId="{94741BD8-0AE2-418B-9804-D88DDD50DF4A}"/>
          </ac:spMkLst>
        </pc:spChg>
        <pc:spChg chg="mod">
          <ac:chgData name="Hamlet Markarian" userId="4926d2b407f31d77" providerId="LiveId" clId="{705DC818-639B-473A-A2BD-6062E0046C7B}" dt="2021-04-22T14:21:07.423" v="1488"/>
          <ac:spMkLst>
            <pc:docMk/>
            <pc:sldMk cId="1170904315" sldId="1660"/>
            <ac:spMk id="48" creationId="{1DD4F5F0-8133-4BC5-99F6-CA43C18F1E95}"/>
          </ac:spMkLst>
        </pc:spChg>
        <pc:spChg chg="mod">
          <ac:chgData name="Hamlet Markarian" userId="4926d2b407f31d77" providerId="LiveId" clId="{705DC818-639B-473A-A2BD-6062E0046C7B}" dt="2021-04-22T11:03:03.911" v="768" actId="404"/>
          <ac:spMkLst>
            <pc:docMk/>
            <pc:sldMk cId="1170904315" sldId="1660"/>
            <ac:spMk id="50" creationId="{4F998B1D-6B43-4A9D-AD50-A2533B0C2888}"/>
          </ac:spMkLst>
        </pc:spChg>
        <pc:spChg chg="mod">
          <ac:chgData name="Hamlet Markarian" userId="4926d2b407f31d77" providerId="LiveId" clId="{705DC818-639B-473A-A2BD-6062E0046C7B}" dt="2021-04-22T14:21:07.423" v="1488"/>
          <ac:spMkLst>
            <pc:docMk/>
            <pc:sldMk cId="1170904315" sldId="1660"/>
            <ac:spMk id="51" creationId="{EB2A80DF-3D6F-489A-8161-F880C232074D}"/>
          </ac:spMkLst>
        </pc:spChg>
        <pc:spChg chg="mod">
          <ac:chgData name="Hamlet Markarian" userId="4926d2b407f31d77" providerId="LiveId" clId="{705DC818-639B-473A-A2BD-6062E0046C7B}" dt="2021-04-22T14:21:07.423" v="1488"/>
          <ac:spMkLst>
            <pc:docMk/>
            <pc:sldMk cId="1170904315" sldId="1660"/>
            <ac:spMk id="53" creationId="{81D9E021-1735-4BB3-B0A0-0B15246425B7}"/>
          </ac:spMkLst>
        </pc:spChg>
        <pc:spChg chg="mod">
          <ac:chgData name="Hamlet Markarian" userId="4926d2b407f31d77" providerId="LiveId" clId="{705DC818-639B-473A-A2BD-6062E0046C7B}" dt="2021-04-22T14:21:07.423" v="1488"/>
          <ac:spMkLst>
            <pc:docMk/>
            <pc:sldMk cId="1170904315" sldId="1660"/>
            <ac:spMk id="54" creationId="{8850C78F-36D5-4A32-B0A6-5441446AD68C}"/>
          </ac:spMkLst>
        </pc:spChg>
        <pc:spChg chg="mod">
          <ac:chgData name="Hamlet Markarian" userId="4926d2b407f31d77" providerId="LiveId" clId="{705DC818-639B-473A-A2BD-6062E0046C7B}" dt="2021-04-22T14:21:07.423" v="1488"/>
          <ac:spMkLst>
            <pc:docMk/>
            <pc:sldMk cId="1170904315" sldId="1660"/>
            <ac:spMk id="56" creationId="{F01903ED-B82B-4380-8825-7005E4796EA0}"/>
          </ac:spMkLst>
        </pc:spChg>
        <pc:spChg chg="mod">
          <ac:chgData name="Hamlet Markarian" userId="4926d2b407f31d77" providerId="LiveId" clId="{705DC818-639B-473A-A2BD-6062E0046C7B}" dt="2021-04-22T14:21:07.423" v="1488"/>
          <ac:spMkLst>
            <pc:docMk/>
            <pc:sldMk cId="1170904315" sldId="1660"/>
            <ac:spMk id="57" creationId="{0D936B76-48FC-42D1-9FBA-57F00D49FA6B}"/>
          </ac:spMkLst>
        </pc:spChg>
        <pc:spChg chg="mod">
          <ac:chgData name="Hamlet Markarian" userId="4926d2b407f31d77" providerId="LiveId" clId="{705DC818-639B-473A-A2BD-6062E0046C7B}" dt="2021-04-22T14:21:07.423" v="1488"/>
          <ac:spMkLst>
            <pc:docMk/>
            <pc:sldMk cId="1170904315" sldId="1660"/>
            <ac:spMk id="58" creationId="{B39D2C8C-1D18-408B-BFF9-4C495FCB8B93}"/>
          </ac:spMkLst>
        </pc:spChg>
        <pc:grpChg chg="add mod">
          <ac:chgData name="Hamlet Markarian" userId="4926d2b407f31d77" providerId="LiveId" clId="{705DC818-639B-473A-A2BD-6062E0046C7B}" dt="2021-04-22T14:21:48.505" v="1495" actId="1076"/>
          <ac:grpSpMkLst>
            <pc:docMk/>
            <pc:sldMk cId="1170904315" sldId="1660"/>
            <ac:grpSpMk id="16" creationId="{51A3F2FA-6AB3-4251-9DDC-09BAEC6F96CF}"/>
          </ac:grpSpMkLst>
        </pc:grpChg>
        <pc:grpChg chg="mod">
          <ac:chgData name="Hamlet Markarian" userId="4926d2b407f31d77" providerId="LiveId" clId="{705DC818-639B-473A-A2BD-6062E0046C7B}" dt="2021-04-22T14:21:07.423" v="1488"/>
          <ac:grpSpMkLst>
            <pc:docMk/>
            <pc:sldMk cId="1170904315" sldId="1660"/>
            <ac:grpSpMk id="18" creationId="{F8F8ED0F-2DEF-4790-830F-21F225C92BAB}"/>
          </ac:grpSpMkLst>
        </pc:grpChg>
        <pc:grpChg chg="add mod">
          <ac:chgData name="Hamlet Markarian" userId="4926d2b407f31d77" providerId="LiveId" clId="{705DC818-639B-473A-A2BD-6062E0046C7B}" dt="2021-04-22T14:22:24.231" v="1501" actId="465"/>
          <ac:grpSpMkLst>
            <pc:docMk/>
            <pc:sldMk cId="1170904315" sldId="1660"/>
            <ac:grpSpMk id="21" creationId="{4E249E13-ED23-4EBD-8850-EE45CE0554E9}"/>
          </ac:grpSpMkLst>
        </pc:grpChg>
        <pc:grpChg chg="add mod">
          <ac:chgData name="Hamlet Markarian" userId="4926d2b407f31d77" providerId="LiveId" clId="{705DC818-639B-473A-A2BD-6062E0046C7B}" dt="2021-04-22T14:22:24.231" v="1501" actId="465"/>
          <ac:grpSpMkLst>
            <pc:docMk/>
            <pc:sldMk cId="1170904315" sldId="1660"/>
            <ac:grpSpMk id="27" creationId="{A6A82E9F-1B6B-4CA9-97AD-A5F39129A359}"/>
          </ac:grpSpMkLst>
        </pc:grpChg>
        <pc:grpChg chg="add mod">
          <ac:chgData name="Hamlet Markarian" userId="4926d2b407f31d77" providerId="LiveId" clId="{705DC818-639B-473A-A2BD-6062E0046C7B}" dt="2021-04-22T14:22:24.231" v="1501" actId="465"/>
          <ac:grpSpMkLst>
            <pc:docMk/>
            <pc:sldMk cId="1170904315" sldId="1660"/>
            <ac:grpSpMk id="31" creationId="{C4FC2D25-55EC-4F8E-803F-36668CC50F4F}"/>
          </ac:grpSpMkLst>
        </pc:grpChg>
        <pc:grpChg chg="mod">
          <ac:chgData name="Hamlet Markarian" userId="4926d2b407f31d77" providerId="LiveId" clId="{705DC818-639B-473A-A2BD-6062E0046C7B}" dt="2021-04-22T14:21:07.423" v="1488"/>
          <ac:grpSpMkLst>
            <pc:docMk/>
            <pc:sldMk cId="1170904315" sldId="1660"/>
            <ac:grpSpMk id="33" creationId="{35FF49BE-22CE-4266-B806-B07722686513}"/>
          </ac:grpSpMkLst>
        </pc:grpChg>
        <pc:grpChg chg="add mod">
          <ac:chgData name="Hamlet Markarian" userId="4926d2b407f31d77" providerId="LiveId" clId="{705DC818-639B-473A-A2BD-6062E0046C7B}" dt="2021-04-22T14:22:06.398" v="1497" actId="1076"/>
          <ac:grpSpMkLst>
            <pc:docMk/>
            <pc:sldMk cId="1170904315" sldId="1660"/>
            <ac:grpSpMk id="36" creationId="{8AB60318-10D2-47B8-BC51-52BCBA08E6A8}"/>
          </ac:grpSpMkLst>
        </pc:grpChg>
        <pc:grpChg chg="mod">
          <ac:chgData name="Hamlet Markarian" userId="4926d2b407f31d77" providerId="LiveId" clId="{705DC818-639B-473A-A2BD-6062E0046C7B}" dt="2021-04-22T14:21:07.423" v="1488"/>
          <ac:grpSpMkLst>
            <pc:docMk/>
            <pc:sldMk cId="1170904315" sldId="1660"/>
            <ac:grpSpMk id="38" creationId="{B3955D33-62DF-494B-93D4-FEF429018C0F}"/>
          </ac:grpSpMkLst>
        </pc:grpChg>
        <pc:grpChg chg="add mod">
          <ac:chgData name="Hamlet Markarian" userId="4926d2b407f31d77" providerId="LiveId" clId="{705DC818-639B-473A-A2BD-6062E0046C7B}" dt="2021-04-22T14:22:24.231" v="1501" actId="465"/>
          <ac:grpSpMkLst>
            <pc:docMk/>
            <pc:sldMk cId="1170904315" sldId="1660"/>
            <ac:grpSpMk id="41" creationId="{626853A1-1D12-4CD6-A5D3-7A9FFB3DA30B}"/>
          </ac:grpSpMkLst>
        </pc:grpChg>
        <pc:grpChg chg="add mod">
          <ac:chgData name="Hamlet Markarian" userId="4926d2b407f31d77" providerId="LiveId" clId="{705DC818-639B-473A-A2BD-6062E0046C7B}" dt="2021-04-22T14:22:35.225" v="1503" actId="1076"/>
          <ac:grpSpMkLst>
            <pc:docMk/>
            <pc:sldMk cId="1170904315" sldId="1660"/>
            <ac:grpSpMk id="45" creationId="{C097DFCE-37CC-40F8-A4F7-BFB9CAD8D424}"/>
          </ac:grpSpMkLst>
        </pc:grpChg>
        <pc:grpChg chg="add mod">
          <ac:chgData name="Hamlet Markarian" userId="4926d2b407f31d77" providerId="LiveId" clId="{705DC818-639B-473A-A2BD-6062E0046C7B}" dt="2021-04-22T14:22:30.217" v="1502" actId="1076"/>
          <ac:grpSpMkLst>
            <pc:docMk/>
            <pc:sldMk cId="1170904315" sldId="1660"/>
            <ac:grpSpMk id="49" creationId="{5E74442F-AD5A-40EC-A7E4-AA6B2A08A5D9}"/>
          </ac:grpSpMkLst>
        </pc:grpChg>
        <pc:grpChg chg="add mod">
          <ac:chgData name="Hamlet Markarian" userId="4926d2b407f31d77" providerId="LiveId" clId="{705DC818-639B-473A-A2BD-6062E0046C7B}" dt="2021-04-22T14:22:19.315" v="1500" actId="1076"/>
          <ac:grpSpMkLst>
            <pc:docMk/>
            <pc:sldMk cId="1170904315" sldId="1660"/>
            <ac:grpSpMk id="55" creationId="{D70D686C-4BB5-44EA-A653-932D78D0AD7B}"/>
          </ac:grpSpMkLst>
        </pc:grpChg>
        <pc:picChg chg="add mod">
          <ac:chgData name="Hamlet Markarian" userId="4926d2b407f31d77" providerId="LiveId" clId="{705DC818-639B-473A-A2BD-6062E0046C7B}" dt="2021-04-22T14:23:44.369" v="1505" actId="14100"/>
          <ac:picMkLst>
            <pc:docMk/>
            <pc:sldMk cId="1170904315" sldId="1660"/>
            <ac:picMk id="15" creationId="{B1D887FB-F33B-4AD6-9A87-9D0B388D200F}"/>
          </ac:picMkLst>
        </pc:picChg>
      </pc:sldChg>
      <pc:sldChg chg="modSp add mod">
        <pc:chgData name="Hamlet Markarian" userId="4926d2b407f31d77" providerId="LiveId" clId="{705DC818-639B-473A-A2BD-6062E0046C7B}" dt="2021-04-22T11:38:50.187" v="982"/>
        <pc:sldMkLst>
          <pc:docMk/>
          <pc:sldMk cId="3116005013" sldId="1661"/>
        </pc:sldMkLst>
        <pc:spChg chg="mod">
          <ac:chgData name="Hamlet Markarian" userId="4926d2b407f31d77" providerId="LiveId" clId="{705DC818-639B-473A-A2BD-6062E0046C7B}" dt="2021-04-22T11:03:36.391" v="772"/>
          <ac:spMkLst>
            <pc:docMk/>
            <pc:sldMk cId="3116005013" sldId="1661"/>
            <ac:spMk id="5" creationId="{BC01E833-A438-4C2A-AF28-2B402D7F80E5}"/>
          </ac:spMkLst>
        </pc:spChg>
        <pc:spChg chg="mod">
          <ac:chgData name="Hamlet Markarian" userId="4926d2b407f31d77" providerId="LiveId" clId="{705DC818-639B-473A-A2BD-6062E0046C7B}" dt="2021-04-22T11:38:50.187" v="982"/>
          <ac:spMkLst>
            <pc:docMk/>
            <pc:sldMk cId="3116005013" sldId="1661"/>
            <ac:spMk id="24" creationId="{5526FA7D-3464-41FA-B79B-EF2C649713BD}"/>
          </ac:spMkLst>
        </pc:spChg>
        <pc:spChg chg="mod">
          <ac:chgData name="Hamlet Markarian" userId="4926d2b407f31d77" providerId="LiveId" clId="{705DC818-639B-473A-A2BD-6062E0046C7B}" dt="2021-04-22T11:03:57.059" v="779" actId="20577"/>
          <ac:spMkLst>
            <pc:docMk/>
            <pc:sldMk cId="3116005013" sldId="1661"/>
            <ac:spMk id="50" creationId="{4F998B1D-6B43-4A9D-AD50-A2533B0C2888}"/>
          </ac:spMkLst>
        </pc:spChg>
      </pc:sldChg>
      <pc:sldChg chg="modSp add mod">
        <pc:chgData name="Hamlet Markarian" userId="4926d2b407f31d77" providerId="LiveId" clId="{705DC818-639B-473A-A2BD-6062E0046C7B}" dt="2021-04-22T11:38:53.131" v="983"/>
        <pc:sldMkLst>
          <pc:docMk/>
          <pc:sldMk cId="4270206606" sldId="1662"/>
        </pc:sldMkLst>
        <pc:spChg chg="mod">
          <ac:chgData name="Hamlet Markarian" userId="4926d2b407f31d77" providerId="LiveId" clId="{705DC818-639B-473A-A2BD-6062E0046C7B}" dt="2021-04-22T11:07:22.708" v="786" actId="20577"/>
          <ac:spMkLst>
            <pc:docMk/>
            <pc:sldMk cId="4270206606" sldId="1662"/>
            <ac:spMk id="5" creationId="{BC01E833-A438-4C2A-AF28-2B402D7F80E5}"/>
          </ac:spMkLst>
        </pc:spChg>
        <pc:spChg chg="mod">
          <ac:chgData name="Hamlet Markarian" userId="4926d2b407f31d77" providerId="LiveId" clId="{705DC818-639B-473A-A2BD-6062E0046C7B}" dt="2021-04-22T11:38:53.131" v="983"/>
          <ac:spMkLst>
            <pc:docMk/>
            <pc:sldMk cId="4270206606" sldId="1662"/>
            <ac:spMk id="24" creationId="{5526FA7D-3464-41FA-B79B-EF2C649713BD}"/>
          </ac:spMkLst>
        </pc:spChg>
        <pc:spChg chg="mod">
          <ac:chgData name="Hamlet Markarian" userId="4926d2b407f31d77" providerId="LiveId" clId="{705DC818-639B-473A-A2BD-6062E0046C7B}" dt="2021-04-22T11:07:51.013" v="801" actId="20577"/>
          <ac:spMkLst>
            <pc:docMk/>
            <pc:sldMk cId="4270206606" sldId="1662"/>
            <ac:spMk id="50" creationId="{4F998B1D-6B43-4A9D-AD50-A2533B0C2888}"/>
          </ac:spMkLst>
        </pc:spChg>
      </pc:sldChg>
      <pc:sldChg chg="addSp modSp add mod">
        <pc:chgData name="Hamlet Markarian" userId="4926d2b407f31d77" providerId="LiveId" clId="{705DC818-639B-473A-A2BD-6062E0046C7B}" dt="2021-04-22T14:27:59.899" v="1537" actId="6549"/>
        <pc:sldMkLst>
          <pc:docMk/>
          <pc:sldMk cId="1678238985" sldId="1663"/>
        </pc:sldMkLst>
        <pc:spChg chg="mod">
          <ac:chgData name="Hamlet Markarian" userId="4926d2b407f31d77" providerId="LiveId" clId="{705DC818-639B-473A-A2BD-6062E0046C7B}" dt="2021-04-22T11:08:35.809" v="807" actId="6549"/>
          <ac:spMkLst>
            <pc:docMk/>
            <pc:sldMk cId="1678238985" sldId="1663"/>
            <ac:spMk id="5" creationId="{BC01E833-A438-4C2A-AF28-2B402D7F80E5}"/>
          </ac:spMkLst>
        </pc:spChg>
        <pc:spChg chg="add mod">
          <ac:chgData name="Hamlet Markarian" userId="4926d2b407f31d77" providerId="LiveId" clId="{705DC818-639B-473A-A2BD-6062E0046C7B}" dt="2021-04-22T14:26:36.160" v="1511"/>
          <ac:spMkLst>
            <pc:docMk/>
            <pc:sldMk cId="1678238985" sldId="1663"/>
            <ac:spMk id="15" creationId="{628204D1-87E2-452C-9F83-1C9B9A7E8A5A}"/>
          </ac:spMkLst>
        </pc:spChg>
        <pc:spChg chg="add mod">
          <ac:chgData name="Hamlet Markarian" userId="4926d2b407f31d77" providerId="LiveId" clId="{705DC818-639B-473A-A2BD-6062E0046C7B}" dt="2021-04-22T14:26:36.160" v="1511"/>
          <ac:spMkLst>
            <pc:docMk/>
            <pc:sldMk cId="1678238985" sldId="1663"/>
            <ac:spMk id="16" creationId="{F0DAE631-5C33-433A-BEDC-97EDC6B083C5}"/>
          </ac:spMkLst>
        </pc:spChg>
        <pc:spChg chg="add mod">
          <ac:chgData name="Hamlet Markarian" userId="4926d2b407f31d77" providerId="LiveId" clId="{705DC818-639B-473A-A2BD-6062E0046C7B}" dt="2021-04-22T14:27:12.205" v="1525" actId="20577"/>
          <ac:spMkLst>
            <pc:docMk/>
            <pc:sldMk cId="1678238985" sldId="1663"/>
            <ac:spMk id="17" creationId="{E572CAFB-2933-4FBC-A5AF-438AF7C97216}"/>
          </ac:spMkLst>
        </pc:spChg>
        <pc:spChg chg="add mod">
          <ac:chgData name="Hamlet Markarian" userId="4926d2b407f31d77" providerId="LiveId" clId="{705DC818-639B-473A-A2BD-6062E0046C7B}" dt="2021-04-22T14:27:59.899" v="1537" actId="6549"/>
          <ac:spMkLst>
            <pc:docMk/>
            <pc:sldMk cId="1678238985" sldId="1663"/>
            <ac:spMk id="18" creationId="{30800768-DDFB-42BC-9D4E-82EDF2E5D0BA}"/>
          </ac:spMkLst>
        </pc:spChg>
        <pc:cxnChg chg="add mod">
          <ac:chgData name="Hamlet Markarian" userId="4926d2b407f31d77" providerId="LiveId" clId="{705DC818-639B-473A-A2BD-6062E0046C7B}" dt="2021-04-22T14:26:19.567" v="1506"/>
          <ac:cxnSpMkLst>
            <pc:docMk/>
            <pc:sldMk cId="1678238985" sldId="1663"/>
            <ac:cxnSpMk id="19" creationId="{003E5E41-F377-4EB9-B0CE-6187EB4F77BB}"/>
          </ac:cxnSpMkLst>
        </pc:cxnChg>
      </pc:sldChg>
      <pc:sldChg chg="modSp add mod">
        <pc:chgData name="Hamlet Markarian" userId="4926d2b407f31d77" providerId="LiveId" clId="{705DC818-639B-473A-A2BD-6062E0046C7B}" dt="2021-04-22T11:09:07.588" v="812" actId="20577"/>
        <pc:sldMkLst>
          <pc:docMk/>
          <pc:sldMk cId="3799479137" sldId="1664"/>
        </pc:sldMkLst>
        <pc:spChg chg="mod">
          <ac:chgData name="Hamlet Markarian" userId="4926d2b407f31d77" providerId="LiveId" clId="{705DC818-639B-473A-A2BD-6062E0046C7B}" dt="2021-04-22T11:09:07.588" v="812" actId="20577"/>
          <ac:spMkLst>
            <pc:docMk/>
            <pc:sldMk cId="3799479137" sldId="1664"/>
            <ac:spMk id="5" creationId="{BC01E833-A438-4C2A-AF28-2B402D7F80E5}"/>
          </ac:spMkLst>
        </pc:spChg>
      </pc:sldChg>
      <pc:sldChg chg="modSp add mod">
        <pc:chgData name="Hamlet Markarian" userId="4926d2b407f31d77" providerId="LiveId" clId="{705DC818-639B-473A-A2BD-6062E0046C7B}" dt="2021-04-22T11:09:29.471" v="814"/>
        <pc:sldMkLst>
          <pc:docMk/>
          <pc:sldMk cId="3991865366" sldId="1665"/>
        </pc:sldMkLst>
        <pc:spChg chg="mod">
          <ac:chgData name="Hamlet Markarian" userId="4926d2b407f31d77" providerId="LiveId" clId="{705DC818-639B-473A-A2BD-6062E0046C7B}" dt="2021-04-22T11:09:29.471" v="814"/>
          <ac:spMkLst>
            <pc:docMk/>
            <pc:sldMk cId="3991865366" sldId="1665"/>
            <ac:spMk id="5" creationId="{BC01E833-A438-4C2A-AF28-2B402D7F80E5}"/>
          </ac:spMkLst>
        </pc:spChg>
      </pc:sldChg>
      <pc:sldChg chg="addSp delSp modSp add mod">
        <pc:chgData name="Hamlet Markarian" userId="4926d2b407f31d77" providerId="LiveId" clId="{705DC818-639B-473A-A2BD-6062E0046C7B}" dt="2021-04-22T15:24:48.821" v="1925" actId="11530"/>
        <pc:sldMkLst>
          <pc:docMk/>
          <pc:sldMk cId="3194781255" sldId="1666"/>
        </pc:sldMkLst>
        <pc:spChg chg="mod">
          <ac:chgData name="Hamlet Markarian" userId="4926d2b407f31d77" providerId="LiveId" clId="{705DC818-639B-473A-A2BD-6062E0046C7B}" dt="2021-04-22T11:09:49.737" v="816"/>
          <ac:spMkLst>
            <pc:docMk/>
            <pc:sldMk cId="3194781255" sldId="1666"/>
            <ac:spMk id="5" creationId="{BC01E833-A438-4C2A-AF28-2B402D7F80E5}"/>
          </ac:spMkLst>
        </pc:spChg>
        <pc:spChg chg="add mod">
          <ac:chgData name="Hamlet Markarian" userId="4926d2b407f31d77" providerId="LiveId" clId="{705DC818-639B-473A-A2BD-6062E0046C7B}" dt="2021-04-22T14:46:03.851" v="1655" actId="1038"/>
          <ac:spMkLst>
            <pc:docMk/>
            <pc:sldMk cId="3194781255" sldId="1666"/>
            <ac:spMk id="16" creationId="{47AEE9E7-34C2-4787-B108-C90B51CC188E}"/>
          </ac:spMkLst>
        </pc:spChg>
        <pc:spChg chg="add mod">
          <ac:chgData name="Hamlet Markarian" userId="4926d2b407f31d77" providerId="LiveId" clId="{705DC818-639B-473A-A2BD-6062E0046C7B}" dt="2021-04-22T14:38:46.779" v="1584" actId="555"/>
          <ac:spMkLst>
            <pc:docMk/>
            <pc:sldMk cId="3194781255" sldId="1666"/>
            <ac:spMk id="17" creationId="{FD426A2B-B312-4F85-B208-D9D67D145734}"/>
          </ac:spMkLst>
        </pc:spChg>
        <pc:spChg chg="add mod">
          <ac:chgData name="Hamlet Markarian" userId="4926d2b407f31d77" providerId="LiveId" clId="{705DC818-639B-473A-A2BD-6062E0046C7B}" dt="2021-04-22T14:37:38.924" v="1565" actId="1076"/>
          <ac:spMkLst>
            <pc:docMk/>
            <pc:sldMk cId="3194781255" sldId="1666"/>
            <ac:spMk id="18" creationId="{232F2557-2167-428E-AB83-19556652ED65}"/>
          </ac:spMkLst>
        </pc:spChg>
        <pc:spChg chg="add mod">
          <ac:chgData name="Hamlet Markarian" userId="4926d2b407f31d77" providerId="LiveId" clId="{705DC818-639B-473A-A2BD-6062E0046C7B}" dt="2021-04-22T14:37:38.924" v="1565" actId="1076"/>
          <ac:spMkLst>
            <pc:docMk/>
            <pc:sldMk cId="3194781255" sldId="1666"/>
            <ac:spMk id="19" creationId="{80D9427D-2AB0-4245-A4F4-5FE4F7B6EA93}"/>
          </ac:spMkLst>
        </pc:spChg>
        <pc:spChg chg="add mod">
          <ac:chgData name="Hamlet Markarian" userId="4926d2b407f31d77" providerId="LiveId" clId="{705DC818-639B-473A-A2BD-6062E0046C7B}" dt="2021-04-22T14:37:38.924" v="1565" actId="1076"/>
          <ac:spMkLst>
            <pc:docMk/>
            <pc:sldMk cId="3194781255" sldId="1666"/>
            <ac:spMk id="20" creationId="{850E8907-FD0E-4C94-95A7-837C8614BF00}"/>
          </ac:spMkLst>
        </pc:spChg>
        <pc:spChg chg="add mod">
          <ac:chgData name="Hamlet Markarian" userId="4926d2b407f31d77" providerId="LiveId" clId="{705DC818-639B-473A-A2BD-6062E0046C7B}" dt="2021-04-22T14:37:38.924" v="1565" actId="1076"/>
          <ac:spMkLst>
            <pc:docMk/>
            <pc:sldMk cId="3194781255" sldId="1666"/>
            <ac:spMk id="21" creationId="{D9567E1F-A5B3-4D33-9DEC-17914DC6DA3D}"/>
          </ac:spMkLst>
        </pc:spChg>
        <pc:spChg chg="add mod">
          <ac:chgData name="Hamlet Markarian" userId="4926d2b407f31d77" providerId="LiveId" clId="{705DC818-639B-473A-A2BD-6062E0046C7B}" dt="2021-04-22T15:24:48.821" v="1925" actId="11530"/>
          <ac:spMkLst>
            <pc:docMk/>
            <pc:sldMk cId="3194781255" sldId="1666"/>
            <ac:spMk id="22" creationId="{7ED557EC-33CD-4743-A990-304213355877}"/>
          </ac:spMkLst>
        </pc:spChg>
        <pc:spChg chg="add mod">
          <ac:chgData name="Hamlet Markarian" userId="4926d2b407f31d77" providerId="LiveId" clId="{705DC818-639B-473A-A2BD-6062E0046C7B}" dt="2021-04-22T15:24:48.821" v="1925" actId="11530"/>
          <ac:spMkLst>
            <pc:docMk/>
            <pc:sldMk cId="3194781255" sldId="1666"/>
            <ac:spMk id="23" creationId="{A68196FF-88AB-4031-96CB-3B803748073F}"/>
          </ac:spMkLst>
        </pc:spChg>
        <pc:spChg chg="add mod">
          <ac:chgData name="Hamlet Markarian" userId="4926d2b407f31d77" providerId="LiveId" clId="{705DC818-639B-473A-A2BD-6062E0046C7B}" dt="2021-04-22T15:24:48.821" v="1925" actId="11530"/>
          <ac:spMkLst>
            <pc:docMk/>
            <pc:sldMk cId="3194781255" sldId="1666"/>
            <ac:spMk id="26" creationId="{D31CF8FC-301C-4B04-ABEF-B91508519660}"/>
          </ac:spMkLst>
        </pc:spChg>
        <pc:spChg chg="add mod">
          <ac:chgData name="Hamlet Markarian" userId="4926d2b407f31d77" providerId="LiveId" clId="{705DC818-639B-473A-A2BD-6062E0046C7B}" dt="2021-04-22T15:24:48.821" v="1925" actId="11530"/>
          <ac:spMkLst>
            <pc:docMk/>
            <pc:sldMk cId="3194781255" sldId="1666"/>
            <ac:spMk id="27" creationId="{0B3CD862-F568-4F91-929C-8D97A460B161}"/>
          </ac:spMkLst>
        </pc:spChg>
        <pc:spChg chg="add mod">
          <ac:chgData name="Hamlet Markarian" userId="4926d2b407f31d77" providerId="LiveId" clId="{705DC818-639B-473A-A2BD-6062E0046C7B}" dt="2021-04-22T15:24:48.821" v="1925" actId="11530"/>
          <ac:spMkLst>
            <pc:docMk/>
            <pc:sldMk cId="3194781255" sldId="1666"/>
            <ac:spMk id="28" creationId="{BBB81A98-33EE-4BB0-8812-CD3495B7AD36}"/>
          </ac:spMkLst>
        </pc:spChg>
        <pc:spChg chg="add mod">
          <ac:chgData name="Hamlet Markarian" userId="4926d2b407f31d77" providerId="LiveId" clId="{705DC818-639B-473A-A2BD-6062E0046C7B}" dt="2021-04-22T15:24:48.821" v="1925" actId="11530"/>
          <ac:spMkLst>
            <pc:docMk/>
            <pc:sldMk cId="3194781255" sldId="1666"/>
            <ac:spMk id="29" creationId="{E6EE5509-8AF1-49A5-8689-F600D0C30D5D}"/>
          </ac:spMkLst>
        </pc:spChg>
        <pc:spChg chg="add mod">
          <ac:chgData name="Hamlet Markarian" userId="4926d2b407f31d77" providerId="LiveId" clId="{705DC818-639B-473A-A2BD-6062E0046C7B}" dt="2021-04-22T15:24:48.821" v="1925" actId="11530"/>
          <ac:spMkLst>
            <pc:docMk/>
            <pc:sldMk cId="3194781255" sldId="1666"/>
            <ac:spMk id="36" creationId="{64285E8E-864B-4ACE-88FD-BDE4939AEFF7}"/>
          </ac:spMkLst>
        </pc:spChg>
        <pc:spChg chg="add mod">
          <ac:chgData name="Hamlet Markarian" userId="4926d2b407f31d77" providerId="LiveId" clId="{705DC818-639B-473A-A2BD-6062E0046C7B}" dt="2021-04-22T14:37:38.924" v="1565" actId="1076"/>
          <ac:spMkLst>
            <pc:docMk/>
            <pc:sldMk cId="3194781255" sldId="1666"/>
            <ac:spMk id="38" creationId="{DB85538C-D807-48A0-B758-E934ED0AB59B}"/>
          </ac:spMkLst>
        </pc:spChg>
        <pc:spChg chg="add mod">
          <ac:chgData name="Hamlet Markarian" userId="4926d2b407f31d77" providerId="LiveId" clId="{705DC818-639B-473A-A2BD-6062E0046C7B}" dt="2021-04-22T15:24:48.821" v="1925" actId="11530"/>
          <ac:spMkLst>
            <pc:docMk/>
            <pc:sldMk cId="3194781255" sldId="1666"/>
            <ac:spMk id="39" creationId="{E8C24ADB-C6C0-4E50-BFA8-37B37A1B7BF3}"/>
          </ac:spMkLst>
        </pc:spChg>
        <pc:spChg chg="add mod">
          <ac:chgData name="Hamlet Markarian" userId="4926d2b407f31d77" providerId="LiveId" clId="{705DC818-639B-473A-A2BD-6062E0046C7B}" dt="2021-04-22T14:37:38.924" v="1565" actId="1076"/>
          <ac:spMkLst>
            <pc:docMk/>
            <pc:sldMk cId="3194781255" sldId="1666"/>
            <ac:spMk id="40" creationId="{F855628A-08F9-4B7A-8B22-1418990CB74F}"/>
          </ac:spMkLst>
        </pc:spChg>
        <pc:spChg chg="add mod ord">
          <ac:chgData name="Hamlet Markarian" userId="4926d2b407f31d77" providerId="LiveId" clId="{705DC818-639B-473A-A2BD-6062E0046C7B}" dt="2021-04-22T14:37:38.924" v="1565" actId="1076"/>
          <ac:spMkLst>
            <pc:docMk/>
            <pc:sldMk cId="3194781255" sldId="1666"/>
            <ac:spMk id="41" creationId="{916683DD-5D23-49F1-81BC-C3DD15A4CE39}"/>
          </ac:spMkLst>
        </pc:spChg>
        <pc:spChg chg="add mod">
          <ac:chgData name="Hamlet Markarian" userId="4926d2b407f31d77" providerId="LiveId" clId="{705DC818-639B-473A-A2BD-6062E0046C7B}" dt="2021-04-22T15:24:48.821" v="1925" actId="11530"/>
          <ac:spMkLst>
            <pc:docMk/>
            <pc:sldMk cId="3194781255" sldId="1666"/>
            <ac:spMk id="44" creationId="{C993EE29-276E-499A-9D05-62D6FABE93DB}"/>
          </ac:spMkLst>
        </pc:spChg>
        <pc:spChg chg="add mod">
          <ac:chgData name="Hamlet Markarian" userId="4926d2b407f31d77" providerId="LiveId" clId="{705DC818-639B-473A-A2BD-6062E0046C7B}" dt="2021-04-22T15:24:48.821" v="1925" actId="11530"/>
          <ac:spMkLst>
            <pc:docMk/>
            <pc:sldMk cId="3194781255" sldId="1666"/>
            <ac:spMk id="46" creationId="{6E74C7BB-51D1-4433-BDDF-C5E01DBDEE64}"/>
          </ac:spMkLst>
        </pc:spChg>
        <pc:spChg chg="add mod">
          <ac:chgData name="Hamlet Markarian" userId="4926d2b407f31d77" providerId="LiveId" clId="{705DC818-639B-473A-A2BD-6062E0046C7B}" dt="2021-04-22T15:24:48.821" v="1925" actId="11530"/>
          <ac:spMkLst>
            <pc:docMk/>
            <pc:sldMk cId="3194781255" sldId="1666"/>
            <ac:spMk id="48" creationId="{9C2A1769-1475-4D71-9421-D126DE13C81C}"/>
          </ac:spMkLst>
        </pc:spChg>
        <pc:spChg chg="mod">
          <ac:chgData name="Hamlet Markarian" userId="4926d2b407f31d77" providerId="LiveId" clId="{705DC818-639B-473A-A2BD-6062E0046C7B}" dt="2021-04-22T11:10:08.625" v="822"/>
          <ac:spMkLst>
            <pc:docMk/>
            <pc:sldMk cId="3194781255" sldId="1666"/>
            <ac:spMk id="50" creationId="{4F998B1D-6B43-4A9D-AD50-A2533B0C2888}"/>
          </ac:spMkLst>
        </pc:spChg>
        <pc:spChg chg="add mod">
          <ac:chgData name="Hamlet Markarian" userId="4926d2b407f31d77" providerId="LiveId" clId="{705DC818-639B-473A-A2BD-6062E0046C7B}" dt="2021-04-22T14:37:38.924" v="1565" actId="1076"/>
          <ac:spMkLst>
            <pc:docMk/>
            <pc:sldMk cId="3194781255" sldId="1666"/>
            <ac:spMk id="51" creationId="{5E155CA9-E823-4010-B1DE-2E4C38471681}"/>
          </ac:spMkLst>
        </pc:spChg>
        <pc:spChg chg="add mod">
          <ac:chgData name="Hamlet Markarian" userId="4926d2b407f31d77" providerId="LiveId" clId="{705DC818-639B-473A-A2BD-6062E0046C7B}" dt="2021-04-22T14:46:15.598" v="1656" actId="14100"/>
          <ac:spMkLst>
            <pc:docMk/>
            <pc:sldMk cId="3194781255" sldId="1666"/>
            <ac:spMk id="53" creationId="{023AFD79-F624-4962-AF7B-8D82243344CE}"/>
          </ac:spMkLst>
        </pc:spChg>
        <pc:spChg chg="add mod">
          <ac:chgData name="Hamlet Markarian" userId="4926d2b407f31d77" providerId="LiveId" clId="{705DC818-639B-473A-A2BD-6062E0046C7B}" dt="2021-04-22T14:46:03.851" v="1655" actId="1038"/>
          <ac:spMkLst>
            <pc:docMk/>
            <pc:sldMk cId="3194781255" sldId="1666"/>
            <ac:spMk id="54" creationId="{9F9CC3FF-946D-47EC-B080-FE594F98A79C}"/>
          </ac:spMkLst>
        </pc:spChg>
        <pc:spChg chg="add mod">
          <ac:chgData name="Hamlet Markarian" userId="4926d2b407f31d77" providerId="LiveId" clId="{705DC818-639B-473A-A2BD-6062E0046C7B}" dt="2021-04-22T14:46:03.851" v="1655" actId="1038"/>
          <ac:spMkLst>
            <pc:docMk/>
            <pc:sldMk cId="3194781255" sldId="1666"/>
            <ac:spMk id="55" creationId="{42979672-9E8A-4E0F-B99F-9022F149FF8A}"/>
          </ac:spMkLst>
        </pc:spChg>
        <pc:spChg chg="add mod">
          <ac:chgData name="Hamlet Markarian" userId="4926d2b407f31d77" providerId="LiveId" clId="{705DC818-639B-473A-A2BD-6062E0046C7B}" dt="2021-04-22T14:46:03.851" v="1655" actId="1038"/>
          <ac:spMkLst>
            <pc:docMk/>
            <pc:sldMk cId="3194781255" sldId="1666"/>
            <ac:spMk id="56" creationId="{D27909DB-D24F-4639-B1F2-40C7644CEBDF}"/>
          </ac:spMkLst>
        </pc:spChg>
        <pc:spChg chg="add mod">
          <ac:chgData name="Hamlet Markarian" userId="4926d2b407f31d77" providerId="LiveId" clId="{705DC818-639B-473A-A2BD-6062E0046C7B}" dt="2021-04-22T14:46:03.851" v="1655" actId="1038"/>
          <ac:spMkLst>
            <pc:docMk/>
            <pc:sldMk cId="3194781255" sldId="1666"/>
            <ac:spMk id="57" creationId="{501B61E1-B97B-4513-9209-2B25C6BDF3DC}"/>
          </ac:spMkLst>
        </pc:spChg>
        <pc:spChg chg="add mod">
          <ac:chgData name="Hamlet Markarian" userId="4926d2b407f31d77" providerId="LiveId" clId="{705DC818-639B-473A-A2BD-6062E0046C7B}" dt="2021-04-22T14:38:50.351" v="1585" actId="1076"/>
          <ac:spMkLst>
            <pc:docMk/>
            <pc:sldMk cId="3194781255" sldId="1666"/>
            <ac:spMk id="62" creationId="{281F3CB8-F254-4F42-A187-DB677E124EAF}"/>
          </ac:spMkLst>
        </pc:spChg>
        <pc:cxnChg chg="add mod">
          <ac:chgData name="Hamlet Markarian" userId="4926d2b407f31d77" providerId="LiveId" clId="{705DC818-639B-473A-A2BD-6062E0046C7B}" dt="2021-04-22T14:46:03.851" v="1655" actId="1038"/>
          <ac:cxnSpMkLst>
            <pc:docMk/>
            <pc:sldMk cId="3194781255" sldId="1666"/>
            <ac:cxnSpMk id="15" creationId="{82785A59-542D-4C6C-92B5-FCE830B5347B}"/>
          </ac:cxnSpMkLst>
        </pc:cxnChg>
        <pc:cxnChg chg="add mod">
          <ac:chgData name="Hamlet Markarian" userId="4926d2b407f31d77" providerId="LiveId" clId="{705DC818-639B-473A-A2BD-6062E0046C7B}" dt="2021-04-22T14:46:03.851" v="1655" actId="1038"/>
          <ac:cxnSpMkLst>
            <pc:docMk/>
            <pc:sldMk cId="3194781255" sldId="1666"/>
            <ac:cxnSpMk id="30" creationId="{EB056B8B-F3CB-4A9A-ACFB-06404BD2E47B}"/>
          </ac:cxnSpMkLst>
        </pc:cxnChg>
        <pc:cxnChg chg="add mod">
          <ac:chgData name="Hamlet Markarian" userId="4926d2b407f31d77" providerId="LiveId" clId="{705DC818-639B-473A-A2BD-6062E0046C7B}" dt="2021-04-22T14:46:03.851" v="1655" actId="1038"/>
          <ac:cxnSpMkLst>
            <pc:docMk/>
            <pc:sldMk cId="3194781255" sldId="1666"/>
            <ac:cxnSpMk id="31" creationId="{46672E20-D49F-409F-AB9B-97741D01EB89}"/>
          </ac:cxnSpMkLst>
        </pc:cxnChg>
        <pc:cxnChg chg="add mod">
          <ac:chgData name="Hamlet Markarian" userId="4926d2b407f31d77" providerId="LiveId" clId="{705DC818-639B-473A-A2BD-6062E0046C7B}" dt="2021-04-22T14:46:03.851" v="1655" actId="1038"/>
          <ac:cxnSpMkLst>
            <pc:docMk/>
            <pc:sldMk cId="3194781255" sldId="1666"/>
            <ac:cxnSpMk id="32" creationId="{730A6787-4BB0-4F0B-B10B-CE90F5E55570}"/>
          </ac:cxnSpMkLst>
        </pc:cxnChg>
        <pc:cxnChg chg="add mod">
          <ac:chgData name="Hamlet Markarian" userId="4926d2b407f31d77" providerId="LiveId" clId="{705DC818-639B-473A-A2BD-6062E0046C7B}" dt="2021-04-22T14:46:03.851" v="1655" actId="1038"/>
          <ac:cxnSpMkLst>
            <pc:docMk/>
            <pc:sldMk cId="3194781255" sldId="1666"/>
            <ac:cxnSpMk id="33" creationId="{F3AD39D8-3664-42C4-9229-FAD118B1BAD3}"/>
          </ac:cxnSpMkLst>
        </pc:cxnChg>
        <pc:cxnChg chg="add del mod">
          <ac:chgData name="Hamlet Markarian" userId="4926d2b407f31d77" providerId="LiveId" clId="{705DC818-639B-473A-A2BD-6062E0046C7B}" dt="2021-04-22T14:44:02.265" v="1645" actId="478"/>
          <ac:cxnSpMkLst>
            <pc:docMk/>
            <pc:sldMk cId="3194781255" sldId="1666"/>
            <ac:cxnSpMk id="34" creationId="{5530F3C3-83B3-4BC0-B5AA-1004BC2B980F}"/>
          </ac:cxnSpMkLst>
        </pc:cxnChg>
        <pc:cxnChg chg="add del mod">
          <ac:chgData name="Hamlet Markarian" userId="4926d2b407f31d77" providerId="LiveId" clId="{705DC818-639B-473A-A2BD-6062E0046C7B}" dt="2021-04-22T14:43:43.417" v="1636" actId="478"/>
          <ac:cxnSpMkLst>
            <pc:docMk/>
            <pc:sldMk cId="3194781255" sldId="1666"/>
            <ac:cxnSpMk id="35" creationId="{12F3B033-A202-41D5-B861-EE222340524B}"/>
          </ac:cxnSpMkLst>
        </pc:cxnChg>
        <pc:cxnChg chg="add mod">
          <ac:chgData name="Hamlet Markarian" userId="4926d2b407f31d77" providerId="LiveId" clId="{705DC818-639B-473A-A2BD-6062E0046C7B}" dt="2021-04-22T14:46:03.851" v="1655" actId="1038"/>
          <ac:cxnSpMkLst>
            <pc:docMk/>
            <pc:sldMk cId="3194781255" sldId="1666"/>
            <ac:cxnSpMk id="37" creationId="{63FD3CEB-9334-4156-9777-0A405E20F5A4}"/>
          </ac:cxnSpMkLst>
        </pc:cxnChg>
        <pc:cxnChg chg="add mod">
          <ac:chgData name="Hamlet Markarian" userId="4926d2b407f31d77" providerId="LiveId" clId="{705DC818-639B-473A-A2BD-6062E0046C7B}" dt="2021-04-22T14:37:38.924" v="1565" actId="1076"/>
          <ac:cxnSpMkLst>
            <pc:docMk/>
            <pc:sldMk cId="3194781255" sldId="1666"/>
            <ac:cxnSpMk id="42" creationId="{0A817D87-59B8-4674-BE44-9D3283A2A895}"/>
          </ac:cxnSpMkLst>
        </pc:cxnChg>
        <pc:cxnChg chg="add mod ord">
          <ac:chgData name="Hamlet Markarian" userId="4926d2b407f31d77" providerId="LiveId" clId="{705DC818-639B-473A-A2BD-6062E0046C7B}" dt="2021-04-22T14:46:28.121" v="1657" actId="14100"/>
          <ac:cxnSpMkLst>
            <pc:docMk/>
            <pc:sldMk cId="3194781255" sldId="1666"/>
            <ac:cxnSpMk id="43" creationId="{BD93C911-8938-4905-B3C6-B18D1B6A32C6}"/>
          </ac:cxnSpMkLst>
        </pc:cxnChg>
        <pc:cxnChg chg="add mod">
          <ac:chgData name="Hamlet Markarian" userId="4926d2b407f31d77" providerId="LiveId" clId="{705DC818-639B-473A-A2BD-6062E0046C7B}" dt="2021-04-22T14:46:03.851" v="1655" actId="1038"/>
          <ac:cxnSpMkLst>
            <pc:docMk/>
            <pc:sldMk cId="3194781255" sldId="1666"/>
            <ac:cxnSpMk id="45" creationId="{9563A5F9-CF55-4475-A87A-89622A97F7C1}"/>
          </ac:cxnSpMkLst>
        </pc:cxnChg>
        <pc:cxnChg chg="add del mod">
          <ac:chgData name="Hamlet Markarian" userId="4926d2b407f31d77" providerId="LiveId" clId="{705DC818-639B-473A-A2BD-6062E0046C7B}" dt="2021-04-22T14:43:54.521" v="1641" actId="478"/>
          <ac:cxnSpMkLst>
            <pc:docMk/>
            <pc:sldMk cId="3194781255" sldId="1666"/>
            <ac:cxnSpMk id="47" creationId="{6F01F276-BFF0-432B-8FCC-341C55CFA471}"/>
          </ac:cxnSpMkLst>
        </pc:cxnChg>
        <pc:cxnChg chg="add mod">
          <ac:chgData name="Hamlet Markarian" userId="4926d2b407f31d77" providerId="LiveId" clId="{705DC818-639B-473A-A2BD-6062E0046C7B}" dt="2021-04-22T14:46:03.851" v="1655" actId="1038"/>
          <ac:cxnSpMkLst>
            <pc:docMk/>
            <pc:sldMk cId="3194781255" sldId="1666"/>
            <ac:cxnSpMk id="49" creationId="{CC61B9C4-ABEC-485A-9BA2-2C0D29F35CD7}"/>
          </ac:cxnSpMkLst>
        </pc:cxnChg>
        <pc:cxnChg chg="add mod">
          <ac:chgData name="Hamlet Markarian" userId="4926d2b407f31d77" providerId="LiveId" clId="{705DC818-639B-473A-A2BD-6062E0046C7B}" dt="2021-04-22T14:46:03.851" v="1655" actId="1038"/>
          <ac:cxnSpMkLst>
            <pc:docMk/>
            <pc:sldMk cId="3194781255" sldId="1666"/>
            <ac:cxnSpMk id="58" creationId="{F01415E9-059E-4B97-B6DD-D5BC442509D2}"/>
          </ac:cxnSpMkLst>
        </pc:cxnChg>
        <pc:cxnChg chg="add mod">
          <ac:chgData name="Hamlet Markarian" userId="4926d2b407f31d77" providerId="LiveId" clId="{705DC818-639B-473A-A2BD-6062E0046C7B}" dt="2021-04-22T14:46:03.851" v="1655" actId="1038"/>
          <ac:cxnSpMkLst>
            <pc:docMk/>
            <pc:sldMk cId="3194781255" sldId="1666"/>
            <ac:cxnSpMk id="59" creationId="{05211EAF-AE8A-46B6-9D8A-F6C29C6EDEED}"/>
          </ac:cxnSpMkLst>
        </pc:cxnChg>
        <pc:cxnChg chg="add mod">
          <ac:chgData name="Hamlet Markarian" userId="4926d2b407f31d77" providerId="LiveId" clId="{705DC818-639B-473A-A2BD-6062E0046C7B}" dt="2021-04-22T14:46:03.851" v="1655" actId="1038"/>
          <ac:cxnSpMkLst>
            <pc:docMk/>
            <pc:sldMk cId="3194781255" sldId="1666"/>
            <ac:cxnSpMk id="60" creationId="{180C30D4-4EAA-4CB9-B9A2-033D73D8765E}"/>
          </ac:cxnSpMkLst>
        </pc:cxnChg>
        <pc:cxnChg chg="add del mod">
          <ac:chgData name="Hamlet Markarian" userId="4926d2b407f31d77" providerId="LiveId" clId="{705DC818-639B-473A-A2BD-6062E0046C7B}" dt="2021-04-22T14:43:19.161" v="1633" actId="478"/>
          <ac:cxnSpMkLst>
            <pc:docMk/>
            <pc:sldMk cId="3194781255" sldId="1666"/>
            <ac:cxnSpMk id="68" creationId="{0A0FF510-0C8C-4392-AADD-6E7E80146218}"/>
          </ac:cxnSpMkLst>
        </pc:cxnChg>
        <pc:cxnChg chg="add mod">
          <ac:chgData name="Hamlet Markarian" userId="4926d2b407f31d77" providerId="LiveId" clId="{705DC818-639B-473A-A2BD-6062E0046C7B}" dt="2021-04-22T14:46:03.851" v="1655" actId="1038"/>
          <ac:cxnSpMkLst>
            <pc:docMk/>
            <pc:sldMk cId="3194781255" sldId="1666"/>
            <ac:cxnSpMk id="70" creationId="{E1D4A1E9-988E-4C0A-B7F2-0E6521848BEA}"/>
          </ac:cxnSpMkLst>
        </pc:cxnChg>
        <pc:cxnChg chg="add mod">
          <ac:chgData name="Hamlet Markarian" userId="4926d2b407f31d77" providerId="LiveId" clId="{705DC818-639B-473A-A2BD-6062E0046C7B}" dt="2021-04-22T14:46:03.851" v="1655" actId="1038"/>
          <ac:cxnSpMkLst>
            <pc:docMk/>
            <pc:sldMk cId="3194781255" sldId="1666"/>
            <ac:cxnSpMk id="78" creationId="{6123A122-E5C4-4770-96BC-72C9A755F9FD}"/>
          </ac:cxnSpMkLst>
        </pc:cxnChg>
        <pc:cxnChg chg="add mod">
          <ac:chgData name="Hamlet Markarian" userId="4926d2b407f31d77" providerId="LiveId" clId="{705DC818-639B-473A-A2BD-6062E0046C7B}" dt="2021-04-22T14:46:03.851" v="1655" actId="1038"/>
          <ac:cxnSpMkLst>
            <pc:docMk/>
            <pc:sldMk cId="3194781255" sldId="1666"/>
            <ac:cxnSpMk id="81" creationId="{790DB8CB-EC1B-47C0-BF59-244389E98C96}"/>
          </ac:cxnSpMkLst>
        </pc:cxnChg>
        <pc:cxnChg chg="add mod">
          <ac:chgData name="Hamlet Markarian" userId="4926d2b407f31d77" providerId="LiveId" clId="{705DC818-639B-473A-A2BD-6062E0046C7B}" dt="2021-04-22T14:45:25.244" v="1652" actId="1076"/>
          <ac:cxnSpMkLst>
            <pc:docMk/>
            <pc:sldMk cId="3194781255" sldId="1666"/>
            <ac:cxnSpMk id="90" creationId="{C773106A-EF1F-4E1E-80BC-AF8A7CFAD425}"/>
          </ac:cxnSpMkLst>
        </pc:cxnChg>
      </pc:sldChg>
      <pc:sldChg chg="modSp add mod">
        <pc:chgData name="Hamlet Markarian" userId="4926d2b407f31d77" providerId="LiveId" clId="{705DC818-639B-473A-A2BD-6062E0046C7B}" dt="2021-04-22T11:11:21.831" v="834" actId="404"/>
        <pc:sldMkLst>
          <pc:docMk/>
          <pc:sldMk cId="712269962" sldId="1667"/>
        </pc:sldMkLst>
        <pc:spChg chg="mod">
          <ac:chgData name="Hamlet Markarian" userId="4926d2b407f31d77" providerId="LiveId" clId="{705DC818-639B-473A-A2BD-6062E0046C7B}" dt="2021-04-22T11:11:21.831" v="834" actId="404"/>
          <ac:spMkLst>
            <pc:docMk/>
            <pc:sldMk cId="712269962" sldId="1667"/>
            <ac:spMk id="5" creationId="{BC01E833-A438-4C2A-AF28-2B402D7F80E5}"/>
          </ac:spMkLst>
        </pc:spChg>
      </pc:sldChg>
      <pc:sldChg chg="modSp add mod">
        <pc:chgData name="Hamlet Markarian" userId="4926d2b407f31d77" providerId="LiveId" clId="{705DC818-639B-473A-A2BD-6062E0046C7B}" dt="2021-04-22T11:12:02.989" v="840"/>
        <pc:sldMkLst>
          <pc:docMk/>
          <pc:sldMk cId="3854310745" sldId="1668"/>
        </pc:sldMkLst>
        <pc:spChg chg="mod">
          <ac:chgData name="Hamlet Markarian" userId="4926d2b407f31d77" providerId="LiveId" clId="{705DC818-639B-473A-A2BD-6062E0046C7B}" dt="2021-04-22T11:11:49.829" v="838"/>
          <ac:spMkLst>
            <pc:docMk/>
            <pc:sldMk cId="3854310745" sldId="1668"/>
            <ac:spMk id="5" creationId="{BC01E833-A438-4C2A-AF28-2B402D7F80E5}"/>
          </ac:spMkLst>
        </pc:spChg>
        <pc:spChg chg="mod">
          <ac:chgData name="Hamlet Markarian" userId="4926d2b407f31d77" providerId="LiveId" clId="{705DC818-639B-473A-A2BD-6062E0046C7B}" dt="2021-04-22T11:12:02.989" v="840"/>
          <ac:spMkLst>
            <pc:docMk/>
            <pc:sldMk cId="3854310745" sldId="1668"/>
            <ac:spMk id="50" creationId="{4F998B1D-6B43-4A9D-AD50-A2533B0C2888}"/>
          </ac:spMkLst>
        </pc:spChg>
      </pc:sldChg>
      <pc:sldChg chg="modSp add mod">
        <pc:chgData name="Hamlet Markarian" userId="4926d2b407f31d77" providerId="LiveId" clId="{705DC818-639B-473A-A2BD-6062E0046C7B}" dt="2021-04-22T11:19:37.668" v="915" actId="20577"/>
        <pc:sldMkLst>
          <pc:docMk/>
          <pc:sldMk cId="2529376250" sldId="1669"/>
        </pc:sldMkLst>
        <pc:spChg chg="mod">
          <ac:chgData name="Hamlet Markarian" userId="4926d2b407f31d77" providerId="LiveId" clId="{705DC818-639B-473A-A2BD-6062E0046C7B}" dt="2021-04-22T11:19:37.668" v="915" actId="20577"/>
          <ac:spMkLst>
            <pc:docMk/>
            <pc:sldMk cId="2529376250" sldId="1669"/>
            <ac:spMk id="5" creationId="{BC01E833-A438-4C2A-AF28-2B402D7F80E5}"/>
          </ac:spMkLst>
        </pc:spChg>
        <pc:spChg chg="mod">
          <ac:chgData name="Hamlet Markarian" userId="4926d2b407f31d77" providerId="LiveId" clId="{705DC818-639B-473A-A2BD-6062E0046C7B}" dt="2021-04-22T11:12:50.942" v="849"/>
          <ac:spMkLst>
            <pc:docMk/>
            <pc:sldMk cId="2529376250" sldId="1669"/>
            <ac:spMk id="50" creationId="{4F998B1D-6B43-4A9D-AD50-A2533B0C2888}"/>
          </ac:spMkLst>
        </pc:spChg>
      </pc:sldChg>
      <pc:sldChg chg="modSp add mod">
        <pc:chgData name="Hamlet Markarian" userId="4926d2b407f31d77" providerId="LiveId" clId="{705DC818-639B-473A-A2BD-6062E0046C7B}" dt="2021-04-22T11:13:27.396" v="856"/>
        <pc:sldMkLst>
          <pc:docMk/>
          <pc:sldMk cId="2886278014" sldId="1670"/>
        </pc:sldMkLst>
        <pc:spChg chg="mod">
          <ac:chgData name="Hamlet Markarian" userId="4926d2b407f31d77" providerId="LiveId" clId="{705DC818-639B-473A-A2BD-6062E0046C7B}" dt="2021-04-22T11:13:14.499" v="854" actId="20577"/>
          <ac:spMkLst>
            <pc:docMk/>
            <pc:sldMk cId="2886278014" sldId="1670"/>
            <ac:spMk id="5" creationId="{BC01E833-A438-4C2A-AF28-2B402D7F80E5}"/>
          </ac:spMkLst>
        </pc:spChg>
        <pc:spChg chg="mod">
          <ac:chgData name="Hamlet Markarian" userId="4926d2b407f31d77" providerId="LiveId" clId="{705DC818-639B-473A-A2BD-6062E0046C7B}" dt="2021-04-22T11:13:27.396" v="856"/>
          <ac:spMkLst>
            <pc:docMk/>
            <pc:sldMk cId="2886278014" sldId="1670"/>
            <ac:spMk id="50" creationId="{4F998B1D-6B43-4A9D-AD50-A2533B0C2888}"/>
          </ac:spMkLst>
        </pc:spChg>
      </pc:sldChg>
      <pc:sldChg chg="addSp delSp modSp add mod addAnim delAnim modAnim">
        <pc:chgData name="Hamlet Markarian" userId="4926d2b407f31d77" providerId="LiveId" clId="{705DC818-639B-473A-A2BD-6062E0046C7B}" dt="2021-04-22T21:03:31.661" v="3057" actId="207"/>
        <pc:sldMkLst>
          <pc:docMk/>
          <pc:sldMk cId="1239693933" sldId="1671"/>
        </pc:sldMkLst>
        <pc:spChg chg="mod">
          <ac:chgData name="Hamlet Markarian" userId="4926d2b407f31d77" providerId="LiveId" clId="{705DC818-639B-473A-A2BD-6062E0046C7B}" dt="2021-04-22T11:19:49.937" v="916" actId="113"/>
          <ac:spMkLst>
            <pc:docMk/>
            <pc:sldMk cId="1239693933" sldId="1671"/>
            <ac:spMk id="5" creationId="{BC01E833-A438-4C2A-AF28-2B402D7F80E5}"/>
          </ac:spMkLst>
        </pc:spChg>
        <pc:spChg chg="add del mod ord">
          <ac:chgData name="Hamlet Markarian" userId="4926d2b407f31d77" providerId="LiveId" clId="{705DC818-639B-473A-A2BD-6062E0046C7B}" dt="2021-04-22T21:01:50.331" v="3049" actId="167"/>
          <ac:spMkLst>
            <pc:docMk/>
            <pc:sldMk cId="1239693933" sldId="1671"/>
            <ac:spMk id="14" creationId="{F493E75F-F777-4DF7-B807-3C5BE44BB8A0}"/>
          </ac:spMkLst>
        </pc:spChg>
        <pc:spChg chg="add del mod">
          <ac:chgData name="Hamlet Markarian" userId="4926d2b407f31d77" providerId="LiveId" clId="{705DC818-639B-473A-A2BD-6062E0046C7B}" dt="2021-04-22T16:29:57.467" v="2334" actId="478"/>
          <ac:spMkLst>
            <pc:docMk/>
            <pc:sldMk cId="1239693933" sldId="1671"/>
            <ac:spMk id="15" creationId="{96CF6388-DE1A-4223-B407-D2EE6284A427}"/>
          </ac:spMkLst>
        </pc:spChg>
        <pc:spChg chg="add del mod">
          <ac:chgData name="Hamlet Markarian" userId="4926d2b407f31d77" providerId="LiveId" clId="{705DC818-639B-473A-A2BD-6062E0046C7B}" dt="2021-04-22T16:29:57.467" v="2334" actId="478"/>
          <ac:spMkLst>
            <pc:docMk/>
            <pc:sldMk cId="1239693933" sldId="1671"/>
            <ac:spMk id="16" creationId="{D2BC1679-444A-456C-93E0-F29B96646692}"/>
          </ac:spMkLst>
        </pc:spChg>
        <pc:spChg chg="add del mod">
          <ac:chgData name="Hamlet Markarian" userId="4926d2b407f31d77" providerId="LiveId" clId="{705DC818-639B-473A-A2BD-6062E0046C7B}" dt="2021-04-22T16:29:57.467" v="2334" actId="478"/>
          <ac:spMkLst>
            <pc:docMk/>
            <pc:sldMk cId="1239693933" sldId="1671"/>
            <ac:spMk id="17" creationId="{9D9E963E-46F7-4E6D-82E9-E59A7FE3759A}"/>
          </ac:spMkLst>
        </pc:spChg>
        <pc:spChg chg="add del">
          <ac:chgData name="Hamlet Markarian" userId="4926d2b407f31d77" providerId="LiveId" clId="{705DC818-639B-473A-A2BD-6062E0046C7B}" dt="2021-04-22T20:55:06.154" v="2918" actId="478"/>
          <ac:spMkLst>
            <pc:docMk/>
            <pc:sldMk cId="1239693933" sldId="1671"/>
            <ac:spMk id="17" creationId="{E4B16A96-DA3D-4BB4-80DE-1135A81CC6D1}"/>
          </ac:spMkLst>
        </pc:spChg>
        <pc:spChg chg="add del mod">
          <ac:chgData name="Hamlet Markarian" userId="4926d2b407f31d77" providerId="LiveId" clId="{705DC818-639B-473A-A2BD-6062E0046C7B}" dt="2021-04-22T20:55:29.945" v="2921" actId="478"/>
          <ac:spMkLst>
            <pc:docMk/>
            <pc:sldMk cId="1239693933" sldId="1671"/>
            <ac:spMk id="18" creationId="{D739BC00-7AFF-4E7A-B8FF-9C883C30B890}"/>
          </ac:spMkLst>
        </pc:spChg>
        <pc:spChg chg="add del mod">
          <ac:chgData name="Hamlet Markarian" userId="4926d2b407f31d77" providerId="LiveId" clId="{705DC818-639B-473A-A2BD-6062E0046C7B}" dt="2021-04-22T16:29:57.467" v="2334" actId="478"/>
          <ac:spMkLst>
            <pc:docMk/>
            <pc:sldMk cId="1239693933" sldId="1671"/>
            <ac:spMk id="18" creationId="{EC2888F5-C42F-44C1-B9CE-C9C7A52C9AA8}"/>
          </ac:spMkLst>
        </pc:spChg>
        <pc:spChg chg="add del mod">
          <ac:chgData name="Hamlet Markarian" userId="4926d2b407f31d77" providerId="LiveId" clId="{705DC818-639B-473A-A2BD-6062E0046C7B}" dt="2021-04-22T16:29:57.467" v="2334" actId="478"/>
          <ac:spMkLst>
            <pc:docMk/>
            <pc:sldMk cId="1239693933" sldId="1671"/>
            <ac:spMk id="19" creationId="{8AF39690-3B81-41CF-BD8A-14F2B2A941B5}"/>
          </ac:spMkLst>
        </pc:spChg>
        <pc:spChg chg="add del mod">
          <ac:chgData name="Hamlet Markarian" userId="4926d2b407f31d77" providerId="LiveId" clId="{705DC818-639B-473A-A2BD-6062E0046C7B}" dt="2021-04-22T16:29:57.467" v="2334" actId="478"/>
          <ac:spMkLst>
            <pc:docMk/>
            <pc:sldMk cId="1239693933" sldId="1671"/>
            <ac:spMk id="20" creationId="{C4157B1D-F395-418E-B994-FBACB88DD647}"/>
          </ac:spMkLst>
        </pc:spChg>
        <pc:spChg chg="add del mod">
          <ac:chgData name="Hamlet Markarian" userId="4926d2b407f31d77" providerId="LiveId" clId="{705DC818-639B-473A-A2BD-6062E0046C7B}" dt="2021-04-22T16:29:06.828" v="2333" actId="478"/>
          <ac:spMkLst>
            <pc:docMk/>
            <pc:sldMk cId="1239693933" sldId="1671"/>
            <ac:spMk id="21" creationId="{A85822AF-77F6-437F-A4B7-B885D53C36E5}"/>
          </ac:spMkLst>
        </pc:spChg>
        <pc:spChg chg="add del mod">
          <ac:chgData name="Hamlet Markarian" userId="4926d2b407f31d77" providerId="LiveId" clId="{705DC818-639B-473A-A2BD-6062E0046C7B}" dt="2021-04-22T16:29:06.828" v="2333" actId="478"/>
          <ac:spMkLst>
            <pc:docMk/>
            <pc:sldMk cId="1239693933" sldId="1671"/>
            <ac:spMk id="22" creationId="{1F5A1D12-A553-46C4-80B2-16F4F188D3F4}"/>
          </ac:spMkLst>
        </pc:spChg>
        <pc:spChg chg="del mod topLvl">
          <ac:chgData name="Hamlet Markarian" userId="4926d2b407f31d77" providerId="LiveId" clId="{705DC818-639B-473A-A2BD-6062E0046C7B}" dt="2021-04-22T16:29:57.467" v="2334" actId="478"/>
          <ac:spMkLst>
            <pc:docMk/>
            <pc:sldMk cId="1239693933" sldId="1671"/>
            <ac:spMk id="26" creationId="{7D59A699-2516-4920-8602-4884ED601E88}"/>
          </ac:spMkLst>
        </pc:spChg>
        <pc:spChg chg="del mod topLvl">
          <ac:chgData name="Hamlet Markarian" userId="4926d2b407f31d77" providerId="LiveId" clId="{705DC818-639B-473A-A2BD-6062E0046C7B}" dt="2021-04-22T16:25:41.867" v="2308" actId="478"/>
          <ac:spMkLst>
            <pc:docMk/>
            <pc:sldMk cId="1239693933" sldId="1671"/>
            <ac:spMk id="27" creationId="{5F875615-BB59-437E-AD11-67871BAF01E7}"/>
          </ac:spMkLst>
        </pc:spChg>
        <pc:spChg chg="del mod topLvl">
          <ac:chgData name="Hamlet Markarian" userId="4926d2b407f31d77" providerId="LiveId" clId="{705DC818-639B-473A-A2BD-6062E0046C7B}" dt="2021-04-22T16:29:57.467" v="2334" actId="478"/>
          <ac:spMkLst>
            <pc:docMk/>
            <pc:sldMk cId="1239693933" sldId="1671"/>
            <ac:spMk id="29" creationId="{9E0E173F-68FF-4D11-A2BF-561C0C2F2191}"/>
          </ac:spMkLst>
        </pc:spChg>
        <pc:spChg chg="del mod topLvl">
          <ac:chgData name="Hamlet Markarian" userId="4926d2b407f31d77" providerId="LiveId" clId="{705DC818-639B-473A-A2BD-6062E0046C7B}" dt="2021-04-22T16:25:41.867" v="2308" actId="478"/>
          <ac:spMkLst>
            <pc:docMk/>
            <pc:sldMk cId="1239693933" sldId="1671"/>
            <ac:spMk id="30" creationId="{3558655A-0381-4FAF-83D1-D6152F1808C4}"/>
          </ac:spMkLst>
        </pc:spChg>
        <pc:spChg chg="del mod topLvl">
          <ac:chgData name="Hamlet Markarian" userId="4926d2b407f31d77" providerId="LiveId" clId="{705DC818-639B-473A-A2BD-6062E0046C7B}" dt="2021-04-22T16:29:57.467" v="2334" actId="478"/>
          <ac:spMkLst>
            <pc:docMk/>
            <pc:sldMk cId="1239693933" sldId="1671"/>
            <ac:spMk id="32" creationId="{AD4F2EFF-32D9-4A21-B3A6-65BA037E66D5}"/>
          </ac:spMkLst>
        </pc:spChg>
        <pc:spChg chg="del mod topLvl">
          <ac:chgData name="Hamlet Markarian" userId="4926d2b407f31d77" providerId="LiveId" clId="{705DC818-639B-473A-A2BD-6062E0046C7B}" dt="2021-04-22T16:25:41.867" v="2308" actId="478"/>
          <ac:spMkLst>
            <pc:docMk/>
            <pc:sldMk cId="1239693933" sldId="1671"/>
            <ac:spMk id="33" creationId="{0254D53F-33C8-48F7-8FBB-4B5C86DFB065}"/>
          </ac:spMkLst>
        </pc:spChg>
        <pc:spChg chg="add del mod ord">
          <ac:chgData name="Hamlet Markarian" userId="4926d2b407f31d77" providerId="LiveId" clId="{705DC818-639B-473A-A2BD-6062E0046C7B}" dt="2021-04-22T20:44:18.570" v="2760" actId="478"/>
          <ac:spMkLst>
            <pc:docMk/>
            <pc:sldMk cId="1239693933" sldId="1671"/>
            <ac:spMk id="33" creationId="{6A12C10C-E3AC-4675-A676-F751BB819690}"/>
          </ac:spMkLst>
        </pc:spChg>
        <pc:spChg chg="mod">
          <ac:chgData name="Hamlet Markarian" userId="4926d2b407f31d77" providerId="LiveId" clId="{705DC818-639B-473A-A2BD-6062E0046C7B}" dt="2021-04-22T16:25:23.381" v="2301" actId="1076"/>
          <ac:spMkLst>
            <pc:docMk/>
            <pc:sldMk cId="1239693933" sldId="1671"/>
            <ac:spMk id="35" creationId="{89635110-7F32-47D0-A75A-38A21D7BDAD6}"/>
          </ac:spMkLst>
        </pc:spChg>
        <pc:spChg chg="mod">
          <ac:chgData name="Hamlet Markarian" userId="4926d2b407f31d77" providerId="LiveId" clId="{705DC818-639B-473A-A2BD-6062E0046C7B}" dt="2021-04-22T16:25:23.381" v="2301" actId="1076"/>
          <ac:spMkLst>
            <pc:docMk/>
            <pc:sldMk cId="1239693933" sldId="1671"/>
            <ac:spMk id="36" creationId="{30B007B7-C2CC-45F7-990E-1D47E1B39A6E}"/>
          </ac:spMkLst>
        </pc:spChg>
        <pc:spChg chg="add del mod ord">
          <ac:chgData name="Hamlet Markarian" userId="4926d2b407f31d77" providerId="LiveId" clId="{705DC818-639B-473A-A2BD-6062E0046C7B}" dt="2021-04-22T20:44:20.011" v="2761" actId="478"/>
          <ac:spMkLst>
            <pc:docMk/>
            <pc:sldMk cId="1239693933" sldId="1671"/>
            <ac:spMk id="38" creationId="{0590484A-3A04-4A63-8D8F-F65B3E42FB58}"/>
          </ac:spMkLst>
        </pc:spChg>
        <pc:spChg chg="add del mod topLvl">
          <ac:chgData name="Hamlet Markarian" userId="4926d2b407f31d77" providerId="LiveId" clId="{705DC818-639B-473A-A2BD-6062E0046C7B}" dt="2021-04-22T16:29:57.467" v="2334" actId="478"/>
          <ac:spMkLst>
            <pc:docMk/>
            <pc:sldMk cId="1239693933" sldId="1671"/>
            <ac:spMk id="38" creationId="{A8D7A31B-62D1-4FA6-8BC2-A199D7A4285E}"/>
          </ac:spMkLst>
        </pc:spChg>
        <pc:spChg chg="add del mod ord">
          <ac:chgData name="Hamlet Markarian" userId="4926d2b407f31d77" providerId="LiveId" clId="{705DC818-639B-473A-A2BD-6062E0046C7B}" dt="2021-04-22T20:44:20.650" v="2762" actId="478"/>
          <ac:spMkLst>
            <pc:docMk/>
            <pc:sldMk cId="1239693933" sldId="1671"/>
            <ac:spMk id="39" creationId="{63A29EF6-FB2D-4F9B-9C3C-C3A60BBD83D3}"/>
          </ac:spMkLst>
        </pc:spChg>
        <pc:spChg chg="del mod topLvl">
          <ac:chgData name="Hamlet Markarian" userId="4926d2b407f31d77" providerId="LiveId" clId="{705DC818-639B-473A-A2BD-6062E0046C7B}" dt="2021-04-22T16:25:34.907" v="2306" actId="478"/>
          <ac:spMkLst>
            <pc:docMk/>
            <pc:sldMk cId="1239693933" sldId="1671"/>
            <ac:spMk id="39" creationId="{8406874B-91CE-4080-A833-A31FDAFCBE5B}"/>
          </ac:spMkLst>
        </pc:spChg>
        <pc:spChg chg="add del mod ord">
          <ac:chgData name="Hamlet Markarian" userId="4926d2b407f31d77" providerId="LiveId" clId="{705DC818-639B-473A-A2BD-6062E0046C7B}" dt="2021-04-22T20:44:21.385" v="2763" actId="478"/>
          <ac:spMkLst>
            <pc:docMk/>
            <pc:sldMk cId="1239693933" sldId="1671"/>
            <ac:spMk id="40" creationId="{3048CF8F-233A-4D62-81D9-FF678F356E02}"/>
          </ac:spMkLst>
        </pc:spChg>
        <pc:spChg chg="mod">
          <ac:chgData name="Hamlet Markarian" userId="4926d2b407f31d77" providerId="LiveId" clId="{705DC818-639B-473A-A2BD-6062E0046C7B}" dt="2021-04-22T16:25:23.381" v="2301" actId="1076"/>
          <ac:spMkLst>
            <pc:docMk/>
            <pc:sldMk cId="1239693933" sldId="1671"/>
            <ac:spMk id="41" creationId="{F488EB7B-67F7-44D3-BCB8-7AB20587BB3A}"/>
          </ac:spMkLst>
        </pc:spChg>
        <pc:spChg chg="mod">
          <ac:chgData name="Hamlet Markarian" userId="4926d2b407f31d77" providerId="LiveId" clId="{705DC818-639B-473A-A2BD-6062E0046C7B}" dt="2021-04-22T16:25:23.381" v="2301" actId="1076"/>
          <ac:spMkLst>
            <pc:docMk/>
            <pc:sldMk cId="1239693933" sldId="1671"/>
            <ac:spMk id="42" creationId="{D982A080-1FCB-4A67-A008-4BBEFCFA2812}"/>
          </ac:spMkLst>
        </pc:spChg>
        <pc:spChg chg="add mod ord">
          <ac:chgData name="Hamlet Markarian" userId="4926d2b407f31d77" providerId="LiveId" clId="{705DC818-639B-473A-A2BD-6062E0046C7B}" dt="2021-04-22T16:32:50.290" v="2383" actId="167"/>
          <ac:spMkLst>
            <pc:docMk/>
            <pc:sldMk cId="1239693933" sldId="1671"/>
            <ac:spMk id="43" creationId="{B398A12C-5DDE-478A-B8A5-21A542BACD0F}"/>
          </ac:spMkLst>
        </pc:spChg>
        <pc:spChg chg="add mod ord">
          <ac:chgData name="Hamlet Markarian" userId="4926d2b407f31d77" providerId="LiveId" clId="{705DC818-639B-473A-A2BD-6062E0046C7B}" dt="2021-04-22T16:32:50.290" v="2383" actId="167"/>
          <ac:spMkLst>
            <pc:docMk/>
            <pc:sldMk cId="1239693933" sldId="1671"/>
            <ac:spMk id="44" creationId="{9ECCC8CE-F166-41F9-99C2-3215C16BC4E0}"/>
          </ac:spMkLst>
        </pc:spChg>
        <pc:spChg chg="add mod">
          <ac:chgData name="Hamlet Markarian" userId="4926d2b407f31d77" providerId="LiveId" clId="{705DC818-639B-473A-A2BD-6062E0046C7B}" dt="2021-04-22T16:31:59.568" v="2374" actId="12789"/>
          <ac:spMkLst>
            <pc:docMk/>
            <pc:sldMk cId="1239693933" sldId="1671"/>
            <ac:spMk id="45" creationId="{20E80B1E-5143-482D-AD03-C98AED85D009}"/>
          </ac:spMkLst>
        </pc:spChg>
        <pc:spChg chg="add mod ord">
          <ac:chgData name="Hamlet Markarian" userId="4926d2b407f31d77" providerId="LiveId" clId="{705DC818-639B-473A-A2BD-6062E0046C7B}" dt="2021-04-22T16:32:50.290" v="2383" actId="167"/>
          <ac:spMkLst>
            <pc:docMk/>
            <pc:sldMk cId="1239693933" sldId="1671"/>
            <ac:spMk id="46" creationId="{4EF2B844-2511-4568-A339-3962A40249F5}"/>
          </ac:spMkLst>
        </pc:spChg>
        <pc:spChg chg="add mod">
          <ac:chgData name="Hamlet Markarian" userId="4926d2b407f31d77" providerId="LiveId" clId="{705DC818-639B-473A-A2BD-6062E0046C7B}" dt="2021-04-22T20:57:24.341" v="2959" actId="207"/>
          <ac:spMkLst>
            <pc:docMk/>
            <pc:sldMk cId="1239693933" sldId="1671"/>
            <ac:spMk id="47" creationId="{2741D725-B486-4A3D-ABBB-9C8E0CCB543F}"/>
          </ac:spMkLst>
        </pc:spChg>
        <pc:spChg chg="add del mod">
          <ac:chgData name="Hamlet Markarian" userId="4926d2b407f31d77" providerId="LiveId" clId="{705DC818-639B-473A-A2BD-6062E0046C7B}" dt="2021-04-22T20:44:17.770" v="2759" actId="478"/>
          <ac:spMkLst>
            <pc:docMk/>
            <pc:sldMk cId="1239693933" sldId="1671"/>
            <ac:spMk id="48" creationId="{3C7E4E2B-9333-484A-844D-43016B83F6E0}"/>
          </ac:spMkLst>
        </pc:spChg>
        <pc:spChg chg="add mod topLvl">
          <ac:chgData name="Hamlet Markarian" userId="4926d2b407f31d77" providerId="LiveId" clId="{705DC818-639B-473A-A2BD-6062E0046C7B}" dt="2021-04-22T21:03:21.245" v="3051" actId="207"/>
          <ac:spMkLst>
            <pc:docMk/>
            <pc:sldMk cId="1239693933" sldId="1671"/>
            <ac:spMk id="49" creationId="{F9362E83-4538-4302-B17D-11D220DABD6D}"/>
          </ac:spMkLst>
        </pc:spChg>
        <pc:spChg chg="mod">
          <ac:chgData name="Hamlet Markarian" userId="4926d2b407f31d77" providerId="LiveId" clId="{705DC818-639B-473A-A2BD-6062E0046C7B}" dt="2021-04-22T11:14:32.115" v="867" actId="20577"/>
          <ac:spMkLst>
            <pc:docMk/>
            <pc:sldMk cId="1239693933" sldId="1671"/>
            <ac:spMk id="50" creationId="{4F998B1D-6B43-4A9D-AD50-A2533B0C2888}"/>
          </ac:spMkLst>
        </pc:spChg>
        <pc:spChg chg="add mod topLvl">
          <ac:chgData name="Hamlet Markarian" userId="4926d2b407f31d77" providerId="LiveId" clId="{705DC818-639B-473A-A2BD-6062E0046C7B}" dt="2021-04-22T21:03:24.893" v="3053" actId="207"/>
          <ac:spMkLst>
            <pc:docMk/>
            <pc:sldMk cId="1239693933" sldId="1671"/>
            <ac:spMk id="51" creationId="{7F69D0AF-512A-44A6-88C3-DD034CF89B3A}"/>
          </ac:spMkLst>
        </pc:spChg>
        <pc:spChg chg="add mod topLvl">
          <ac:chgData name="Hamlet Markarian" userId="4926d2b407f31d77" providerId="LiveId" clId="{705DC818-639B-473A-A2BD-6062E0046C7B}" dt="2021-04-22T21:03:28.286" v="3055" actId="207"/>
          <ac:spMkLst>
            <pc:docMk/>
            <pc:sldMk cId="1239693933" sldId="1671"/>
            <ac:spMk id="53" creationId="{02FD35AF-ACEF-4096-95B7-8C803656A5AB}"/>
          </ac:spMkLst>
        </pc:spChg>
        <pc:spChg chg="add mod topLvl">
          <ac:chgData name="Hamlet Markarian" userId="4926d2b407f31d77" providerId="LiveId" clId="{705DC818-639B-473A-A2BD-6062E0046C7B}" dt="2021-04-22T21:03:31.661" v="3057" actId="207"/>
          <ac:spMkLst>
            <pc:docMk/>
            <pc:sldMk cId="1239693933" sldId="1671"/>
            <ac:spMk id="54" creationId="{F1A052B5-B1FE-4445-A653-54D265873996}"/>
          </ac:spMkLst>
        </pc:spChg>
        <pc:spChg chg="add mod ord">
          <ac:chgData name="Hamlet Markarian" userId="4926d2b407f31d77" providerId="LiveId" clId="{705DC818-639B-473A-A2BD-6062E0046C7B}" dt="2021-04-22T20:57:18.568" v="2948" actId="167"/>
          <ac:spMkLst>
            <pc:docMk/>
            <pc:sldMk cId="1239693933" sldId="1671"/>
            <ac:spMk id="57" creationId="{B2494118-AD68-4791-90BB-EFBEC53E33CB}"/>
          </ac:spMkLst>
        </pc:spChg>
        <pc:spChg chg="add del mod">
          <ac:chgData name="Hamlet Markarian" userId="4926d2b407f31d77" providerId="LiveId" clId="{705DC818-639B-473A-A2BD-6062E0046C7B}" dt="2021-04-22T20:58:36.588" v="3001" actId="478"/>
          <ac:spMkLst>
            <pc:docMk/>
            <pc:sldMk cId="1239693933" sldId="1671"/>
            <ac:spMk id="59" creationId="{9FF90A0B-1231-4FF4-8298-B4B1FF544A92}"/>
          </ac:spMkLst>
        </pc:spChg>
        <pc:spChg chg="add del mod">
          <ac:chgData name="Hamlet Markarian" userId="4926d2b407f31d77" providerId="LiveId" clId="{705DC818-639B-473A-A2BD-6062E0046C7B}" dt="2021-04-22T20:58:37.930" v="3002" actId="478"/>
          <ac:spMkLst>
            <pc:docMk/>
            <pc:sldMk cId="1239693933" sldId="1671"/>
            <ac:spMk id="60" creationId="{A73A7B8C-ABEC-4B51-BAB6-34C3C0AE8A1F}"/>
          </ac:spMkLst>
        </pc:spChg>
        <pc:spChg chg="add mod ord">
          <ac:chgData name="Hamlet Markarian" userId="4926d2b407f31d77" providerId="LiveId" clId="{705DC818-639B-473A-A2BD-6062E0046C7B}" dt="2021-04-22T20:58:08.011" v="2986" actId="167"/>
          <ac:spMkLst>
            <pc:docMk/>
            <pc:sldMk cId="1239693933" sldId="1671"/>
            <ac:spMk id="63" creationId="{1204BE92-815F-4546-8247-6738576CAD82}"/>
          </ac:spMkLst>
        </pc:spChg>
        <pc:spChg chg="add mod ord">
          <ac:chgData name="Hamlet Markarian" userId="4926d2b407f31d77" providerId="LiveId" clId="{705DC818-639B-473A-A2BD-6062E0046C7B}" dt="2021-04-22T20:59:18.134" v="3027" actId="14100"/>
          <ac:spMkLst>
            <pc:docMk/>
            <pc:sldMk cId="1239693933" sldId="1671"/>
            <ac:spMk id="65" creationId="{785E4C8E-8BD1-45CF-9EF7-24398974FD12}"/>
          </ac:spMkLst>
        </pc:spChg>
        <pc:spChg chg="add mod ord">
          <ac:chgData name="Hamlet Markarian" userId="4926d2b407f31d77" providerId="LiveId" clId="{705DC818-639B-473A-A2BD-6062E0046C7B}" dt="2021-04-22T20:59:13.600" v="3026" actId="167"/>
          <ac:spMkLst>
            <pc:docMk/>
            <pc:sldMk cId="1239693933" sldId="1671"/>
            <ac:spMk id="66" creationId="{5215CC38-1158-4686-99D2-088C0757DFFE}"/>
          </ac:spMkLst>
        </pc:spChg>
        <pc:spChg chg="add mod ord">
          <ac:chgData name="Hamlet Markarian" userId="4926d2b407f31d77" providerId="LiveId" clId="{705DC818-639B-473A-A2BD-6062E0046C7B}" dt="2021-04-22T20:59:58.697" v="3035" actId="167"/>
          <ac:spMkLst>
            <pc:docMk/>
            <pc:sldMk cId="1239693933" sldId="1671"/>
            <ac:spMk id="67" creationId="{E7A83330-25F3-491E-A7C6-0110DC60DAA7}"/>
          </ac:spMkLst>
        </pc:spChg>
        <pc:spChg chg="add mod topLvl">
          <ac:chgData name="Hamlet Markarian" userId="4926d2b407f31d77" providerId="LiveId" clId="{705DC818-639B-473A-A2BD-6062E0046C7B}" dt="2021-04-22T20:48:20.973" v="2878" actId="207"/>
          <ac:spMkLst>
            <pc:docMk/>
            <pc:sldMk cId="1239693933" sldId="1671"/>
            <ac:spMk id="68" creationId="{D305E75B-08C7-47F7-A5DE-E7476CFEE021}"/>
          </ac:spMkLst>
        </pc:spChg>
        <pc:spChg chg="add mod topLvl">
          <ac:chgData name="Hamlet Markarian" userId="4926d2b407f31d77" providerId="LiveId" clId="{705DC818-639B-473A-A2BD-6062E0046C7B}" dt="2021-04-22T20:48:23.103" v="2886" actId="207"/>
          <ac:spMkLst>
            <pc:docMk/>
            <pc:sldMk cId="1239693933" sldId="1671"/>
            <ac:spMk id="69" creationId="{08A92623-267C-43DB-8B90-880D7C6C47EA}"/>
          </ac:spMkLst>
        </pc:spChg>
        <pc:spChg chg="add mod topLvl">
          <ac:chgData name="Hamlet Markarian" userId="4926d2b407f31d77" providerId="LiveId" clId="{705DC818-639B-473A-A2BD-6062E0046C7B}" dt="2021-04-22T20:48:24.928" v="2897" actId="207"/>
          <ac:spMkLst>
            <pc:docMk/>
            <pc:sldMk cId="1239693933" sldId="1671"/>
            <ac:spMk id="70" creationId="{3E7DB32C-3FB8-4E44-B8BA-9933BD123C70}"/>
          </ac:spMkLst>
        </pc:spChg>
        <pc:spChg chg="add mod ord">
          <ac:chgData name="Hamlet Markarian" userId="4926d2b407f31d77" providerId="LiveId" clId="{705DC818-639B-473A-A2BD-6062E0046C7B}" dt="2021-04-22T21:01:01.356" v="3044" actId="167"/>
          <ac:spMkLst>
            <pc:docMk/>
            <pc:sldMk cId="1239693933" sldId="1671"/>
            <ac:spMk id="71" creationId="{8CE941E2-BC6F-46E7-A36F-075AB371F990}"/>
          </ac:spMkLst>
        </pc:spChg>
        <pc:spChg chg="add mod ord">
          <ac:chgData name="Hamlet Markarian" userId="4926d2b407f31d77" providerId="LiveId" clId="{705DC818-639B-473A-A2BD-6062E0046C7B}" dt="2021-04-22T21:00:39.224" v="3040" actId="167"/>
          <ac:spMkLst>
            <pc:docMk/>
            <pc:sldMk cId="1239693933" sldId="1671"/>
            <ac:spMk id="72" creationId="{2A42C9F4-D85E-493D-B0EE-E6714B2E1B69}"/>
          </ac:spMkLst>
        </pc:spChg>
        <pc:grpChg chg="add del mod">
          <ac:chgData name="Hamlet Markarian" userId="4926d2b407f31d77" providerId="LiveId" clId="{705DC818-639B-473A-A2BD-6062E0046C7B}" dt="2021-04-22T16:38:07.710" v="2473" actId="165"/>
          <ac:grpSpMkLst>
            <pc:docMk/>
            <pc:sldMk cId="1239693933" sldId="1671"/>
            <ac:grpSpMk id="6" creationId="{27AD6C19-CA5B-4713-84C4-86E065F49AF9}"/>
          </ac:grpSpMkLst>
        </pc:grpChg>
        <pc:grpChg chg="add del mod">
          <ac:chgData name="Hamlet Markarian" userId="4926d2b407f31d77" providerId="LiveId" clId="{705DC818-639B-473A-A2BD-6062E0046C7B}" dt="2021-04-22T16:25:38.107" v="2307" actId="165"/>
          <ac:grpSpMkLst>
            <pc:docMk/>
            <pc:sldMk cId="1239693933" sldId="1671"/>
            <ac:grpSpMk id="23" creationId="{F1C73211-8F4E-49FE-B975-C665D4F62E34}"/>
          </ac:grpSpMkLst>
        </pc:grpChg>
        <pc:grpChg chg="add del mod">
          <ac:chgData name="Hamlet Markarian" userId="4926d2b407f31d77" providerId="LiveId" clId="{705DC818-639B-473A-A2BD-6062E0046C7B}" dt="2021-04-22T16:25:38.107" v="2307" actId="165"/>
          <ac:grpSpMkLst>
            <pc:docMk/>
            <pc:sldMk cId="1239693933" sldId="1671"/>
            <ac:grpSpMk id="28" creationId="{E329E4BE-282A-4939-900E-8E6C4F84173C}"/>
          </ac:grpSpMkLst>
        </pc:grpChg>
        <pc:grpChg chg="add del mod">
          <ac:chgData name="Hamlet Markarian" userId="4926d2b407f31d77" providerId="LiveId" clId="{705DC818-639B-473A-A2BD-6062E0046C7B}" dt="2021-04-22T16:25:38.107" v="2307" actId="165"/>
          <ac:grpSpMkLst>
            <pc:docMk/>
            <pc:sldMk cId="1239693933" sldId="1671"/>
            <ac:grpSpMk id="31" creationId="{A161111C-D418-4057-9B90-7EE220B280B8}"/>
          </ac:grpSpMkLst>
        </pc:grpChg>
        <pc:grpChg chg="add del mod">
          <ac:chgData name="Hamlet Markarian" userId="4926d2b407f31d77" providerId="LiveId" clId="{705DC818-639B-473A-A2BD-6062E0046C7B}" dt="2021-04-22T16:25:26.186" v="2302" actId="478"/>
          <ac:grpSpMkLst>
            <pc:docMk/>
            <pc:sldMk cId="1239693933" sldId="1671"/>
            <ac:grpSpMk id="34" creationId="{D52C618E-0B27-4356-9C8D-F0C3DBB58FAD}"/>
          </ac:grpSpMkLst>
        </pc:grpChg>
        <pc:grpChg chg="add del mod">
          <ac:chgData name="Hamlet Markarian" userId="4926d2b407f31d77" providerId="LiveId" clId="{705DC818-639B-473A-A2BD-6062E0046C7B}" dt="2021-04-22T16:25:31.611" v="2305" actId="165"/>
          <ac:grpSpMkLst>
            <pc:docMk/>
            <pc:sldMk cId="1239693933" sldId="1671"/>
            <ac:grpSpMk id="37" creationId="{F4F65CB2-5074-4CBC-8364-4636804F19F1}"/>
          </ac:grpSpMkLst>
        </pc:grpChg>
        <pc:grpChg chg="add del mod">
          <ac:chgData name="Hamlet Markarian" userId="4926d2b407f31d77" providerId="LiveId" clId="{705DC818-639B-473A-A2BD-6062E0046C7B}" dt="2021-04-22T16:25:26.186" v="2302" actId="478"/>
          <ac:grpSpMkLst>
            <pc:docMk/>
            <pc:sldMk cId="1239693933" sldId="1671"/>
            <ac:grpSpMk id="40" creationId="{F5588BE5-2216-479F-AE45-ADF0C06E5C72}"/>
          </ac:grpSpMkLst>
        </pc:grpChg>
        <pc:grpChg chg="add del mod">
          <ac:chgData name="Hamlet Markarian" userId="4926d2b407f31d77" providerId="LiveId" clId="{705DC818-639B-473A-A2BD-6062E0046C7B}" dt="2021-04-22T16:42:46.701" v="2542" actId="165"/>
          <ac:grpSpMkLst>
            <pc:docMk/>
            <pc:sldMk cId="1239693933" sldId="1671"/>
            <ac:grpSpMk id="57" creationId="{B73DA1E9-9F1D-4090-A67B-7DD7E6795969}"/>
          </ac:grpSpMkLst>
        </pc:grpChg>
        <pc:picChg chg="add del mod">
          <ac:chgData name="Hamlet Markarian" userId="4926d2b407f31d77" providerId="LiveId" clId="{705DC818-639B-473A-A2BD-6062E0046C7B}" dt="2021-04-22T20:53:29.449" v="2898" actId="478"/>
          <ac:picMkLst>
            <pc:docMk/>
            <pc:sldMk cId="1239693933" sldId="1671"/>
            <ac:picMk id="4" creationId="{334F86EE-4E50-404D-8207-FB4299A5A9C8}"/>
          </ac:picMkLst>
        </pc:picChg>
        <pc:cxnChg chg="add del mod">
          <ac:chgData name="Hamlet Markarian" userId="4926d2b407f31d77" providerId="LiveId" clId="{705DC818-639B-473A-A2BD-6062E0046C7B}" dt="2021-04-22T16:40:28.731" v="2507" actId="478"/>
          <ac:cxnSpMkLst>
            <pc:docMk/>
            <pc:sldMk cId="1239693933" sldId="1671"/>
            <ac:cxnSpMk id="8" creationId="{480546A4-59EF-4ED5-9264-4741F32C4958}"/>
          </ac:cxnSpMkLst>
        </pc:cxnChg>
        <pc:cxnChg chg="add del mod">
          <ac:chgData name="Hamlet Markarian" userId="4926d2b407f31d77" providerId="LiveId" clId="{705DC818-639B-473A-A2BD-6062E0046C7B}" dt="2021-04-22T20:42:15.001" v="2662" actId="478"/>
          <ac:cxnSpMkLst>
            <pc:docMk/>
            <pc:sldMk cId="1239693933" sldId="1671"/>
            <ac:cxnSpMk id="10" creationId="{2C611EB5-FDC0-49A5-97F6-EA2BA7497DD7}"/>
          </ac:cxnSpMkLst>
        </pc:cxnChg>
        <pc:cxnChg chg="add del mod ord">
          <ac:chgData name="Hamlet Markarian" userId="4926d2b407f31d77" providerId="LiveId" clId="{705DC818-639B-473A-A2BD-6062E0046C7B}" dt="2021-04-22T21:01:13.290" v="3045" actId="478"/>
          <ac:cxnSpMkLst>
            <pc:docMk/>
            <pc:sldMk cId="1239693933" sldId="1671"/>
            <ac:cxnSpMk id="16" creationId="{7D5660BB-788E-4B1E-AF97-888F37FBD724}"/>
          </ac:cxnSpMkLst>
        </pc:cxnChg>
        <pc:cxnChg chg="add del mod ord">
          <ac:chgData name="Hamlet Markarian" userId="4926d2b407f31d77" providerId="LiveId" clId="{705DC818-639B-473A-A2BD-6062E0046C7B}" dt="2021-04-22T21:01:13.290" v="3045" actId="478"/>
          <ac:cxnSpMkLst>
            <pc:docMk/>
            <pc:sldMk cId="1239693933" sldId="1671"/>
            <ac:cxnSpMk id="55" creationId="{84701509-6893-4447-9847-77EEA175891B}"/>
          </ac:cxnSpMkLst>
        </pc:cxnChg>
        <pc:cxnChg chg="add del mod ord">
          <ac:chgData name="Hamlet Markarian" userId="4926d2b407f31d77" providerId="LiveId" clId="{705DC818-639B-473A-A2BD-6062E0046C7B}" dt="2021-04-22T21:01:13.290" v="3045" actId="478"/>
          <ac:cxnSpMkLst>
            <pc:docMk/>
            <pc:sldMk cId="1239693933" sldId="1671"/>
            <ac:cxnSpMk id="56" creationId="{243EE0EE-5124-4B93-9BD0-DEFF4EBDC1A2}"/>
          </ac:cxnSpMkLst>
        </pc:cxnChg>
        <pc:cxnChg chg="add del mod">
          <ac:chgData name="Hamlet Markarian" userId="4926d2b407f31d77" providerId="LiveId" clId="{705DC818-639B-473A-A2BD-6062E0046C7B}" dt="2021-04-22T20:42:10.554" v="2659" actId="478"/>
          <ac:cxnSpMkLst>
            <pc:docMk/>
            <pc:sldMk cId="1239693933" sldId="1671"/>
            <ac:cxnSpMk id="58" creationId="{F0632644-DAC0-479C-B22D-620DBD4EE1CE}"/>
          </ac:cxnSpMkLst>
        </pc:cxnChg>
        <pc:cxnChg chg="add del mod">
          <ac:chgData name="Hamlet Markarian" userId="4926d2b407f31d77" providerId="LiveId" clId="{705DC818-639B-473A-A2BD-6062E0046C7B}" dt="2021-04-22T20:42:12.873" v="2661" actId="478"/>
          <ac:cxnSpMkLst>
            <pc:docMk/>
            <pc:sldMk cId="1239693933" sldId="1671"/>
            <ac:cxnSpMk id="62" creationId="{419666D7-45C3-418E-8814-E904EA3BC73E}"/>
          </ac:cxnSpMkLst>
        </pc:cxnChg>
        <pc:cxnChg chg="add del mod">
          <ac:chgData name="Hamlet Markarian" userId="4926d2b407f31d77" providerId="LiveId" clId="{705DC818-639B-473A-A2BD-6062E0046C7B}" dt="2021-04-22T20:42:11.769" v="2660" actId="478"/>
          <ac:cxnSpMkLst>
            <pc:docMk/>
            <pc:sldMk cId="1239693933" sldId="1671"/>
            <ac:cxnSpMk id="64" creationId="{FDE37B07-F3A9-40EC-B67F-08B0C9EC6EA9}"/>
          </ac:cxnSpMkLst>
        </pc:cxnChg>
        <pc:cxnChg chg="add del mod">
          <ac:chgData name="Hamlet Markarian" userId="4926d2b407f31d77" providerId="LiveId" clId="{705DC818-639B-473A-A2BD-6062E0046C7B}" dt="2021-04-22T16:43:42.444" v="2561" actId="478"/>
          <ac:cxnSpMkLst>
            <pc:docMk/>
            <pc:sldMk cId="1239693933" sldId="1671"/>
            <ac:cxnSpMk id="72" creationId="{BB025CEA-204A-49B7-9B5F-A01F2832291E}"/>
          </ac:cxnSpMkLst>
        </pc:cxnChg>
        <pc:cxnChg chg="add del mod">
          <ac:chgData name="Hamlet Markarian" userId="4926d2b407f31d77" providerId="LiveId" clId="{705DC818-639B-473A-A2BD-6062E0046C7B}" dt="2021-04-22T16:43:42.444" v="2561" actId="478"/>
          <ac:cxnSpMkLst>
            <pc:docMk/>
            <pc:sldMk cId="1239693933" sldId="1671"/>
            <ac:cxnSpMk id="75" creationId="{D200E81A-3533-4FF7-BF96-58FB685402A9}"/>
          </ac:cxnSpMkLst>
        </pc:cxnChg>
        <pc:cxnChg chg="add del mod">
          <ac:chgData name="Hamlet Markarian" userId="4926d2b407f31d77" providerId="LiveId" clId="{705DC818-639B-473A-A2BD-6062E0046C7B}" dt="2021-04-22T16:43:42.444" v="2561" actId="478"/>
          <ac:cxnSpMkLst>
            <pc:docMk/>
            <pc:sldMk cId="1239693933" sldId="1671"/>
            <ac:cxnSpMk id="78" creationId="{63A60B02-90B0-4624-9BDF-77F2FDFBDC6A}"/>
          </ac:cxnSpMkLst>
        </pc:cxnChg>
        <pc:cxnChg chg="add del mod">
          <ac:chgData name="Hamlet Markarian" userId="4926d2b407f31d77" providerId="LiveId" clId="{705DC818-639B-473A-A2BD-6062E0046C7B}" dt="2021-04-22T16:43:42.444" v="2561" actId="478"/>
          <ac:cxnSpMkLst>
            <pc:docMk/>
            <pc:sldMk cId="1239693933" sldId="1671"/>
            <ac:cxnSpMk id="81" creationId="{91F0AA51-FDA1-437E-AE74-E26C4F659306}"/>
          </ac:cxnSpMkLst>
        </pc:cxnChg>
        <pc:cxnChg chg="add del mod">
          <ac:chgData name="Hamlet Markarian" userId="4926d2b407f31d77" providerId="LiveId" clId="{705DC818-639B-473A-A2BD-6062E0046C7B}" dt="2021-04-22T16:44:03.452" v="2572" actId="478"/>
          <ac:cxnSpMkLst>
            <pc:docMk/>
            <pc:sldMk cId="1239693933" sldId="1671"/>
            <ac:cxnSpMk id="82" creationId="{AFE605EE-32F5-425F-BE71-191DC9DBB955}"/>
          </ac:cxnSpMkLst>
        </pc:cxnChg>
        <pc:cxnChg chg="add del mod">
          <ac:chgData name="Hamlet Markarian" userId="4926d2b407f31d77" providerId="LiveId" clId="{705DC818-639B-473A-A2BD-6062E0046C7B}" dt="2021-04-22T16:43:42.444" v="2561" actId="478"/>
          <ac:cxnSpMkLst>
            <pc:docMk/>
            <pc:sldMk cId="1239693933" sldId="1671"/>
            <ac:cxnSpMk id="84" creationId="{D85538AA-229D-45E7-8F97-EF458BBDD61F}"/>
          </ac:cxnSpMkLst>
        </pc:cxnChg>
        <pc:cxnChg chg="add del mod">
          <ac:chgData name="Hamlet Markarian" userId="4926d2b407f31d77" providerId="LiveId" clId="{705DC818-639B-473A-A2BD-6062E0046C7B}" dt="2021-04-22T16:43:42.444" v="2561" actId="478"/>
          <ac:cxnSpMkLst>
            <pc:docMk/>
            <pc:sldMk cId="1239693933" sldId="1671"/>
            <ac:cxnSpMk id="90" creationId="{7F9C4054-DA71-4FB1-96C5-F5E0CBC6C2AE}"/>
          </ac:cxnSpMkLst>
        </pc:cxnChg>
        <pc:cxnChg chg="add del mod">
          <ac:chgData name="Hamlet Markarian" userId="4926d2b407f31d77" providerId="LiveId" clId="{705DC818-639B-473A-A2BD-6062E0046C7B}" dt="2021-04-22T16:44:03.452" v="2572" actId="478"/>
          <ac:cxnSpMkLst>
            <pc:docMk/>
            <pc:sldMk cId="1239693933" sldId="1671"/>
            <ac:cxnSpMk id="92" creationId="{DCCA6AA7-D6F6-4C5B-8E36-C8FD6B90FB14}"/>
          </ac:cxnSpMkLst>
        </pc:cxnChg>
        <pc:cxnChg chg="add del mod">
          <ac:chgData name="Hamlet Markarian" userId="4926d2b407f31d77" providerId="LiveId" clId="{705DC818-639B-473A-A2BD-6062E0046C7B}" dt="2021-04-22T16:44:03.452" v="2572" actId="478"/>
          <ac:cxnSpMkLst>
            <pc:docMk/>
            <pc:sldMk cId="1239693933" sldId="1671"/>
            <ac:cxnSpMk id="95" creationId="{C5401B2B-448E-4D68-A2C3-16702A7EAF65}"/>
          </ac:cxnSpMkLst>
        </pc:cxnChg>
        <pc:cxnChg chg="add del mod">
          <ac:chgData name="Hamlet Markarian" userId="4926d2b407f31d77" providerId="LiveId" clId="{705DC818-639B-473A-A2BD-6062E0046C7B}" dt="2021-04-22T16:44:03.452" v="2572" actId="478"/>
          <ac:cxnSpMkLst>
            <pc:docMk/>
            <pc:sldMk cId="1239693933" sldId="1671"/>
            <ac:cxnSpMk id="98" creationId="{DEF01E3D-F140-46D3-9A78-9814620B284D}"/>
          </ac:cxnSpMkLst>
        </pc:cxnChg>
      </pc:sldChg>
      <pc:sldChg chg="modSp add mod">
        <pc:chgData name="Hamlet Markarian" userId="4926d2b407f31d77" providerId="LiveId" clId="{705DC818-639B-473A-A2BD-6062E0046C7B}" dt="2021-04-22T11:15:04.682" v="874" actId="113"/>
        <pc:sldMkLst>
          <pc:docMk/>
          <pc:sldMk cId="1961221735" sldId="1672"/>
        </pc:sldMkLst>
        <pc:spChg chg="mod">
          <ac:chgData name="Hamlet Markarian" userId="4926d2b407f31d77" providerId="LiveId" clId="{705DC818-639B-473A-A2BD-6062E0046C7B}" dt="2021-04-22T11:15:04.682" v="874" actId="113"/>
          <ac:spMkLst>
            <pc:docMk/>
            <pc:sldMk cId="1961221735" sldId="1672"/>
            <ac:spMk id="5" creationId="{BC01E833-A438-4C2A-AF28-2B402D7F80E5}"/>
          </ac:spMkLst>
        </pc:spChg>
      </pc:sldChg>
      <pc:sldChg chg="modSp add mod">
        <pc:chgData name="Hamlet Markarian" userId="4926d2b407f31d77" providerId="LiveId" clId="{705DC818-639B-473A-A2BD-6062E0046C7B}" dt="2021-04-22T11:15:37.619" v="882" actId="20577"/>
        <pc:sldMkLst>
          <pc:docMk/>
          <pc:sldMk cId="4235879325" sldId="1673"/>
        </pc:sldMkLst>
        <pc:spChg chg="mod">
          <ac:chgData name="Hamlet Markarian" userId="4926d2b407f31d77" providerId="LiveId" clId="{705DC818-639B-473A-A2BD-6062E0046C7B}" dt="2021-04-22T11:15:22.480" v="877"/>
          <ac:spMkLst>
            <pc:docMk/>
            <pc:sldMk cId="4235879325" sldId="1673"/>
            <ac:spMk id="5" creationId="{BC01E833-A438-4C2A-AF28-2B402D7F80E5}"/>
          </ac:spMkLst>
        </pc:spChg>
        <pc:spChg chg="mod">
          <ac:chgData name="Hamlet Markarian" userId="4926d2b407f31d77" providerId="LiveId" clId="{705DC818-639B-473A-A2BD-6062E0046C7B}" dt="2021-04-22T11:15:37.619" v="882" actId="20577"/>
          <ac:spMkLst>
            <pc:docMk/>
            <pc:sldMk cId="4235879325" sldId="1673"/>
            <ac:spMk id="50" creationId="{4F998B1D-6B43-4A9D-AD50-A2533B0C2888}"/>
          </ac:spMkLst>
        </pc:spChg>
      </pc:sldChg>
      <pc:sldChg chg="addSp delSp modSp add mod">
        <pc:chgData name="Hamlet Markarian" userId="4926d2b407f31d77" providerId="LiveId" clId="{705DC818-639B-473A-A2BD-6062E0046C7B}" dt="2021-04-22T16:21:43.827" v="2299" actId="14100"/>
        <pc:sldMkLst>
          <pc:docMk/>
          <pc:sldMk cId="3015139049" sldId="1674"/>
        </pc:sldMkLst>
        <pc:spChg chg="mod">
          <ac:chgData name="Hamlet Markarian" userId="4926d2b407f31d77" providerId="LiveId" clId="{705DC818-639B-473A-A2BD-6062E0046C7B}" dt="2021-04-22T16:10:30.732" v="2174" actId="20577"/>
          <ac:spMkLst>
            <pc:docMk/>
            <pc:sldMk cId="3015139049" sldId="1674"/>
            <ac:spMk id="5" creationId="{BC01E833-A438-4C2A-AF28-2B402D7F80E5}"/>
          </ac:spMkLst>
        </pc:spChg>
        <pc:spChg chg="add del mod">
          <ac:chgData name="Hamlet Markarian" userId="4926d2b407f31d77" providerId="LiveId" clId="{705DC818-639B-473A-A2BD-6062E0046C7B}" dt="2021-04-22T16:10:55.066" v="2178" actId="478"/>
          <ac:spMkLst>
            <pc:docMk/>
            <pc:sldMk cId="3015139049" sldId="1674"/>
            <ac:spMk id="15" creationId="{DAF2478A-1299-4F2F-9796-86FADFD209BF}"/>
          </ac:spMkLst>
        </pc:spChg>
        <pc:spChg chg="add mod">
          <ac:chgData name="Hamlet Markarian" userId="4926d2b407f31d77" providerId="LiveId" clId="{705DC818-639B-473A-A2BD-6062E0046C7B}" dt="2021-04-22T16:21:43.827" v="2299" actId="14100"/>
          <ac:spMkLst>
            <pc:docMk/>
            <pc:sldMk cId="3015139049" sldId="1674"/>
            <ac:spMk id="16" creationId="{526880A0-ABDB-49DA-8F13-EB595310590B}"/>
          </ac:spMkLst>
        </pc:spChg>
        <pc:spChg chg="add del mod">
          <ac:chgData name="Hamlet Markarian" userId="4926d2b407f31d77" providerId="LiveId" clId="{705DC818-639B-473A-A2BD-6062E0046C7B}" dt="2021-04-22T16:11:17.467" v="2182" actId="478"/>
          <ac:spMkLst>
            <pc:docMk/>
            <pc:sldMk cId="3015139049" sldId="1674"/>
            <ac:spMk id="17" creationId="{90D96417-F681-4B71-9B8A-46170EE9B157}"/>
          </ac:spMkLst>
        </pc:spChg>
        <pc:spChg chg="add mod">
          <ac:chgData name="Hamlet Markarian" userId="4926d2b407f31d77" providerId="LiveId" clId="{705DC818-639B-473A-A2BD-6062E0046C7B}" dt="2021-04-22T16:18:57.823" v="2283" actId="1076"/>
          <ac:spMkLst>
            <pc:docMk/>
            <pc:sldMk cId="3015139049" sldId="1674"/>
            <ac:spMk id="18" creationId="{B5822D32-E73E-40E9-9BFE-53D82A1943CA}"/>
          </ac:spMkLst>
        </pc:spChg>
        <pc:spChg chg="add mod">
          <ac:chgData name="Hamlet Markarian" userId="4926d2b407f31d77" providerId="LiveId" clId="{705DC818-639B-473A-A2BD-6062E0046C7B}" dt="2021-04-22T16:18:28.703" v="2274" actId="1076"/>
          <ac:spMkLst>
            <pc:docMk/>
            <pc:sldMk cId="3015139049" sldId="1674"/>
            <ac:spMk id="19" creationId="{880EE246-CB1C-499B-9BE6-CF6001A23F60}"/>
          </ac:spMkLst>
        </pc:spChg>
        <pc:spChg chg="add mod">
          <ac:chgData name="Hamlet Markarian" userId="4926d2b407f31d77" providerId="LiveId" clId="{705DC818-639B-473A-A2BD-6062E0046C7B}" dt="2021-04-22T16:21:38.557" v="2298" actId="14100"/>
          <ac:spMkLst>
            <pc:docMk/>
            <pc:sldMk cId="3015139049" sldId="1674"/>
            <ac:spMk id="20" creationId="{0246A158-492A-4A08-BEFD-CE2C8209F013}"/>
          </ac:spMkLst>
        </pc:spChg>
        <pc:spChg chg="add mod">
          <ac:chgData name="Hamlet Markarian" userId="4926d2b407f31d77" providerId="LiveId" clId="{705DC818-639B-473A-A2BD-6062E0046C7B}" dt="2021-04-22T16:16:03.558" v="2235" actId="1076"/>
          <ac:spMkLst>
            <pc:docMk/>
            <pc:sldMk cId="3015139049" sldId="1674"/>
            <ac:spMk id="21" creationId="{BC44FF29-C6DF-4AE6-A8C4-47460EF77C92}"/>
          </ac:spMkLst>
        </pc:spChg>
        <pc:spChg chg="add mod">
          <ac:chgData name="Hamlet Markarian" userId="4926d2b407f31d77" providerId="LiveId" clId="{705DC818-639B-473A-A2BD-6062E0046C7B}" dt="2021-04-22T16:16:35.342" v="2242" actId="14100"/>
          <ac:spMkLst>
            <pc:docMk/>
            <pc:sldMk cId="3015139049" sldId="1674"/>
            <ac:spMk id="22" creationId="{DBD7B7ED-6070-45D0-9E8F-7E41628D2C68}"/>
          </ac:spMkLst>
        </pc:spChg>
        <pc:spChg chg="add mod">
          <ac:chgData name="Hamlet Markarian" userId="4926d2b407f31d77" providerId="LiveId" clId="{705DC818-639B-473A-A2BD-6062E0046C7B}" dt="2021-04-22T16:18:17.405" v="2273" actId="1076"/>
          <ac:spMkLst>
            <pc:docMk/>
            <pc:sldMk cId="3015139049" sldId="1674"/>
            <ac:spMk id="23" creationId="{EE8B8883-EE35-4AAB-A9D0-88538DB049D9}"/>
          </ac:spMkLst>
        </pc:spChg>
        <pc:spChg chg="add mod">
          <ac:chgData name="Hamlet Markarian" userId="4926d2b407f31d77" providerId="LiveId" clId="{705DC818-639B-473A-A2BD-6062E0046C7B}" dt="2021-04-22T16:18:12.813" v="2272" actId="14100"/>
          <ac:spMkLst>
            <pc:docMk/>
            <pc:sldMk cId="3015139049" sldId="1674"/>
            <ac:spMk id="26" creationId="{088C9FD1-2079-49B8-99DB-A6E60DA33C17}"/>
          </ac:spMkLst>
        </pc:spChg>
        <pc:spChg chg="mod">
          <ac:chgData name="Hamlet Markarian" userId="4926d2b407f31d77" providerId="LiveId" clId="{705DC818-639B-473A-A2BD-6062E0046C7B}" dt="2021-04-22T11:39:25.656" v="991" actId="20577"/>
          <ac:spMkLst>
            <pc:docMk/>
            <pc:sldMk cId="3015139049" sldId="1674"/>
            <ac:spMk id="50" creationId="{4F998B1D-6B43-4A9D-AD50-A2533B0C2888}"/>
          </ac:spMkLst>
        </pc:spChg>
        <pc:picChg chg="add mod">
          <ac:chgData name="Hamlet Markarian" userId="4926d2b407f31d77" providerId="LiveId" clId="{705DC818-639B-473A-A2BD-6062E0046C7B}" dt="2021-04-22T16:18:59.867" v="2285" actId="1037"/>
          <ac:picMkLst>
            <pc:docMk/>
            <pc:sldMk cId="3015139049" sldId="1674"/>
            <ac:picMk id="3" creationId="{2C233349-DF64-4155-9426-9DF8EA4046D1}"/>
          </ac:picMkLst>
        </pc:picChg>
      </pc:sldChg>
      <pc:sldChg chg="addSp delSp modSp add mod">
        <pc:chgData name="Hamlet Markarian" userId="4926d2b407f31d77" providerId="LiveId" clId="{705DC818-639B-473A-A2BD-6062E0046C7B}" dt="2021-04-22T15:51:02.881" v="2168" actId="14100"/>
        <pc:sldMkLst>
          <pc:docMk/>
          <pc:sldMk cId="1452976238" sldId="1675"/>
        </pc:sldMkLst>
        <pc:spChg chg="mod">
          <ac:chgData name="Hamlet Markarian" userId="4926d2b407f31d77" providerId="LiveId" clId="{705DC818-639B-473A-A2BD-6062E0046C7B}" dt="2021-04-22T11:16:29.133" v="890"/>
          <ac:spMkLst>
            <pc:docMk/>
            <pc:sldMk cId="1452976238" sldId="1675"/>
            <ac:spMk id="5" creationId="{BC01E833-A438-4C2A-AF28-2B402D7F80E5}"/>
          </ac:spMkLst>
        </pc:spChg>
        <pc:spChg chg="add mod ord">
          <ac:chgData name="Hamlet Markarian" userId="4926d2b407f31d77" providerId="LiveId" clId="{705DC818-639B-473A-A2BD-6062E0046C7B}" dt="2021-04-22T15:50:09.329" v="2153" actId="167"/>
          <ac:spMkLst>
            <pc:docMk/>
            <pc:sldMk cId="1452976238" sldId="1675"/>
            <ac:spMk id="15" creationId="{FEAD6CE9-704A-4266-BB15-BEF09B9F56A7}"/>
          </ac:spMkLst>
        </pc:spChg>
        <pc:spChg chg="add mod ord">
          <ac:chgData name="Hamlet Markarian" userId="4926d2b407f31d77" providerId="LiveId" clId="{705DC818-639B-473A-A2BD-6062E0046C7B}" dt="2021-04-22T15:50:09.329" v="2153" actId="167"/>
          <ac:spMkLst>
            <pc:docMk/>
            <pc:sldMk cId="1452976238" sldId="1675"/>
            <ac:spMk id="20" creationId="{56350BAB-32DE-482D-8B73-D556D4E1B488}"/>
          </ac:spMkLst>
        </pc:spChg>
        <pc:spChg chg="add mod ord">
          <ac:chgData name="Hamlet Markarian" userId="4926d2b407f31d77" providerId="LiveId" clId="{705DC818-639B-473A-A2BD-6062E0046C7B}" dt="2021-04-22T15:50:09.329" v="2153" actId="167"/>
          <ac:spMkLst>
            <pc:docMk/>
            <pc:sldMk cId="1452976238" sldId="1675"/>
            <ac:spMk id="21" creationId="{08257BB5-378F-46B5-9207-72C5F72CA0B5}"/>
          </ac:spMkLst>
        </pc:spChg>
        <pc:spChg chg="add mod ord">
          <ac:chgData name="Hamlet Markarian" userId="4926d2b407f31d77" providerId="LiveId" clId="{705DC818-639B-473A-A2BD-6062E0046C7B}" dt="2021-04-22T15:50:09.329" v="2153" actId="167"/>
          <ac:spMkLst>
            <pc:docMk/>
            <pc:sldMk cId="1452976238" sldId="1675"/>
            <ac:spMk id="22" creationId="{22DFC3BD-B3AB-4857-8888-27C4BC900BA3}"/>
          </ac:spMkLst>
        </pc:spChg>
        <pc:spChg chg="add mod ord">
          <ac:chgData name="Hamlet Markarian" userId="4926d2b407f31d77" providerId="LiveId" clId="{705DC818-639B-473A-A2BD-6062E0046C7B}" dt="2021-04-22T15:50:09.329" v="2153" actId="167"/>
          <ac:spMkLst>
            <pc:docMk/>
            <pc:sldMk cId="1452976238" sldId="1675"/>
            <ac:spMk id="23" creationId="{2B2D031D-3FE3-4B76-9BF4-1A178EF2CC92}"/>
          </ac:spMkLst>
        </pc:spChg>
        <pc:spChg chg="add mod ord">
          <ac:chgData name="Hamlet Markarian" userId="4926d2b407f31d77" providerId="LiveId" clId="{705DC818-639B-473A-A2BD-6062E0046C7B}" dt="2021-04-22T15:50:09.329" v="2153" actId="167"/>
          <ac:spMkLst>
            <pc:docMk/>
            <pc:sldMk cId="1452976238" sldId="1675"/>
            <ac:spMk id="26" creationId="{154081D3-4C64-4583-91E3-40854B253EC1}"/>
          </ac:spMkLst>
        </pc:spChg>
        <pc:spChg chg="add mod ord">
          <ac:chgData name="Hamlet Markarian" userId="4926d2b407f31d77" providerId="LiveId" clId="{705DC818-639B-473A-A2BD-6062E0046C7B}" dt="2021-04-22T15:50:09.329" v="2153" actId="167"/>
          <ac:spMkLst>
            <pc:docMk/>
            <pc:sldMk cId="1452976238" sldId="1675"/>
            <ac:spMk id="27" creationId="{BE1C9082-E15B-4FBD-9C4D-273B9284940B}"/>
          </ac:spMkLst>
        </pc:spChg>
        <pc:spChg chg="add mod ord">
          <ac:chgData name="Hamlet Markarian" userId="4926d2b407f31d77" providerId="LiveId" clId="{705DC818-639B-473A-A2BD-6062E0046C7B}" dt="2021-04-22T15:50:09.329" v="2153" actId="167"/>
          <ac:spMkLst>
            <pc:docMk/>
            <pc:sldMk cId="1452976238" sldId="1675"/>
            <ac:spMk id="28" creationId="{E174DCF3-3A1E-4FB8-B2CE-20FFB7543456}"/>
          </ac:spMkLst>
        </pc:spChg>
        <pc:spChg chg="add mod ord">
          <ac:chgData name="Hamlet Markarian" userId="4926d2b407f31d77" providerId="LiveId" clId="{705DC818-639B-473A-A2BD-6062E0046C7B}" dt="2021-04-22T15:50:09.329" v="2153" actId="167"/>
          <ac:spMkLst>
            <pc:docMk/>
            <pc:sldMk cId="1452976238" sldId="1675"/>
            <ac:spMk id="29" creationId="{ED359F57-6A91-4C8A-9B18-713BA2D01BE7}"/>
          </ac:spMkLst>
        </pc:spChg>
        <pc:spChg chg="mod">
          <ac:chgData name="Hamlet Markarian" userId="4926d2b407f31d77" providerId="LiveId" clId="{705DC818-639B-473A-A2BD-6062E0046C7B}" dt="2021-04-22T15:48:38.755" v="2136"/>
          <ac:spMkLst>
            <pc:docMk/>
            <pc:sldMk cId="1452976238" sldId="1675"/>
            <ac:spMk id="34" creationId="{D800FABA-0B32-4B7B-9DE0-FE8C49326F03}"/>
          </ac:spMkLst>
        </pc:spChg>
        <pc:spChg chg="mod">
          <ac:chgData name="Hamlet Markarian" userId="4926d2b407f31d77" providerId="LiveId" clId="{705DC818-639B-473A-A2BD-6062E0046C7B}" dt="2021-04-22T11:39:22.585" v="990" actId="20577"/>
          <ac:spMkLst>
            <pc:docMk/>
            <pc:sldMk cId="1452976238" sldId="1675"/>
            <ac:spMk id="50" creationId="{4F998B1D-6B43-4A9D-AD50-A2533B0C2888}"/>
          </ac:spMkLst>
        </pc:spChg>
        <pc:grpChg chg="add mod ord">
          <ac:chgData name="Hamlet Markarian" userId="4926d2b407f31d77" providerId="LiveId" clId="{705DC818-639B-473A-A2BD-6062E0046C7B}" dt="2021-04-22T15:50:09.329" v="2153" actId="167"/>
          <ac:grpSpMkLst>
            <pc:docMk/>
            <pc:sldMk cId="1452976238" sldId="1675"/>
            <ac:grpSpMk id="16" creationId="{7FA8048A-4DFA-40B8-B4EF-79E6C4D86D75}"/>
          </ac:grpSpMkLst>
        </pc:grpChg>
        <pc:grpChg chg="add del mod">
          <ac:chgData name="Hamlet Markarian" userId="4926d2b407f31d77" providerId="LiveId" clId="{705DC818-639B-473A-A2BD-6062E0046C7B}" dt="2021-04-22T15:48:54.299" v="2137" actId="478"/>
          <ac:grpSpMkLst>
            <pc:docMk/>
            <pc:sldMk cId="1452976238" sldId="1675"/>
            <ac:grpSpMk id="32" creationId="{984EC988-B2D0-44CA-A748-8DCB6C42A378}"/>
          </ac:grpSpMkLst>
        </pc:grpChg>
        <pc:picChg chg="add del mod">
          <ac:chgData name="Hamlet Markarian" userId="4926d2b407f31d77" providerId="LiveId" clId="{705DC818-639B-473A-A2BD-6062E0046C7B}" dt="2021-04-22T15:48:54.299" v="2137" actId="478"/>
          <ac:picMkLst>
            <pc:docMk/>
            <pc:sldMk cId="1452976238" sldId="1675"/>
            <ac:picMk id="30" creationId="{BD4AFD20-AFAB-45D7-A352-970F073959F4}"/>
          </ac:picMkLst>
        </pc:picChg>
        <pc:picChg chg="add del mod">
          <ac:chgData name="Hamlet Markarian" userId="4926d2b407f31d77" providerId="LiveId" clId="{705DC818-639B-473A-A2BD-6062E0046C7B}" dt="2021-04-22T15:48:54.299" v="2137" actId="478"/>
          <ac:picMkLst>
            <pc:docMk/>
            <pc:sldMk cId="1452976238" sldId="1675"/>
            <ac:picMk id="31" creationId="{435D99F9-B71B-4061-8776-2682F2498AB5}"/>
          </ac:picMkLst>
        </pc:picChg>
        <pc:picChg chg="mod">
          <ac:chgData name="Hamlet Markarian" userId="4926d2b407f31d77" providerId="LiveId" clId="{705DC818-639B-473A-A2BD-6062E0046C7B}" dt="2021-04-22T15:48:38.755" v="2136"/>
          <ac:picMkLst>
            <pc:docMk/>
            <pc:sldMk cId="1452976238" sldId="1675"/>
            <ac:picMk id="33" creationId="{200A81EC-C028-4CAE-8637-A19274458E42}"/>
          </ac:picMkLst>
        </pc:picChg>
        <pc:picChg chg="add del mod">
          <ac:chgData name="Hamlet Markarian" userId="4926d2b407f31d77" providerId="LiveId" clId="{705DC818-639B-473A-A2BD-6062E0046C7B}" dt="2021-04-22T15:48:54.299" v="2137" actId="478"/>
          <ac:picMkLst>
            <pc:docMk/>
            <pc:sldMk cId="1452976238" sldId="1675"/>
            <ac:picMk id="35" creationId="{BCDF5EA7-3286-4538-B190-7B419F5147F5}"/>
          </ac:picMkLst>
        </pc:picChg>
        <pc:picChg chg="add mod ord">
          <ac:chgData name="Hamlet Markarian" userId="4926d2b407f31d77" providerId="LiveId" clId="{705DC818-639B-473A-A2BD-6062E0046C7B}" dt="2021-04-22T15:50:57.043" v="2167" actId="14100"/>
          <ac:picMkLst>
            <pc:docMk/>
            <pc:sldMk cId="1452976238" sldId="1675"/>
            <ac:picMk id="36" creationId="{639EDAC9-B5F3-4B02-BD9C-1605BB67CEB1}"/>
          </ac:picMkLst>
        </pc:picChg>
        <pc:picChg chg="add mod ord">
          <ac:chgData name="Hamlet Markarian" userId="4926d2b407f31d77" providerId="LiveId" clId="{705DC818-639B-473A-A2BD-6062E0046C7B}" dt="2021-04-22T15:50:51.099" v="2166" actId="1035"/>
          <ac:picMkLst>
            <pc:docMk/>
            <pc:sldMk cId="1452976238" sldId="1675"/>
            <ac:picMk id="37" creationId="{CAFFB68C-74C7-4373-9966-3B027602EA89}"/>
          </ac:picMkLst>
        </pc:picChg>
        <pc:picChg chg="add mod ord">
          <ac:chgData name="Hamlet Markarian" userId="4926d2b407f31d77" providerId="LiveId" clId="{705DC818-639B-473A-A2BD-6062E0046C7B}" dt="2021-04-22T15:50:51.099" v="2166" actId="1035"/>
          <ac:picMkLst>
            <pc:docMk/>
            <pc:sldMk cId="1452976238" sldId="1675"/>
            <ac:picMk id="38" creationId="{ADE5307C-C321-4801-813B-80922EC15D04}"/>
          </ac:picMkLst>
        </pc:picChg>
        <pc:picChg chg="add mod ord">
          <ac:chgData name="Hamlet Markarian" userId="4926d2b407f31d77" providerId="LiveId" clId="{705DC818-639B-473A-A2BD-6062E0046C7B}" dt="2021-04-22T15:51:02.881" v="2168" actId="14100"/>
          <ac:picMkLst>
            <pc:docMk/>
            <pc:sldMk cId="1452976238" sldId="1675"/>
            <ac:picMk id="39" creationId="{0050D2F6-CA72-429A-B53B-C0AF8BF8B82C}"/>
          </ac:picMkLst>
        </pc:picChg>
        <pc:cxnChg chg="mod">
          <ac:chgData name="Hamlet Markarian" userId="4926d2b407f31d77" providerId="LiveId" clId="{705DC818-639B-473A-A2BD-6062E0046C7B}" dt="2021-04-22T15:48:38.755" v="2136"/>
          <ac:cxnSpMkLst>
            <pc:docMk/>
            <pc:sldMk cId="1452976238" sldId="1675"/>
            <ac:cxnSpMk id="17" creationId="{A066A3FE-115E-4E3F-BF5B-7E13421CB7FB}"/>
          </ac:cxnSpMkLst>
        </pc:cxnChg>
        <pc:cxnChg chg="mod">
          <ac:chgData name="Hamlet Markarian" userId="4926d2b407f31d77" providerId="LiveId" clId="{705DC818-639B-473A-A2BD-6062E0046C7B}" dt="2021-04-22T15:48:38.755" v="2136"/>
          <ac:cxnSpMkLst>
            <pc:docMk/>
            <pc:sldMk cId="1452976238" sldId="1675"/>
            <ac:cxnSpMk id="18" creationId="{ADBA7D58-71FA-4223-ACE5-8CFE084F6557}"/>
          </ac:cxnSpMkLst>
        </pc:cxnChg>
        <pc:cxnChg chg="mod">
          <ac:chgData name="Hamlet Markarian" userId="4926d2b407f31d77" providerId="LiveId" clId="{705DC818-639B-473A-A2BD-6062E0046C7B}" dt="2021-04-22T15:48:38.755" v="2136"/>
          <ac:cxnSpMkLst>
            <pc:docMk/>
            <pc:sldMk cId="1452976238" sldId="1675"/>
            <ac:cxnSpMk id="19" creationId="{210E33EE-D887-4481-B844-5999B74A0522}"/>
          </ac:cxnSpMkLst>
        </pc:cxnChg>
      </pc:sldChg>
      <pc:sldChg chg="addSp delSp modSp add mod">
        <pc:chgData name="Hamlet Markarian" userId="4926d2b407f31d77" providerId="LiveId" clId="{705DC818-639B-473A-A2BD-6062E0046C7B}" dt="2021-04-22T16:09:43.771" v="2171" actId="1036"/>
        <pc:sldMkLst>
          <pc:docMk/>
          <pc:sldMk cId="336842482" sldId="1676"/>
        </pc:sldMkLst>
        <pc:spChg chg="add mod ord topLvl">
          <ac:chgData name="Hamlet Markarian" userId="4926d2b407f31d77" providerId="LiveId" clId="{705DC818-639B-473A-A2BD-6062E0046C7B}" dt="2021-04-22T15:50:20.727" v="2154" actId="167"/>
          <ac:spMkLst>
            <pc:docMk/>
            <pc:sldMk cId="336842482" sldId="1676"/>
            <ac:spMk id="15" creationId="{F8C87622-50DF-47E6-9581-73919155BF8C}"/>
          </ac:spMkLst>
        </pc:spChg>
        <pc:spChg chg="add mod ord topLvl">
          <ac:chgData name="Hamlet Markarian" userId="4926d2b407f31d77" providerId="LiveId" clId="{705DC818-639B-473A-A2BD-6062E0046C7B}" dt="2021-04-22T15:50:20.727" v="2154" actId="167"/>
          <ac:spMkLst>
            <pc:docMk/>
            <pc:sldMk cId="336842482" sldId="1676"/>
            <ac:spMk id="16" creationId="{4F05E148-0D03-43EF-B033-7FB7F1EBBD28}"/>
          </ac:spMkLst>
        </pc:spChg>
        <pc:spChg chg="add mod ord topLvl">
          <ac:chgData name="Hamlet Markarian" userId="4926d2b407f31d77" providerId="LiveId" clId="{705DC818-639B-473A-A2BD-6062E0046C7B}" dt="2021-04-22T15:50:20.727" v="2154" actId="167"/>
          <ac:spMkLst>
            <pc:docMk/>
            <pc:sldMk cId="336842482" sldId="1676"/>
            <ac:spMk id="17" creationId="{A937DA49-EBD6-456B-99CD-F45786B5178B}"/>
          </ac:spMkLst>
        </pc:spChg>
        <pc:spChg chg="add mod ord topLvl">
          <ac:chgData name="Hamlet Markarian" userId="4926d2b407f31d77" providerId="LiveId" clId="{705DC818-639B-473A-A2BD-6062E0046C7B}" dt="2021-04-22T15:50:20.727" v="2154" actId="167"/>
          <ac:spMkLst>
            <pc:docMk/>
            <pc:sldMk cId="336842482" sldId="1676"/>
            <ac:spMk id="18" creationId="{C1FFBC72-670A-46D1-B459-29CE96A8E148}"/>
          </ac:spMkLst>
        </pc:spChg>
        <pc:spChg chg="add mod ord topLvl">
          <ac:chgData name="Hamlet Markarian" userId="4926d2b407f31d77" providerId="LiveId" clId="{705DC818-639B-473A-A2BD-6062E0046C7B}" dt="2021-04-22T15:50:20.727" v="2154" actId="167"/>
          <ac:spMkLst>
            <pc:docMk/>
            <pc:sldMk cId="336842482" sldId="1676"/>
            <ac:spMk id="19" creationId="{398EEB15-B60C-4A83-A18A-0EA3995C5DDB}"/>
          </ac:spMkLst>
        </pc:spChg>
        <pc:spChg chg="add mod ord topLvl">
          <ac:chgData name="Hamlet Markarian" userId="4926d2b407f31d77" providerId="LiveId" clId="{705DC818-639B-473A-A2BD-6062E0046C7B}" dt="2021-04-22T15:50:20.727" v="2154" actId="167"/>
          <ac:spMkLst>
            <pc:docMk/>
            <pc:sldMk cId="336842482" sldId="1676"/>
            <ac:spMk id="20" creationId="{934E092F-4642-4F05-84D7-42F4CF48CA99}"/>
          </ac:spMkLst>
        </pc:spChg>
        <pc:spChg chg="add mod ord topLvl">
          <ac:chgData name="Hamlet Markarian" userId="4926d2b407f31d77" providerId="LiveId" clId="{705DC818-639B-473A-A2BD-6062E0046C7B}" dt="2021-04-22T15:50:20.727" v="2154" actId="167"/>
          <ac:spMkLst>
            <pc:docMk/>
            <pc:sldMk cId="336842482" sldId="1676"/>
            <ac:spMk id="21" creationId="{AEBA8A7E-EB04-417D-A2F0-9565E0659BCB}"/>
          </ac:spMkLst>
        </pc:spChg>
        <pc:spChg chg="add mod ord topLvl">
          <ac:chgData name="Hamlet Markarian" userId="4926d2b407f31d77" providerId="LiveId" clId="{705DC818-639B-473A-A2BD-6062E0046C7B}" dt="2021-04-22T15:50:20.727" v="2154" actId="167"/>
          <ac:spMkLst>
            <pc:docMk/>
            <pc:sldMk cId="336842482" sldId="1676"/>
            <ac:spMk id="22" creationId="{663390AF-7A87-41F9-8872-2112FD7B5C2F}"/>
          </ac:spMkLst>
        </pc:spChg>
        <pc:spChg chg="mod">
          <ac:chgData name="Hamlet Markarian" userId="4926d2b407f31d77" providerId="LiveId" clId="{705DC818-639B-473A-A2BD-6062E0046C7B}" dt="2021-04-22T15:44:54.385" v="2050"/>
          <ac:spMkLst>
            <pc:docMk/>
            <pc:sldMk cId="336842482" sldId="1676"/>
            <ac:spMk id="29" creationId="{41AB5F71-59B8-4159-9803-2382303A74C8}"/>
          </ac:spMkLst>
        </pc:spChg>
        <pc:spChg chg="add mod ord">
          <ac:chgData name="Hamlet Markarian" userId="4926d2b407f31d77" providerId="LiveId" clId="{705DC818-639B-473A-A2BD-6062E0046C7B}" dt="2021-04-22T15:50:20.727" v="2154" actId="167"/>
          <ac:spMkLst>
            <pc:docMk/>
            <pc:sldMk cId="336842482" sldId="1676"/>
            <ac:spMk id="31" creationId="{9396E8E7-D1ED-4EA7-80DB-1620E8629E25}"/>
          </ac:spMkLst>
        </pc:spChg>
        <pc:spChg chg="mod">
          <ac:chgData name="Hamlet Markarian" userId="4926d2b407f31d77" providerId="LiveId" clId="{705DC818-639B-473A-A2BD-6062E0046C7B}" dt="2021-04-22T11:39:19.657" v="989" actId="20577"/>
          <ac:spMkLst>
            <pc:docMk/>
            <pc:sldMk cId="336842482" sldId="1676"/>
            <ac:spMk id="50" creationId="{4F998B1D-6B43-4A9D-AD50-A2533B0C2888}"/>
          </ac:spMkLst>
        </pc:spChg>
        <pc:grpChg chg="add del mod">
          <ac:chgData name="Hamlet Markarian" userId="4926d2b407f31d77" providerId="LiveId" clId="{705DC818-639B-473A-A2BD-6062E0046C7B}" dt="2021-04-22T15:46:06.831" v="2072" actId="165"/>
          <ac:grpSpMkLst>
            <pc:docMk/>
            <pc:sldMk cId="336842482" sldId="1676"/>
            <ac:grpSpMk id="2" creationId="{C9AD4D5E-C569-426F-944E-3186BF9CAE60}"/>
          </ac:grpSpMkLst>
        </pc:grpChg>
        <pc:grpChg chg="add del mod">
          <ac:chgData name="Hamlet Markarian" userId="4926d2b407f31d77" providerId="LiveId" clId="{705DC818-639B-473A-A2BD-6062E0046C7B}" dt="2021-04-22T15:46:15.804" v="2075" actId="165"/>
          <ac:grpSpMkLst>
            <pc:docMk/>
            <pc:sldMk cId="336842482" sldId="1676"/>
            <ac:grpSpMk id="3" creationId="{51A9434E-83A0-486A-96F5-EBD5BD502FBB}"/>
          </ac:grpSpMkLst>
        </pc:grpChg>
        <pc:grpChg chg="add mod ord">
          <ac:chgData name="Hamlet Markarian" userId="4926d2b407f31d77" providerId="LiveId" clId="{705DC818-639B-473A-A2BD-6062E0046C7B}" dt="2021-04-22T15:50:20.727" v="2154" actId="167"/>
          <ac:grpSpMkLst>
            <pc:docMk/>
            <pc:sldMk cId="336842482" sldId="1676"/>
            <ac:grpSpMk id="7" creationId="{A7B9DB89-8C56-4EA5-AD0B-C5F7078CB956}"/>
          </ac:grpSpMkLst>
        </pc:grpChg>
        <pc:grpChg chg="add mod ord">
          <ac:chgData name="Hamlet Markarian" userId="4926d2b407f31d77" providerId="LiveId" clId="{705DC818-639B-473A-A2BD-6062E0046C7B}" dt="2021-04-22T16:09:43.771" v="2171" actId="1036"/>
          <ac:grpSpMkLst>
            <pc:docMk/>
            <pc:sldMk cId="336842482" sldId="1676"/>
            <ac:grpSpMk id="27" creationId="{33AD3866-8279-4FAF-8E17-B5B934BF598C}"/>
          </ac:grpSpMkLst>
        </pc:grpChg>
        <pc:grpChg chg="ord">
          <ac:chgData name="Hamlet Markarian" userId="4926d2b407f31d77" providerId="LiveId" clId="{705DC818-639B-473A-A2BD-6062E0046C7B}" dt="2021-04-22T15:46:26.649" v="2077" actId="167"/>
          <ac:grpSpMkLst>
            <pc:docMk/>
            <pc:sldMk cId="336842482" sldId="1676"/>
            <ac:grpSpMk id="85" creationId="{2386B6A7-AA72-4C56-84B2-783D455833CA}"/>
          </ac:grpSpMkLst>
        </pc:grpChg>
        <pc:picChg chg="add mod ord">
          <ac:chgData name="Hamlet Markarian" userId="4926d2b407f31d77" providerId="LiveId" clId="{705DC818-639B-473A-A2BD-6062E0046C7B}" dt="2021-04-22T16:09:43.771" v="2171" actId="1036"/>
          <ac:picMkLst>
            <pc:docMk/>
            <pc:sldMk cId="336842482" sldId="1676"/>
            <ac:picMk id="23" creationId="{F39B4CCF-A2E9-42D7-9499-5F96BD259D9E}"/>
          </ac:picMkLst>
        </pc:picChg>
        <pc:picChg chg="add mod ord">
          <ac:chgData name="Hamlet Markarian" userId="4926d2b407f31d77" providerId="LiveId" clId="{705DC818-639B-473A-A2BD-6062E0046C7B}" dt="2021-04-22T16:09:43.771" v="2171" actId="1036"/>
          <ac:picMkLst>
            <pc:docMk/>
            <pc:sldMk cId="336842482" sldId="1676"/>
            <ac:picMk id="26" creationId="{877B8663-E35B-418A-8F29-0DEE855A6271}"/>
          </ac:picMkLst>
        </pc:picChg>
        <pc:picChg chg="mod">
          <ac:chgData name="Hamlet Markarian" userId="4926d2b407f31d77" providerId="LiveId" clId="{705DC818-639B-473A-A2BD-6062E0046C7B}" dt="2021-04-22T15:44:54.385" v="2050"/>
          <ac:picMkLst>
            <pc:docMk/>
            <pc:sldMk cId="336842482" sldId="1676"/>
            <ac:picMk id="28" creationId="{8ACC7FF7-5294-4B1A-9945-B9B8E48BC353}"/>
          </ac:picMkLst>
        </pc:picChg>
        <pc:picChg chg="add mod ord">
          <ac:chgData name="Hamlet Markarian" userId="4926d2b407f31d77" providerId="LiveId" clId="{705DC818-639B-473A-A2BD-6062E0046C7B}" dt="2021-04-22T16:09:43.771" v="2171" actId="1036"/>
          <ac:picMkLst>
            <pc:docMk/>
            <pc:sldMk cId="336842482" sldId="1676"/>
            <ac:picMk id="30" creationId="{DB663C63-A0C6-42AD-A555-0978038A3C6E}"/>
          </ac:picMkLst>
        </pc:picChg>
        <pc:cxnChg chg="add mod ord">
          <ac:chgData name="Hamlet Markarian" userId="4926d2b407f31d77" providerId="LiveId" clId="{705DC818-639B-473A-A2BD-6062E0046C7B}" dt="2021-04-22T15:48:17.003" v="2134" actId="164"/>
          <ac:cxnSpMkLst>
            <pc:docMk/>
            <pc:sldMk cId="336842482" sldId="1676"/>
            <ac:cxnSpMk id="6" creationId="{FE36D2F4-422C-4352-BAD2-839FAEFA3DC4}"/>
          </ac:cxnSpMkLst>
        </pc:cxnChg>
        <pc:cxnChg chg="add mod ord">
          <ac:chgData name="Hamlet Markarian" userId="4926d2b407f31d77" providerId="LiveId" clId="{705DC818-639B-473A-A2BD-6062E0046C7B}" dt="2021-04-22T15:48:17.003" v="2134" actId="164"/>
          <ac:cxnSpMkLst>
            <pc:docMk/>
            <pc:sldMk cId="336842482" sldId="1676"/>
            <ac:cxnSpMk id="34" creationId="{E9FEF04F-40D6-445E-86D4-0C3297C87B21}"/>
          </ac:cxnSpMkLst>
        </pc:cxnChg>
        <pc:cxnChg chg="add mod ord">
          <ac:chgData name="Hamlet Markarian" userId="4926d2b407f31d77" providerId="LiveId" clId="{705DC818-639B-473A-A2BD-6062E0046C7B}" dt="2021-04-22T15:48:17.003" v="2134" actId="164"/>
          <ac:cxnSpMkLst>
            <pc:docMk/>
            <pc:sldMk cId="336842482" sldId="1676"/>
            <ac:cxnSpMk id="35" creationId="{474351ED-F99A-4FBE-9E3B-B080B1D61DF5}"/>
          </ac:cxnSpMkLst>
        </pc:cxnChg>
      </pc:sldChg>
      <pc:sldChg chg="addSp modSp add mod">
        <pc:chgData name="Hamlet Markarian" userId="4926d2b407f31d77" providerId="LiveId" clId="{705DC818-639B-473A-A2BD-6062E0046C7B}" dt="2021-04-22T15:44:29.301" v="2049" actId="207"/>
        <pc:sldMkLst>
          <pc:docMk/>
          <pc:sldMk cId="3732889716" sldId="1677"/>
        </pc:sldMkLst>
        <pc:spChg chg="add mod ord">
          <ac:chgData name="Hamlet Markarian" userId="4926d2b407f31d77" providerId="LiveId" clId="{705DC818-639B-473A-A2BD-6062E0046C7B}" dt="2021-04-22T15:44:13.957" v="2047" actId="207"/>
          <ac:spMkLst>
            <pc:docMk/>
            <pc:sldMk cId="3732889716" sldId="1677"/>
            <ac:spMk id="15" creationId="{018A860C-DFE5-482C-863B-9C4C852F089C}"/>
          </ac:spMkLst>
        </pc:spChg>
        <pc:spChg chg="add mod">
          <ac:chgData name="Hamlet Markarian" userId="4926d2b407f31d77" providerId="LiveId" clId="{705DC818-639B-473A-A2BD-6062E0046C7B}" dt="2021-04-22T15:39:49.871" v="2002" actId="1076"/>
          <ac:spMkLst>
            <pc:docMk/>
            <pc:sldMk cId="3732889716" sldId="1677"/>
            <ac:spMk id="17" creationId="{1462A3F2-9F2D-47BD-89F1-A486A8C2618A}"/>
          </ac:spMkLst>
        </pc:spChg>
        <pc:spChg chg="add mod">
          <ac:chgData name="Hamlet Markarian" userId="4926d2b407f31d77" providerId="LiveId" clId="{705DC818-639B-473A-A2BD-6062E0046C7B}" dt="2021-04-22T15:44:29.301" v="2049" actId="207"/>
          <ac:spMkLst>
            <pc:docMk/>
            <pc:sldMk cId="3732889716" sldId="1677"/>
            <ac:spMk id="18" creationId="{12F0E534-2885-407C-8784-92D67D72313F}"/>
          </ac:spMkLst>
        </pc:spChg>
        <pc:spChg chg="add mod">
          <ac:chgData name="Hamlet Markarian" userId="4926d2b407f31d77" providerId="LiveId" clId="{705DC818-639B-473A-A2BD-6062E0046C7B}" dt="2021-04-22T15:39:13.571" v="2000" actId="1076"/>
          <ac:spMkLst>
            <pc:docMk/>
            <pc:sldMk cId="3732889716" sldId="1677"/>
            <ac:spMk id="19" creationId="{679A179E-35A3-4A35-89C6-67AF6C867CE8}"/>
          </ac:spMkLst>
        </pc:spChg>
        <pc:spChg chg="add mod">
          <ac:chgData name="Hamlet Markarian" userId="4926d2b407f31d77" providerId="LiveId" clId="{705DC818-639B-473A-A2BD-6062E0046C7B}" dt="2021-04-22T15:40:51.662" v="2013" actId="20577"/>
          <ac:spMkLst>
            <pc:docMk/>
            <pc:sldMk cId="3732889716" sldId="1677"/>
            <ac:spMk id="20" creationId="{780AB3D1-C196-4DAF-9A3D-C65468AF3A19}"/>
          </ac:spMkLst>
        </pc:spChg>
        <pc:spChg chg="add mod">
          <ac:chgData name="Hamlet Markarian" userId="4926d2b407f31d77" providerId="LiveId" clId="{705DC818-639B-473A-A2BD-6062E0046C7B}" dt="2021-04-22T15:39:13.571" v="2000" actId="1076"/>
          <ac:spMkLst>
            <pc:docMk/>
            <pc:sldMk cId="3732889716" sldId="1677"/>
            <ac:spMk id="21" creationId="{25EFAC4A-EB09-4FDE-98A2-FA9F38BE8BD9}"/>
          </ac:spMkLst>
        </pc:spChg>
        <pc:spChg chg="add mod">
          <ac:chgData name="Hamlet Markarian" userId="4926d2b407f31d77" providerId="LiveId" clId="{705DC818-639B-473A-A2BD-6062E0046C7B}" dt="2021-04-22T15:39:13.571" v="2000" actId="1076"/>
          <ac:spMkLst>
            <pc:docMk/>
            <pc:sldMk cId="3732889716" sldId="1677"/>
            <ac:spMk id="22" creationId="{D40213F8-21C8-43BD-859F-6C97C9C3C32E}"/>
          </ac:spMkLst>
        </pc:spChg>
        <pc:spChg chg="mod">
          <ac:chgData name="Hamlet Markarian" userId="4926d2b407f31d77" providerId="LiveId" clId="{705DC818-639B-473A-A2BD-6062E0046C7B}" dt="2021-04-22T11:39:16.569" v="988" actId="20577"/>
          <ac:spMkLst>
            <pc:docMk/>
            <pc:sldMk cId="3732889716" sldId="1677"/>
            <ac:spMk id="50" creationId="{4F998B1D-6B43-4A9D-AD50-A2533B0C2888}"/>
          </ac:spMkLst>
        </pc:spChg>
        <pc:picChg chg="add mod">
          <ac:chgData name="Hamlet Markarian" userId="4926d2b407f31d77" providerId="LiveId" clId="{705DC818-639B-473A-A2BD-6062E0046C7B}" dt="2021-04-22T15:39:49.871" v="2002" actId="1076"/>
          <ac:picMkLst>
            <pc:docMk/>
            <pc:sldMk cId="3732889716" sldId="1677"/>
            <ac:picMk id="16" creationId="{77D0CBC4-2CAE-469A-9775-22664502200A}"/>
          </ac:picMkLst>
        </pc:picChg>
      </pc:sldChg>
      <pc:sldChg chg="addSp modSp add mod">
        <pc:chgData name="Hamlet Markarian" userId="4926d2b407f31d77" providerId="LiveId" clId="{705DC818-639B-473A-A2BD-6062E0046C7B}" dt="2021-04-22T15:30:35.848" v="1927" actId="1076"/>
        <pc:sldMkLst>
          <pc:docMk/>
          <pc:sldMk cId="1021224941" sldId="1678"/>
        </pc:sldMkLst>
        <pc:spChg chg="mod">
          <ac:chgData name="Hamlet Markarian" userId="4926d2b407f31d77" providerId="LiveId" clId="{705DC818-639B-473A-A2BD-6062E0046C7B}" dt="2021-04-22T11:17:24.707" v="899" actId="20577"/>
          <ac:spMkLst>
            <pc:docMk/>
            <pc:sldMk cId="1021224941" sldId="1678"/>
            <ac:spMk id="5" creationId="{BC01E833-A438-4C2A-AF28-2B402D7F80E5}"/>
          </ac:spMkLst>
        </pc:spChg>
        <pc:spChg chg="add mod">
          <ac:chgData name="Hamlet Markarian" userId="4926d2b407f31d77" providerId="LiveId" clId="{705DC818-639B-473A-A2BD-6062E0046C7B}" dt="2021-04-22T15:14:47.359" v="1770"/>
          <ac:spMkLst>
            <pc:docMk/>
            <pc:sldMk cId="1021224941" sldId="1678"/>
            <ac:spMk id="15" creationId="{6CC7A6A0-8BF0-4ED7-963C-D41A45DC0C5C}"/>
          </ac:spMkLst>
        </pc:spChg>
        <pc:spChg chg="add mod">
          <ac:chgData name="Hamlet Markarian" userId="4926d2b407f31d77" providerId="LiveId" clId="{705DC818-639B-473A-A2BD-6062E0046C7B}" dt="2021-04-22T15:21:14.933" v="1918" actId="3064"/>
          <ac:spMkLst>
            <pc:docMk/>
            <pc:sldMk cId="1021224941" sldId="1678"/>
            <ac:spMk id="16" creationId="{5F8F07D0-B61A-4199-9571-A6561BC0849C}"/>
          </ac:spMkLst>
        </pc:spChg>
        <pc:spChg chg="add mod">
          <ac:chgData name="Hamlet Markarian" userId="4926d2b407f31d77" providerId="LiveId" clId="{705DC818-639B-473A-A2BD-6062E0046C7B}" dt="2021-04-22T15:21:14.933" v="1918" actId="3064"/>
          <ac:spMkLst>
            <pc:docMk/>
            <pc:sldMk cId="1021224941" sldId="1678"/>
            <ac:spMk id="18" creationId="{EA3D70E7-333E-4FA0-99FC-ADE354767A91}"/>
          </ac:spMkLst>
        </pc:spChg>
        <pc:spChg chg="add mod">
          <ac:chgData name="Hamlet Markarian" userId="4926d2b407f31d77" providerId="LiveId" clId="{705DC818-639B-473A-A2BD-6062E0046C7B}" dt="2021-04-22T15:21:14.933" v="1918" actId="3064"/>
          <ac:spMkLst>
            <pc:docMk/>
            <pc:sldMk cId="1021224941" sldId="1678"/>
            <ac:spMk id="20" creationId="{16667D55-A572-4308-9C62-EE2B69516B4B}"/>
          </ac:spMkLst>
        </pc:spChg>
        <pc:spChg chg="add mod">
          <ac:chgData name="Hamlet Markarian" userId="4926d2b407f31d77" providerId="LiveId" clId="{705DC818-639B-473A-A2BD-6062E0046C7B}" dt="2021-04-22T15:20:49.461" v="1914" actId="1076"/>
          <ac:spMkLst>
            <pc:docMk/>
            <pc:sldMk cId="1021224941" sldId="1678"/>
            <ac:spMk id="23" creationId="{4593467F-E1B1-4758-985A-EC747B55636E}"/>
          </ac:spMkLst>
        </pc:spChg>
        <pc:spChg chg="add mod">
          <ac:chgData name="Hamlet Markarian" userId="4926d2b407f31d77" providerId="LiveId" clId="{705DC818-639B-473A-A2BD-6062E0046C7B}" dt="2021-04-22T15:20:49.461" v="1914" actId="1076"/>
          <ac:spMkLst>
            <pc:docMk/>
            <pc:sldMk cId="1021224941" sldId="1678"/>
            <ac:spMk id="26" creationId="{D4FF9931-B96B-41AC-9C1F-4C3CDA640AB7}"/>
          </ac:spMkLst>
        </pc:spChg>
        <pc:spChg chg="add mod">
          <ac:chgData name="Hamlet Markarian" userId="4926d2b407f31d77" providerId="LiveId" clId="{705DC818-639B-473A-A2BD-6062E0046C7B}" dt="2021-04-22T15:20:49.461" v="1914" actId="1076"/>
          <ac:spMkLst>
            <pc:docMk/>
            <pc:sldMk cId="1021224941" sldId="1678"/>
            <ac:spMk id="27" creationId="{30A8205C-4790-44B7-B413-FA62924386EA}"/>
          </ac:spMkLst>
        </pc:spChg>
        <pc:spChg chg="add mod">
          <ac:chgData name="Hamlet Markarian" userId="4926d2b407f31d77" providerId="LiveId" clId="{705DC818-639B-473A-A2BD-6062E0046C7B}" dt="2021-04-22T15:20:49.461" v="1914" actId="1076"/>
          <ac:spMkLst>
            <pc:docMk/>
            <pc:sldMk cId="1021224941" sldId="1678"/>
            <ac:spMk id="28" creationId="{622E21B9-7A55-4E60-B8B8-35CB177EEBC2}"/>
          </ac:spMkLst>
        </pc:spChg>
        <pc:spChg chg="add mod">
          <ac:chgData name="Hamlet Markarian" userId="4926d2b407f31d77" providerId="LiveId" clId="{705DC818-639B-473A-A2BD-6062E0046C7B}" dt="2021-04-22T15:30:35.848" v="1927" actId="1076"/>
          <ac:spMkLst>
            <pc:docMk/>
            <pc:sldMk cId="1021224941" sldId="1678"/>
            <ac:spMk id="29" creationId="{106A55CE-3815-4645-A485-0873D3CD658F}"/>
          </ac:spMkLst>
        </pc:spChg>
        <pc:spChg chg="add mod">
          <ac:chgData name="Hamlet Markarian" userId="4926d2b407f31d77" providerId="LiveId" clId="{705DC818-639B-473A-A2BD-6062E0046C7B}" dt="2021-04-22T15:20:49.461" v="1914" actId="1076"/>
          <ac:spMkLst>
            <pc:docMk/>
            <pc:sldMk cId="1021224941" sldId="1678"/>
            <ac:spMk id="30" creationId="{E58553AF-E765-43D4-A9DC-3A08516E5FAE}"/>
          </ac:spMkLst>
        </pc:spChg>
        <pc:spChg chg="mod">
          <ac:chgData name="Hamlet Markarian" userId="4926d2b407f31d77" providerId="LiveId" clId="{705DC818-639B-473A-A2BD-6062E0046C7B}" dt="2021-04-22T11:17:45.780" v="905" actId="20577"/>
          <ac:spMkLst>
            <pc:docMk/>
            <pc:sldMk cId="1021224941" sldId="1678"/>
            <ac:spMk id="50" creationId="{4F998B1D-6B43-4A9D-AD50-A2533B0C2888}"/>
          </ac:spMkLst>
        </pc:spChg>
        <pc:picChg chg="add mod">
          <ac:chgData name="Hamlet Markarian" userId="4926d2b407f31d77" providerId="LiveId" clId="{705DC818-639B-473A-A2BD-6062E0046C7B}" dt="2021-04-22T15:17:05.281" v="1827" actId="14826"/>
          <ac:picMkLst>
            <pc:docMk/>
            <pc:sldMk cId="1021224941" sldId="1678"/>
            <ac:picMk id="17" creationId="{FC72261D-FB38-49A9-A76D-1912DD11B3DA}"/>
          </ac:picMkLst>
        </pc:picChg>
        <pc:picChg chg="add mod">
          <ac:chgData name="Hamlet Markarian" userId="4926d2b407f31d77" providerId="LiveId" clId="{705DC818-639B-473A-A2BD-6062E0046C7B}" dt="2021-04-22T15:15:22.442" v="1779" actId="1076"/>
          <ac:picMkLst>
            <pc:docMk/>
            <pc:sldMk cId="1021224941" sldId="1678"/>
            <ac:picMk id="19" creationId="{772B09CF-F6C8-40E6-8F92-4498242E452C}"/>
          </ac:picMkLst>
        </pc:picChg>
        <pc:picChg chg="add mod">
          <ac:chgData name="Hamlet Markarian" userId="4926d2b407f31d77" providerId="LiveId" clId="{705DC818-639B-473A-A2BD-6062E0046C7B}" dt="2021-04-22T15:17:35.273" v="1828" actId="14826"/>
          <ac:picMkLst>
            <pc:docMk/>
            <pc:sldMk cId="1021224941" sldId="1678"/>
            <ac:picMk id="21" creationId="{0560E866-1782-4379-BE46-FB1B51C1C1B8}"/>
          </ac:picMkLst>
        </pc:picChg>
      </pc:sldChg>
      <pc:sldChg chg="addSp delSp modSp add mod">
        <pc:chgData name="Hamlet Markarian" userId="4926d2b407f31d77" providerId="LiveId" clId="{705DC818-639B-473A-A2BD-6062E0046C7B}" dt="2021-04-22T15:21:30.977" v="1921" actId="3064"/>
        <pc:sldMkLst>
          <pc:docMk/>
          <pc:sldMk cId="1654868758" sldId="1679"/>
        </pc:sldMkLst>
        <pc:spChg chg="mod">
          <ac:chgData name="Hamlet Markarian" userId="4926d2b407f31d77" providerId="LiveId" clId="{705DC818-639B-473A-A2BD-6062E0046C7B}" dt="2021-04-22T11:18:19.094" v="914" actId="404"/>
          <ac:spMkLst>
            <pc:docMk/>
            <pc:sldMk cId="1654868758" sldId="1679"/>
            <ac:spMk id="5" creationId="{BC01E833-A438-4C2A-AF28-2B402D7F80E5}"/>
          </ac:spMkLst>
        </pc:spChg>
        <pc:spChg chg="add mod">
          <ac:chgData name="Hamlet Markarian" userId="4926d2b407f31d77" providerId="LiveId" clId="{705DC818-639B-473A-A2BD-6062E0046C7B}" dt="2021-04-22T14:48:05.714" v="1660"/>
          <ac:spMkLst>
            <pc:docMk/>
            <pc:sldMk cId="1654868758" sldId="1679"/>
            <ac:spMk id="15" creationId="{CEE11062-F999-4628-8FBB-69AC230CC181}"/>
          </ac:spMkLst>
        </pc:spChg>
        <pc:spChg chg="add del mod">
          <ac:chgData name="Hamlet Markarian" userId="4926d2b407f31d77" providerId="LiveId" clId="{705DC818-639B-473A-A2BD-6062E0046C7B}" dt="2021-04-22T14:49:54.219" v="1698"/>
          <ac:spMkLst>
            <pc:docMk/>
            <pc:sldMk cId="1654868758" sldId="1679"/>
            <ac:spMk id="16" creationId="{05D566B5-3F54-41D3-8E55-2BDBAF2355B0}"/>
          </ac:spMkLst>
        </pc:spChg>
        <pc:spChg chg="add mod">
          <ac:chgData name="Hamlet Markarian" userId="4926d2b407f31d77" providerId="LiveId" clId="{705DC818-639B-473A-A2BD-6062E0046C7B}" dt="2021-04-22T15:21:30.977" v="1921" actId="3064"/>
          <ac:spMkLst>
            <pc:docMk/>
            <pc:sldMk cId="1654868758" sldId="1679"/>
            <ac:spMk id="17" creationId="{FDD76DF1-3B22-44F7-A52F-D6B5DCE08F5D}"/>
          </ac:spMkLst>
        </pc:spChg>
        <pc:spChg chg="add mod">
          <ac:chgData name="Hamlet Markarian" userId="4926d2b407f31d77" providerId="LiveId" clId="{705DC818-639B-473A-A2BD-6062E0046C7B}" dt="2021-04-22T15:21:30.977" v="1921" actId="3064"/>
          <ac:spMkLst>
            <pc:docMk/>
            <pc:sldMk cId="1654868758" sldId="1679"/>
            <ac:spMk id="18" creationId="{EF2F2ECA-E77F-401E-8BBC-34223A8065F2}"/>
          </ac:spMkLst>
        </pc:spChg>
        <pc:spChg chg="add mod">
          <ac:chgData name="Hamlet Markarian" userId="4926d2b407f31d77" providerId="LiveId" clId="{705DC818-639B-473A-A2BD-6062E0046C7B}" dt="2021-04-22T15:21:30.977" v="1921" actId="3064"/>
          <ac:spMkLst>
            <pc:docMk/>
            <pc:sldMk cId="1654868758" sldId="1679"/>
            <ac:spMk id="19" creationId="{7595EF85-98F1-4A6B-9A5F-BF55112B450E}"/>
          </ac:spMkLst>
        </pc:spChg>
        <pc:spChg chg="add mod">
          <ac:chgData name="Hamlet Markarian" userId="4926d2b407f31d77" providerId="LiveId" clId="{705DC818-639B-473A-A2BD-6062E0046C7B}" dt="2021-04-22T15:21:30.977" v="1921" actId="3064"/>
          <ac:spMkLst>
            <pc:docMk/>
            <pc:sldMk cId="1654868758" sldId="1679"/>
            <ac:spMk id="20" creationId="{6528BF84-203D-4747-9BEB-CEFF2B9442AB}"/>
          </ac:spMkLst>
        </pc:spChg>
        <pc:picChg chg="add mod">
          <ac:chgData name="Hamlet Markarian" userId="4926d2b407f31d77" providerId="LiveId" clId="{705DC818-639B-473A-A2BD-6062E0046C7B}" dt="2021-04-22T14:53:49.754" v="1736" actId="1036"/>
          <ac:picMkLst>
            <pc:docMk/>
            <pc:sldMk cId="1654868758" sldId="1679"/>
            <ac:picMk id="3" creationId="{F45E64E7-1BCD-4519-BCB3-5850B74D4E78}"/>
          </ac:picMkLst>
        </pc:picChg>
        <pc:picChg chg="add mod">
          <ac:chgData name="Hamlet Markarian" userId="4926d2b407f31d77" providerId="LiveId" clId="{705DC818-639B-473A-A2BD-6062E0046C7B}" dt="2021-04-22T14:53:56.986" v="1739" actId="1038"/>
          <ac:picMkLst>
            <pc:docMk/>
            <pc:sldMk cId="1654868758" sldId="1679"/>
            <ac:picMk id="6" creationId="{44AC7981-AE9F-4925-82A0-A1C7F3DA1B6D}"/>
          </ac:picMkLst>
        </pc:picChg>
        <pc:picChg chg="add mod">
          <ac:chgData name="Hamlet Markarian" userId="4926d2b407f31d77" providerId="LiveId" clId="{705DC818-639B-473A-A2BD-6062E0046C7B}" dt="2021-04-22T14:53:56.986" v="1739" actId="1038"/>
          <ac:picMkLst>
            <pc:docMk/>
            <pc:sldMk cId="1654868758" sldId="1679"/>
            <ac:picMk id="8" creationId="{78D4F246-462D-4405-8E07-AD2B17F6F04A}"/>
          </ac:picMkLst>
        </pc:picChg>
        <pc:picChg chg="add mod">
          <ac:chgData name="Hamlet Markarian" userId="4926d2b407f31d77" providerId="LiveId" clId="{705DC818-639B-473A-A2BD-6062E0046C7B}" dt="2021-04-22T14:53:56.986" v="1739" actId="1038"/>
          <ac:picMkLst>
            <pc:docMk/>
            <pc:sldMk cId="1654868758" sldId="1679"/>
            <ac:picMk id="10" creationId="{29E1B186-A77E-4191-990A-EF2457AF30CE}"/>
          </ac:picMkLst>
        </pc:picChg>
        <pc:picChg chg="add mod ord">
          <ac:chgData name="Hamlet Markarian" userId="4926d2b407f31d77" providerId="LiveId" clId="{705DC818-639B-473A-A2BD-6062E0046C7B}" dt="2021-04-22T15:16:10.403" v="1823" actId="1076"/>
          <ac:picMkLst>
            <pc:docMk/>
            <pc:sldMk cId="1654868758" sldId="1679"/>
            <ac:picMk id="12" creationId="{809C7546-AE7B-4875-B8AE-82CBC3D434B4}"/>
          </ac:picMkLst>
        </pc:picChg>
        <pc:picChg chg="add del">
          <ac:chgData name="Hamlet Markarian" userId="4926d2b407f31d77" providerId="LiveId" clId="{705DC818-639B-473A-A2BD-6062E0046C7B}" dt="2021-04-22T15:14:43.994" v="1769" actId="22"/>
          <ac:picMkLst>
            <pc:docMk/>
            <pc:sldMk cId="1654868758" sldId="1679"/>
            <ac:picMk id="14" creationId="{10043546-6A9F-421C-B399-A3FACF75C56B}"/>
          </ac:picMkLst>
        </pc:picChg>
      </pc:sldChg>
      <pc:sldMasterChg chg="modSldLayout">
        <pc:chgData name="Hamlet Markarian" userId="4926d2b407f31d77" providerId="LiveId" clId="{705DC818-639B-473A-A2BD-6062E0046C7B}" dt="2021-04-22T09:52:42.259" v="74" actId="555"/>
        <pc:sldMasterMkLst>
          <pc:docMk/>
          <pc:sldMasterMk cId="1241911007" sldId="2147483680"/>
        </pc:sldMasterMkLst>
        <pc:sldLayoutChg chg="modSp mod">
          <pc:chgData name="Hamlet Markarian" userId="4926d2b407f31d77" providerId="LiveId" clId="{705DC818-639B-473A-A2BD-6062E0046C7B}" dt="2021-04-22T09:52:42.259" v="74" actId="555"/>
          <pc:sldLayoutMkLst>
            <pc:docMk/>
            <pc:sldMasterMk cId="1241911007" sldId="2147483680"/>
            <pc:sldLayoutMk cId="1511880632" sldId="2147483692"/>
          </pc:sldLayoutMkLst>
          <pc:spChg chg="mod">
            <ac:chgData name="Hamlet Markarian" userId="4926d2b407f31d77" providerId="LiveId" clId="{705DC818-639B-473A-A2BD-6062E0046C7B}" dt="2021-04-22T09:52:42.259" v="74" actId="555"/>
            <ac:spMkLst>
              <pc:docMk/>
              <pc:sldMasterMk cId="1241911007" sldId="2147483680"/>
              <pc:sldLayoutMk cId="1511880632" sldId="2147483692"/>
              <ac:spMk id="3" creationId="{BE0951C9-484F-4E9A-8471-00D15E074EEA}"/>
            </ac:spMkLst>
          </pc:spChg>
        </pc:sldLayoutChg>
      </pc:sldMasterChg>
    </pc:docChg>
  </pc:docChgLst>
  <pc:docChgLst>
    <pc:chgData name="Hamlet Markarian" userId="4926d2b407f31d77" providerId="LiveId" clId="{4BFDFAF1-6D24-4DD8-91CE-3EF45CDB86F1}"/>
    <pc:docChg chg="undo redo custSel addSld delSld modSld sldOrd">
      <pc:chgData name="Hamlet Markarian" userId="4926d2b407f31d77" providerId="LiveId" clId="{4BFDFAF1-6D24-4DD8-91CE-3EF45CDB86F1}" dt="2021-06-16T05:10:38.545" v="1019"/>
      <pc:docMkLst>
        <pc:docMk/>
      </pc:docMkLst>
      <pc:sldChg chg="addSp delSp modSp mod modTransition">
        <pc:chgData name="Hamlet Markarian" userId="4926d2b407f31d77" providerId="LiveId" clId="{4BFDFAF1-6D24-4DD8-91CE-3EF45CDB86F1}" dt="2021-06-16T05:09:11.937" v="1002" actId="207"/>
        <pc:sldMkLst>
          <pc:docMk/>
          <pc:sldMk cId="2089435669" sldId="1738"/>
        </pc:sldMkLst>
        <pc:spChg chg="mod">
          <ac:chgData name="Hamlet Markarian" userId="4926d2b407f31d77" providerId="LiveId" clId="{4BFDFAF1-6D24-4DD8-91CE-3EF45CDB86F1}" dt="2021-06-15T20:18:21.099" v="48" actId="1076"/>
          <ac:spMkLst>
            <pc:docMk/>
            <pc:sldMk cId="2089435669" sldId="1738"/>
            <ac:spMk id="3" creationId="{00000000-0000-0000-0000-000000000000}"/>
          </ac:spMkLst>
        </pc:spChg>
        <pc:spChg chg="add mod">
          <ac:chgData name="Hamlet Markarian" userId="4926d2b407f31d77" providerId="LiveId" clId="{4BFDFAF1-6D24-4DD8-91CE-3EF45CDB86F1}" dt="2021-06-16T04:11:56.006" v="603" actId="1076"/>
          <ac:spMkLst>
            <pc:docMk/>
            <pc:sldMk cId="2089435669" sldId="1738"/>
            <ac:spMk id="5" creationId="{7AE420A2-22BD-4171-BF1D-EF24428F819B}"/>
          </ac:spMkLst>
        </pc:spChg>
        <pc:spChg chg="mod ord">
          <ac:chgData name="Hamlet Markarian" userId="4926d2b407f31d77" providerId="LiveId" clId="{4BFDFAF1-6D24-4DD8-91CE-3EF45CDB86F1}" dt="2021-06-16T04:07:46.275" v="515" actId="167"/>
          <ac:spMkLst>
            <pc:docMk/>
            <pc:sldMk cId="2089435669" sldId="1738"/>
            <ac:spMk id="8" creationId="{A3D43B73-2B0A-4CDF-8104-3D3F930D4D40}"/>
          </ac:spMkLst>
        </pc:spChg>
        <pc:spChg chg="add mod">
          <ac:chgData name="Hamlet Markarian" userId="4926d2b407f31d77" providerId="LiveId" clId="{4BFDFAF1-6D24-4DD8-91CE-3EF45CDB86F1}" dt="2021-06-16T04:10:48.094" v="594" actId="207"/>
          <ac:spMkLst>
            <pc:docMk/>
            <pc:sldMk cId="2089435669" sldId="1738"/>
            <ac:spMk id="9" creationId="{E7A601A0-97BB-48CF-AD24-5AEE5FEEEBA2}"/>
          </ac:spMkLst>
        </pc:spChg>
        <pc:spChg chg="mod">
          <ac:chgData name="Hamlet Markarian" userId="4926d2b407f31d77" providerId="LiveId" clId="{4BFDFAF1-6D24-4DD8-91CE-3EF45CDB86F1}" dt="2021-06-16T05:09:11.937" v="1002" actId="207"/>
          <ac:spMkLst>
            <pc:docMk/>
            <pc:sldMk cId="2089435669" sldId="1738"/>
            <ac:spMk id="14" creationId="{8C0A38DE-7E13-4312-9AFA-866AA71C4C95}"/>
          </ac:spMkLst>
        </pc:spChg>
        <pc:spChg chg="del">
          <ac:chgData name="Hamlet Markarian" userId="4926d2b407f31d77" providerId="LiveId" clId="{4BFDFAF1-6D24-4DD8-91CE-3EF45CDB86F1}" dt="2021-06-15T20:15:16.320" v="4" actId="478"/>
          <ac:spMkLst>
            <pc:docMk/>
            <pc:sldMk cId="2089435669" sldId="1738"/>
            <ac:spMk id="71" creationId="{0DB52178-62B6-47CC-BD73-81552FBDECEE}"/>
          </ac:spMkLst>
        </pc:spChg>
        <pc:spChg chg="del">
          <ac:chgData name="Hamlet Markarian" userId="4926d2b407f31d77" providerId="LiveId" clId="{4BFDFAF1-6D24-4DD8-91CE-3EF45CDB86F1}" dt="2021-06-15T20:15:16.320" v="4" actId="478"/>
          <ac:spMkLst>
            <pc:docMk/>
            <pc:sldMk cId="2089435669" sldId="1738"/>
            <ac:spMk id="232" creationId="{63525495-B7F9-4AF6-BE7E-F65167C7F4DF}"/>
          </ac:spMkLst>
        </pc:spChg>
        <pc:spChg chg="del">
          <ac:chgData name="Hamlet Markarian" userId="4926d2b407f31d77" providerId="LiveId" clId="{4BFDFAF1-6D24-4DD8-91CE-3EF45CDB86F1}" dt="2021-06-15T20:15:16.320" v="4" actId="478"/>
          <ac:spMkLst>
            <pc:docMk/>
            <pc:sldMk cId="2089435669" sldId="1738"/>
            <ac:spMk id="233" creationId="{626BE329-231D-43E5-871B-DDF4C2FD1262}"/>
          </ac:spMkLst>
        </pc:spChg>
        <pc:spChg chg="del">
          <ac:chgData name="Hamlet Markarian" userId="4926d2b407f31d77" providerId="LiveId" clId="{4BFDFAF1-6D24-4DD8-91CE-3EF45CDB86F1}" dt="2021-06-15T20:15:16.320" v="4" actId="478"/>
          <ac:spMkLst>
            <pc:docMk/>
            <pc:sldMk cId="2089435669" sldId="1738"/>
            <ac:spMk id="234" creationId="{6F2D2282-8FE2-4D23-9EC8-E95085FB56E8}"/>
          </ac:spMkLst>
        </pc:spChg>
        <pc:spChg chg="del">
          <ac:chgData name="Hamlet Markarian" userId="4926d2b407f31d77" providerId="LiveId" clId="{4BFDFAF1-6D24-4DD8-91CE-3EF45CDB86F1}" dt="2021-06-15T20:15:16.320" v="4" actId="478"/>
          <ac:spMkLst>
            <pc:docMk/>
            <pc:sldMk cId="2089435669" sldId="1738"/>
            <ac:spMk id="235" creationId="{E5D4B9F1-99B7-47D9-A1AF-1CD255870587}"/>
          </ac:spMkLst>
        </pc:spChg>
        <pc:spChg chg="del">
          <ac:chgData name="Hamlet Markarian" userId="4926d2b407f31d77" providerId="LiveId" clId="{4BFDFAF1-6D24-4DD8-91CE-3EF45CDB86F1}" dt="2021-06-15T20:15:16.320" v="4" actId="478"/>
          <ac:spMkLst>
            <pc:docMk/>
            <pc:sldMk cId="2089435669" sldId="1738"/>
            <ac:spMk id="236" creationId="{94171BCA-D78B-436D-A8A5-32022A91D372}"/>
          </ac:spMkLst>
        </pc:spChg>
        <pc:spChg chg="del">
          <ac:chgData name="Hamlet Markarian" userId="4926d2b407f31d77" providerId="LiveId" clId="{4BFDFAF1-6D24-4DD8-91CE-3EF45CDB86F1}" dt="2021-06-15T20:15:16.320" v="4" actId="478"/>
          <ac:spMkLst>
            <pc:docMk/>
            <pc:sldMk cId="2089435669" sldId="1738"/>
            <ac:spMk id="237" creationId="{6A5DF111-D39E-4A2F-B430-466AE2D51DAB}"/>
          </ac:spMkLst>
        </pc:spChg>
        <pc:grpChg chg="del">
          <ac:chgData name="Hamlet Markarian" userId="4926d2b407f31d77" providerId="LiveId" clId="{4BFDFAF1-6D24-4DD8-91CE-3EF45CDB86F1}" dt="2021-06-15T20:15:16.320" v="4" actId="478"/>
          <ac:grpSpMkLst>
            <pc:docMk/>
            <pc:sldMk cId="2089435669" sldId="1738"/>
            <ac:grpSpMk id="2" creationId="{35F049C3-1551-4412-A541-0C427FB5E3CE}"/>
          </ac:grpSpMkLst>
        </pc:grpChg>
        <pc:picChg chg="add mod ord">
          <ac:chgData name="Hamlet Markarian" userId="4926d2b407f31d77" providerId="LiveId" clId="{4BFDFAF1-6D24-4DD8-91CE-3EF45CDB86F1}" dt="2021-06-16T04:50:30.648" v="937" actId="29295"/>
          <ac:picMkLst>
            <pc:docMk/>
            <pc:sldMk cId="2089435669" sldId="1738"/>
            <ac:picMk id="4" creationId="{83F95D07-BA6C-443C-A50C-C747EA58D9C4}"/>
          </ac:picMkLst>
        </pc:picChg>
        <pc:picChg chg="del">
          <ac:chgData name="Hamlet Markarian" userId="4926d2b407f31d77" providerId="LiveId" clId="{4BFDFAF1-6D24-4DD8-91CE-3EF45CDB86F1}" dt="2021-06-15T20:15:16.320" v="4" actId="478"/>
          <ac:picMkLst>
            <pc:docMk/>
            <pc:sldMk cId="2089435669" sldId="1738"/>
            <ac:picMk id="86" creationId="{71CAD0C0-53F5-4327-92E6-CA35CCF976CC}"/>
          </ac:picMkLst>
        </pc:picChg>
        <pc:picChg chg="del">
          <ac:chgData name="Hamlet Markarian" userId="4926d2b407f31d77" providerId="LiveId" clId="{4BFDFAF1-6D24-4DD8-91CE-3EF45CDB86F1}" dt="2021-06-15T20:15:16.320" v="4" actId="478"/>
          <ac:picMkLst>
            <pc:docMk/>
            <pc:sldMk cId="2089435669" sldId="1738"/>
            <ac:picMk id="111" creationId="{63156075-871F-4665-AEC2-1EDE258FDB9D}"/>
          </ac:picMkLst>
        </pc:picChg>
        <pc:picChg chg="del">
          <ac:chgData name="Hamlet Markarian" userId="4926d2b407f31d77" providerId="LiveId" clId="{4BFDFAF1-6D24-4DD8-91CE-3EF45CDB86F1}" dt="2021-06-15T20:15:16.320" v="4" actId="478"/>
          <ac:picMkLst>
            <pc:docMk/>
            <pc:sldMk cId="2089435669" sldId="1738"/>
            <ac:picMk id="138" creationId="{A09B1C78-ECD9-4772-A529-0F0E88C9F9B1}"/>
          </ac:picMkLst>
        </pc:picChg>
        <pc:picChg chg="del">
          <ac:chgData name="Hamlet Markarian" userId="4926d2b407f31d77" providerId="LiveId" clId="{4BFDFAF1-6D24-4DD8-91CE-3EF45CDB86F1}" dt="2021-06-15T20:15:16.320" v="4" actId="478"/>
          <ac:picMkLst>
            <pc:docMk/>
            <pc:sldMk cId="2089435669" sldId="1738"/>
            <ac:picMk id="150" creationId="{0F7CB2A9-154D-42A4-8A91-42B65DD967F4}"/>
          </ac:picMkLst>
        </pc:picChg>
        <pc:picChg chg="del">
          <ac:chgData name="Hamlet Markarian" userId="4926d2b407f31d77" providerId="LiveId" clId="{4BFDFAF1-6D24-4DD8-91CE-3EF45CDB86F1}" dt="2021-06-15T20:15:16.320" v="4" actId="478"/>
          <ac:picMkLst>
            <pc:docMk/>
            <pc:sldMk cId="2089435669" sldId="1738"/>
            <ac:picMk id="162" creationId="{F4267119-5550-480B-AE72-7C6E5EC1BD0F}"/>
          </ac:picMkLst>
        </pc:picChg>
        <pc:picChg chg="del">
          <ac:chgData name="Hamlet Markarian" userId="4926d2b407f31d77" providerId="LiveId" clId="{4BFDFAF1-6D24-4DD8-91CE-3EF45CDB86F1}" dt="2021-06-15T20:15:16.320" v="4" actId="478"/>
          <ac:picMkLst>
            <pc:docMk/>
            <pc:sldMk cId="2089435669" sldId="1738"/>
            <ac:picMk id="174" creationId="{DCC7EB37-C732-4B89-A4B1-2294463E41ED}"/>
          </ac:picMkLst>
        </pc:picChg>
        <pc:picChg chg="del">
          <ac:chgData name="Hamlet Markarian" userId="4926d2b407f31d77" providerId="LiveId" clId="{4BFDFAF1-6D24-4DD8-91CE-3EF45CDB86F1}" dt="2021-06-15T20:15:16.320" v="4" actId="478"/>
          <ac:picMkLst>
            <pc:docMk/>
            <pc:sldMk cId="2089435669" sldId="1738"/>
            <ac:picMk id="214" creationId="{E30090B1-7C0D-4D51-BF2A-9D002C9A99A9}"/>
          </ac:picMkLst>
        </pc:picChg>
      </pc:sldChg>
      <pc:sldChg chg="addSp delSp modSp mod ord modTransition modClrScheme chgLayout">
        <pc:chgData name="Hamlet Markarian" userId="4926d2b407f31d77" providerId="LiveId" clId="{4BFDFAF1-6D24-4DD8-91CE-3EF45CDB86F1}" dt="2021-06-16T05:09:39.648" v="1003" actId="207"/>
        <pc:sldMkLst>
          <pc:docMk/>
          <pc:sldMk cId="4205204138" sldId="1744"/>
        </pc:sldMkLst>
        <pc:spChg chg="del">
          <ac:chgData name="Hamlet Markarian" userId="4926d2b407f31d77" providerId="LiveId" clId="{4BFDFAF1-6D24-4DD8-91CE-3EF45CDB86F1}" dt="2021-06-15T20:20:13.808" v="56" actId="478"/>
          <ac:spMkLst>
            <pc:docMk/>
            <pc:sldMk cId="4205204138" sldId="1744"/>
            <ac:spMk id="2" creationId="{F79174EE-33A2-492A-A856-FA951E8B2241}"/>
          </ac:spMkLst>
        </pc:spChg>
        <pc:spChg chg="del">
          <ac:chgData name="Hamlet Markarian" userId="4926d2b407f31d77" providerId="LiveId" clId="{4BFDFAF1-6D24-4DD8-91CE-3EF45CDB86F1}" dt="2021-06-15T20:20:13.808" v="56" actId="478"/>
          <ac:spMkLst>
            <pc:docMk/>
            <pc:sldMk cId="4205204138" sldId="1744"/>
            <ac:spMk id="5" creationId="{BC01E833-A438-4C2A-AF28-2B402D7F80E5}"/>
          </ac:spMkLst>
        </pc:spChg>
        <pc:spChg chg="add mod ord">
          <ac:chgData name="Hamlet Markarian" userId="4926d2b407f31d77" providerId="LiveId" clId="{4BFDFAF1-6D24-4DD8-91CE-3EF45CDB86F1}" dt="2021-06-16T05:09:39.648" v="1003" actId="207"/>
          <ac:spMkLst>
            <pc:docMk/>
            <pc:sldMk cId="4205204138" sldId="1744"/>
            <ac:spMk id="5" creationId="{DC66ABF7-52CC-4B21-BF04-54D5FDE84CDD}"/>
          </ac:spMkLst>
        </pc:spChg>
        <pc:spChg chg="add mod">
          <ac:chgData name="Hamlet Markarian" userId="4926d2b407f31d77" providerId="LiveId" clId="{4BFDFAF1-6D24-4DD8-91CE-3EF45CDB86F1}" dt="2021-06-16T04:12:37.927" v="610" actId="1076"/>
          <ac:spMkLst>
            <pc:docMk/>
            <pc:sldMk cId="4205204138" sldId="1744"/>
            <ac:spMk id="7" creationId="{8E97103D-8A47-4593-8F8D-87FE76BF09B6}"/>
          </ac:spMkLst>
        </pc:spChg>
        <pc:spChg chg="add mod">
          <ac:chgData name="Hamlet Markarian" userId="4926d2b407f31d77" providerId="LiveId" clId="{4BFDFAF1-6D24-4DD8-91CE-3EF45CDB86F1}" dt="2021-06-16T05:04:48.858" v="983" actId="11"/>
          <ac:spMkLst>
            <pc:docMk/>
            <pc:sldMk cId="4205204138" sldId="1744"/>
            <ac:spMk id="8" creationId="{D5B09F47-BF5B-493C-8398-BCABD2C66870}"/>
          </ac:spMkLst>
        </pc:spChg>
        <pc:spChg chg="del">
          <ac:chgData name="Hamlet Markarian" userId="4926d2b407f31d77" providerId="LiveId" clId="{4BFDFAF1-6D24-4DD8-91CE-3EF45CDB86F1}" dt="2021-06-15T20:20:13.808" v="56" actId="478"/>
          <ac:spMkLst>
            <pc:docMk/>
            <pc:sldMk cId="4205204138" sldId="1744"/>
            <ac:spMk id="20" creationId="{EE253AE2-CEC5-44BF-BD3C-531CE5765B8C}"/>
          </ac:spMkLst>
        </pc:spChg>
        <pc:spChg chg="del">
          <ac:chgData name="Hamlet Markarian" userId="4926d2b407f31d77" providerId="LiveId" clId="{4BFDFAF1-6D24-4DD8-91CE-3EF45CDB86F1}" dt="2021-06-15T20:20:13.808" v="56" actId="478"/>
          <ac:spMkLst>
            <pc:docMk/>
            <pc:sldMk cId="4205204138" sldId="1744"/>
            <ac:spMk id="21" creationId="{422FD1A8-A928-49E1-9616-FDD35BDE49CE}"/>
          </ac:spMkLst>
        </pc:spChg>
        <pc:spChg chg="del">
          <ac:chgData name="Hamlet Markarian" userId="4926d2b407f31d77" providerId="LiveId" clId="{4BFDFAF1-6D24-4DD8-91CE-3EF45CDB86F1}" dt="2021-06-15T20:20:13.808" v="56" actId="478"/>
          <ac:spMkLst>
            <pc:docMk/>
            <pc:sldMk cId="4205204138" sldId="1744"/>
            <ac:spMk id="22" creationId="{D55D8BA2-36E4-4E75-A3F2-CBFD7186FA97}"/>
          </ac:spMkLst>
        </pc:spChg>
        <pc:spChg chg="add mod">
          <ac:chgData name="Hamlet Markarian" userId="4926d2b407f31d77" providerId="LiveId" clId="{4BFDFAF1-6D24-4DD8-91CE-3EF45CDB86F1}" dt="2021-06-16T04:13:21.769" v="615" actId="14100"/>
          <ac:spMkLst>
            <pc:docMk/>
            <pc:sldMk cId="4205204138" sldId="1744"/>
            <ac:spMk id="23" creationId="{2011B803-86D9-4360-98A6-749556345864}"/>
          </ac:spMkLst>
        </pc:spChg>
        <pc:spChg chg="add mod">
          <ac:chgData name="Hamlet Markarian" userId="4926d2b407f31d77" providerId="LiveId" clId="{4BFDFAF1-6D24-4DD8-91CE-3EF45CDB86F1}" dt="2021-06-16T04:11:07.083" v="595" actId="207"/>
          <ac:spMkLst>
            <pc:docMk/>
            <pc:sldMk cId="4205204138" sldId="1744"/>
            <ac:spMk id="25" creationId="{0B8A99F0-7A4A-4AA4-B303-0CCBEFC8A20C}"/>
          </ac:spMkLst>
        </pc:spChg>
        <pc:spChg chg="add del mod">
          <ac:chgData name="Hamlet Markarian" userId="4926d2b407f31d77" providerId="LiveId" clId="{4BFDFAF1-6D24-4DD8-91CE-3EF45CDB86F1}" dt="2021-06-15T20:34:26.190" v="179" actId="478"/>
          <ac:spMkLst>
            <pc:docMk/>
            <pc:sldMk cId="4205204138" sldId="1744"/>
            <ac:spMk id="26" creationId="{F44B63B5-5990-4800-80F5-8D64C1BE4276}"/>
          </ac:spMkLst>
        </pc:spChg>
        <pc:spChg chg="add del mod">
          <ac:chgData name="Hamlet Markarian" userId="4926d2b407f31d77" providerId="LiveId" clId="{4BFDFAF1-6D24-4DD8-91CE-3EF45CDB86F1}" dt="2021-06-15T20:34:26.190" v="179" actId="478"/>
          <ac:spMkLst>
            <pc:docMk/>
            <pc:sldMk cId="4205204138" sldId="1744"/>
            <ac:spMk id="27" creationId="{F02A58B6-E51E-490D-9AF6-81EE06C2EFD3}"/>
          </ac:spMkLst>
        </pc:spChg>
        <pc:spChg chg="add del mod">
          <ac:chgData name="Hamlet Markarian" userId="4926d2b407f31d77" providerId="LiveId" clId="{4BFDFAF1-6D24-4DD8-91CE-3EF45CDB86F1}" dt="2021-06-15T20:34:26.190" v="179" actId="478"/>
          <ac:spMkLst>
            <pc:docMk/>
            <pc:sldMk cId="4205204138" sldId="1744"/>
            <ac:spMk id="28" creationId="{1BF3CD42-6CF9-4F2C-BD36-E543C800C1BB}"/>
          </ac:spMkLst>
        </pc:spChg>
        <pc:spChg chg="del">
          <ac:chgData name="Hamlet Markarian" userId="4926d2b407f31d77" providerId="LiveId" clId="{4BFDFAF1-6D24-4DD8-91CE-3EF45CDB86F1}" dt="2021-06-15T20:20:13.808" v="56" actId="478"/>
          <ac:spMkLst>
            <pc:docMk/>
            <pc:sldMk cId="4205204138" sldId="1744"/>
            <ac:spMk id="29" creationId="{7117E5D8-F283-447B-8CA7-C843E5485956}"/>
          </ac:spMkLst>
        </pc:spChg>
        <pc:spChg chg="add del mod">
          <ac:chgData name="Hamlet Markarian" userId="4926d2b407f31d77" providerId="LiveId" clId="{4BFDFAF1-6D24-4DD8-91CE-3EF45CDB86F1}" dt="2021-06-15T20:34:26.190" v="179" actId="478"/>
          <ac:spMkLst>
            <pc:docMk/>
            <pc:sldMk cId="4205204138" sldId="1744"/>
            <ac:spMk id="30" creationId="{3D707AC0-2240-44F9-984B-912F39B1CBBF}"/>
          </ac:spMkLst>
        </pc:spChg>
        <pc:spChg chg="add mod">
          <ac:chgData name="Hamlet Markarian" userId="4926d2b407f31d77" providerId="LiveId" clId="{4BFDFAF1-6D24-4DD8-91CE-3EF45CDB86F1}" dt="2021-06-16T05:04:34.802" v="982" actId="12"/>
          <ac:spMkLst>
            <pc:docMk/>
            <pc:sldMk cId="4205204138" sldId="1744"/>
            <ac:spMk id="31" creationId="{3D54B9AE-1420-4D09-B92B-F854C55751D1}"/>
          </ac:spMkLst>
        </pc:spChg>
        <pc:spChg chg="del">
          <ac:chgData name="Hamlet Markarian" userId="4926d2b407f31d77" providerId="LiveId" clId="{4BFDFAF1-6D24-4DD8-91CE-3EF45CDB86F1}" dt="2021-06-15T20:20:13.808" v="56" actId="478"/>
          <ac:spMkLst>
            <pc:docMk/>
            <pc:sldMk cId="4205204138" sldId="1744"/>
            <ac:spMk id="32" creationId="{7FB8C0CA-2811-4D85-BE2D-ADA8471CE68E}"/>
          </ac:spMkLst>
        </pc:spChg>
        <pc:spChg chg="del">
          <ac:chgData name="Hamlet Markarian" userId="4926d2b407f31d77" providerId="LiveId" clId="{4BFDFAF1-6D24-4DD8-91CE-3EF45CDB86F1}" dt="2021-06-15T20:20:13.808" v="56" actId="478"/>
          <ac:spMkLst>
            <pc:docMk/>
            <pc:sldMk cId="4205204138" sldId="1744"/>
            <ac:spMk id="34" creationId="{8D39D343-1129-4D71-8A90-F23E78CC0EB0}"/>
          </ac:spMkLst>
        </pc:spChg>
        <pc:spChg chg="del">
          <ac:chgData name="Hamlet Markarian" userId="4926d2b407f31d77" providerId="LiveId" clId="{4BFDFAF1-6D24-4DD8-91CE-3EF45CDB86F1}" dt="2021-06-15T20:20:13.808" v="56" actId="478"/>
          <ac:spMkLst>
            <pc:docMk/>
            <pc:sldMk cId="4205204138" sldId="1744"/>
            <ac:spMk id="35" creationId="{CF1F7A5C-6F70-4481-905C-ACBC36D851FD}"/>
          </ac:spMkLst>
        </pc:spChg>
        <pc:spChg chg="del">
          <ac:chgData name="Hamlet Markarian" userId="4926d2b407f31d77" providerId="LiveId" clId="{4BFDFAF1-6D24-4DD8-91CE-3EF45CDB86F1}" dt="2021-06-15T20:20:13.808" v="56" actId="478"/>
          <ac:spMkLst>
            <pc:docMk/>
            <pc:sldMk cId="4205204138" sldId="1744"/>
            <ac:spMk id="37" creationId="{C2471F6D-1D4C-41DF-A625-4A698DF0FA95}"/>
          </ac:spMkLst>
        </pc:spChg>
        <pc:spChg chg="del">
          <ac:chgData name="Hamlet Markarian" userId="4926d2b407f31d77" providerId="LiveId" clId="{4BFDFAF1-6D24-4DD8-91CE-3EF45CDB86F1}" dt="2021-06-15T20:20:13.808" v="56" actId="478"/>
          <ac:spMkLst>
            <pc:docMk/>
            <pc:sldMk cId="4205204138" sldId="1744"/>
            <ac:spMk id="39" creationId="{1943CED7-C566-424C-A101-D6A49BD5352E}"/>
          </ac:spMkLst>
        </pc:spChg>
        <pc:spChg chg="del">
          <ac:chgData name="Hamlet Markarian" userId="4926d2b407f31d77" providerId="LiveId" clId="{4BFDFAF1-6D24-4DD8-91CE-3EF45CDB86F1}" dt="2021-06-15T20:20:13.808" v="56" actId="478"/>
          <ac:spMkLst>
            <pc:docMk/>
            <pc:sldMk cId="4205204138" sldId="1744"/>
            <ac:spMk id="45" creationId="{C1EADB6A-DE83-4B75-98FD-745CAE564699}"/>
          </ac:spMkLst>
        </pc:spChg>
        <pc:spChg chg="del">
          <ac:chgData name="Hamlet Markarian" userId="4926d2b407f31d77" providerId="LiveId" clId="{4BFDFAF1-6D24-4DD8-91CE-3EF45CDB86F1}" dt="2021-06-15T20:20:13.808" v="56" actId="478"/>
          <ac:spMkLst>
            <pc:docMk/>
            <pc:sldMk cId="4205204138" sldId="1744"/>
            <ac:spMk id="57" creationId="{B79FE3FB-DDD9-4C52-A866-E3982D872286}"/>
          </ac:spMkLst>
        </pc:spChg>
        <pc:picChg chg="add mod ord">
          <ac:chgData name="Hamlet Markarian" userId="4926d2b407f31d77" providerId="LiveId" clId="{4BFDFAF1-6D24-4DD8-91CE-3EF45CDB86F1}" dt="2021-06-16T04:12:08.308" v="604" actId="167"/>
          <ac:picMkLst>
            <pc:docMk/>
            <pc:sldMk cId="4205204138" sldId="1744"/>
            <ac:picMk id="6" creationId="{3B225BBB-28C7-4A78-ADE6-5E042339C78B}"/>
          </ac:picMkLst>
        </pc:picChg>
        <pc:picChg chg="del">
          <ac:chgData name="Hamlet Markarian" userId="4926d2b407f31d77" providerId="LiveId" clId="{4BFDFAF1-6D24-4DD8-91CE-3EF45CDB86F1}" dt="2021-06-15T20:20:13.808" v="56" actId="478"/>
          <ac:picMkLst>
            <pc:docMk/>
            <pc:sldMk cId="4205204138" sldId="1744"/>
            <ac:picMk id="24" creationId="{CF495271-C8FB-4340-8152-05DF2B0DBC5D}"/>
          </ac:picMkLst>
        </pc:picChg>
        <pc:picChg chg="del">
          <ac:chgData name="Hamlet Markarian" userId="4926d2b407f31d77" providerId="LiveId" clId="{4BFDFAF1-6D24-4DD8-91CE-3EF45CDB86F1}" dt="2021-06-15T20:20:13.808" v="56" actId="478"/>
          <ac:picMkLst>
            <pc:docMk/>
            <pc:sldMk cId="4205204138" sldId="1744"/>
            <ac:picMk id="55" creationId="{8949BDD1-2918-4A15-97B5-46AA812BFC63}"/>
          </ac:picMkLst>
        </pc:picChg>
        <pc:picChg chg="del">
          <ac:chgData name="Hamlet Markarian" userId="4926d2b407f31d77" providerId="LiveId" clId="{4BFDFAF1-6D24-4DD8-91CE-3EF45CDB86F1}" dt="2021-06-15T20:20:13.808" v="56" actId="478"/>
          <ac:picMkLst>
            <pc:docMk/>
            <pc:sldMk cId="4205204138" sldId="1744"/>
            <ac:picMk id="59" creationId="{B9526696-E983-4EDA-8A8C-E710C71CB59C}"/>
          </ac:picMkLst>
        </pc:picChg>
        <pc:picChg chg="del">
          <ac:chgData name="Hamlet Markarian" userId="4926d2b407f31d77" providerId="LiveId" clId="{4BFDFAF1-6D24-4DD8-91CE-3EF45CDB86F1}" dt="2021-06-15T20:20:13.808" v="56" actId="478"/>
          <ac:picMkLst>
            <pc:docMk/>
            <pc:sldMk cId="4205204138" sldId="1744"/>
            <ac:picMk id="63" creationId="{42E5420B-3090-4C28-A5A9-60807EFF2A15}"/>
          </ac:picMkLst>
        </pc:picChg>
        <pc:cxnChg chg="add mod">
          <ac:chgData name="Hamlet Markarian" userId="4926d2b407f31d77" providerId="LiveId" clId="{4BFDFAF1-6D24-4DD8-91CE-3EF45CDB86F1}" dt="2021-06-16T04:26:05.777" v="742" actId="1076"/>
          <ac:cxnSpMkLst>
            <pc:docMk/>
            <pc:sldMk cId="4205204138" sldId="1744"/>
            <ac:cxnSpMk id="9" creationId="{9419A017-2F47-4EF6-BE0E-232271D9DF98}"/>
          </ac:cxnSpMkLst>
        </pc:cxnChg>
      </pc:sldChg>
      <pc:sldChg chg="del">
        <pc:chgData name="Hamlet Markarian" userId="4926d2b407f31d77" providerId="LiveId" clId="{4BFDFAF1-6D24-4DD8-91CE-3EF45CDB86F1}" dt="2021-06-15T21:02:29.343" v="426" actId="2696"/>
        <pc:sldMkLst>
          <pc:docMk/>
          <pc:sldMk cId="891322896" sldId="1745"/>
        </pc:sldMkLst>
      </pc:sldChg>
      <pc:sldChg chg="del">
        <pc:chgData name="Hamlet Markarian" userId="4926d2b407f31d77" providerId="LiveId" clId="{4BFDFAF1-6D24-4DD8-91CE-3EF45CDB86F1}" dt="2021-06-15T21:02:29.343" v="426" actId="2696"/>
        <pc:sldMkLst>
          <pc:docMk/>
          <pc:sldMk cId="3147568608" sldId="1746"/>
        </pc:sldMkLst>
      </pc:sldChg>
      <pc:sldChg chg="del">
        <pc:chgData name="Hamlet Markarian" userId="4926d2b407f31d77" providerId="LiveId" clId="{4BFDFAF1-6D24-4DD8-91CE-3EF45CDB86F1}" dt="2021-06-15T21:02:29.343" v="426" actId="2696"/>
        <pc:sldMkLst>
          <pc:docMk/>
          <pc:sldMk cId="1580579950" sldId="1747"/>
        </pc:sldMkLst>
      </pc:sldChg>
      <pc:sldChg chg="del">
        <pc:chgData name="Hamlet Markarian" userId="4926d2b407f31d77" providerId="LiveId" clId="{4BFDFAF1-6D24-4DD8-91CE-3EF45CDB86F1}" dt="2021-06-15T21:02:29.343" v="426" actId="2696"/>
        <pc:sldMkLst>
          <pc:docMk/>
          <pc:sldMk cId="3138908708" sldId="1748"/>
        </pc:sldMkLst>
      </pc:sldChg>
      <pc:sldChg chg="del">
        <pc:chgData name="Hamlet Markarian" userId="4926d2b407f31d77" providerId="LiveId" clId="{4BFDFAF1-6D24-4DD8-91CE-3EF45CDB86F1}" dt="2021-06-15T21:02:29.343" v="426" actId="2696"/>
        <pc:sldMkLst>
          <pc:docMk/>
          <pc:sldMk cId="408170814" sldId="1749"/>
        </pc:sldMkLst>
      </pc:sldChg>
      <pc:sldChg chg="del">
        <pc:chgData name="Hamlet Markarian" userId="4926d2b407f31d77" providerId="LiveId" clId="{4BFDFAF1-6D24-4DD8-91CE-3EF45CDB86F1}" dt="2021-06-15T21:02:29.343" v="426" actId="2696"/>
        <pc:sldMkLst>
          <pc:docMk/>
          <pc:sldMk cId="4060078467" sldId="1750"/>
        </pc:sldMkLst>
      </pc:sldChg>
      <pc:sldChg chg="del">
        <pc:chgData name="Hamlet Markarian" userId="4926d2b407f31d77" providerId="LiveId" clId="{4BFDFAF1-6D24-4DD8-91CE-3EF45CDB86F1}" dt="2021-06-15T21:02:29.343" v="426" actId="2696"/>
        <pc:sldMkLst>
          <pc:docMk/>
          <pc:sldMk cId="4065719271" sldId="1752"/>
        </pc:sldMkLst>
      </pc:sldChg>
      <pc:sldChg chg="del">
        <pc:chgData name="Hamlet Markarian" userId="4926d2b407f31d77" providerId="LiveId" clId="{4BFDFAF1-6D24-4DD8-91CE-3EF45CDB86F1}" dt="2021-06-15T21:02:29.343" v="426" actId="2696"/>
        <pc:sldMkLst>
          <pc:docMk/>
          <pc:sldMk cId="2496179815" sldId="1753"/>
        </pc:sldMkLst>
      </pc:sldChg>
      <pc:sldChg chg="del">
        <pc:chgData name="Hamlet Markarian" userId="4926d2b407f31d77" providerId="LiveId" clId="{4BFDFAF1-6D24-4DD8-91CE-3EF45CDB86F1}" dt="2021-06-15T21:02:29.343" v="426" actId="2696"/>
        <pc:sldMkLst>
          <pc:docMk/>
          <pc:sldMk cId="1994581695" sldId="1754"/>
        </pc:sldMkLst>
      </pc:sldChg>
      <pc:sldChg chg="del">
        <pc:chgData name="Hamlet Markarian" userId="4926d2b407f31d77" providerId="LiveId" clId="{4BFDFAF1-6D24-4DD8-91CE-3EF45CDB86F1}" dt="2021-06-15T21:02:29.343" v="426" actId="2696"/>
        <pc:sldMkLst>
          <pc:docMk/>
          <pc:sldMk cId="178930252" sldId="1755"/>
        </pc:sldMkLst>
      </pc:sldChg>
      <pc:sldChg chg="del">
        <pc:chgData name="Hamlet Markarian" userId="4926d2b407f31d77" providerId="LiveId" clId="{4BFDFAF1-6D24-4DD8-91CE-3EF45CDB86F1}" dt="2021-06-15T21:02:29.343" v="426" actId="2696"/>
        <pc:sldMkLst>
          <pc:docMk/>
          <pc:sldMk cId="766040642" sldId="1756"/>
        </pc:sldMkLst>
      </pc:sldChg>
      <pc:sldChg chg="del">
        <pc:chgData name="Hamlet Markarian" userId="4926d2b407f31d77" providerId="LiveId" clId="{4BFDFAF1-6D24-4DD8-91CE-3EF45CDB86F1}" dt="2021-06-15T21:02:29.343" v="426" actId="2696"/>
        <pc:sldMkLst>
          <pc:docMk/>
          <pc:sldMk cId="2194912137" sldId="1757"/>
        </pc:sldMkLst>
      </pc:sldChg>
      <pc:sldChg chg="del">
        <pc:chgData name="Hamlet Markarian" userId="4926d2b407f31d77" providerId="LiveId" clId="{4BFDFAF1-6D24-4DD8-91CE-3EF45CDB86F1}" dt="2021-06-15T21:02:29.343" v="426" actId="2696"/>
        <pc:sldMkLst>
          <pc:docMk/>
          <pc:sldMk cId="4074828959" sldId="1758"/>
        </pc:sldMkLst>
      </pc:sldChg>
      <pc:sldChg chg="del">
        <pc:chgData name="Hamlet Markarian" userId="4926d2b407f31d77" providerId="LiveId" clId="{4BFDFAF1-6D24-4DD8-91CE-3EF45CDB86F1}" dt="2021-06-15T21:02:29.343" v="426" actId="2696"/>
        <pc:sldMkLst>
          <pc:docMk/>
          <pc:sldMk cId="2033632391" sldId="1759"/>
        </pc:sldMkLst>
      </pc:sldChg>
      <pc:sldChg chg="del">
        <pc:chgData name="Hamlet Markarian" userId="4926d2b407f31d77" providerId="LiveId" clId="{4BFDFAF1-6D24-4DD8-91CE-3EF45CDB86F1}" dt="2021-06-15T21:02:29.343" v="426" actId="2696"/>
        <pc:sldMkLst>
          <pc:docMk/>
          <pc:sldMk cId="2128916467" sldId="1760"/>
        </pc:sldMkLst>
      </pc:sldChg>
      <pc:sldChg chg="del">
        <pc:chgData name="Hamlet Markarian" userId="4926d2b407f31d77" providerId="LiveId" clId="{4BFDFAF1-6D24-4DD8-91CE-3EF45CDB86F1}" dt="2021-06-15T21:02:29.343" v="426" actId="2696"/>
        <pc:sldMkLst>
          <pc:docMk/>
          <pc:sldMk cId="172358132" sldId="1761"/>
        </pc:sldMkLst>
      </pc:sldChg>
      <pc:sldChg chg="del">
        <pc:chgData name="Hamlet Markarian" userId="4926d2b407f31d77" providerId="LiveId" clId="{4BFDFAF1-6D24-4DD8-91CE-3EF45CDB86F1}" dt="2021-06-15T21:02:29.343" v="426" actId="2696"/>
        <pc:sldMkLst>
          <pc:docMk/>
          <pc:sldMk cId="1041831455" sldId="1762"/>
        </pc:sldMkLst>
      </pc:sldChg>
      <pc:sldChg chg="del">
        <pc:chgData name="Hamlet Markarian" userId="4926d2b407f31d77" providerId="LiveId" clId="{4BFDFAF1-6D24-4DD8-91CE-3EF45CDB86F1}" dt="2021-06-15T21:02:29.343" v="426" actId="2696"/>
        <pc:sldMkLst>
          <pc:docMk/>
          <pc:sldMk cId="501549679" sldId="1763"/>
        </pc:sldMkLst>
      </pc:sldChg>
      <pc:sldChg chg="del">
        <pc:chgData name="Hamlet Markarian" userId="4926d2b407f31d77" providerId="LiveId" clId="{4BFDFAF1-6D24-4DD8-91CE-3EF45CDB86F1}" dt="2021-06-15T21:02:29.343" v="426" actId="2696"/>
        <pc:sldMkLst>
          <pc:docMk/>
          <pc:sldMk cId="3309339072" sldId="1764"/>
        </pc:sldMkLst>
      </pc:sldChg>
      <pc:sldChg chg="del">
        <pc:chgData name="Hamlet Markarian" userId="4926d2b407f31d77" providerId="LiveId" clId="{4BFDFAF1-6D24-4DD8-91CE-3EF45CDB86F1}" dt="2021-06-15T21:02:29.343" v="426" actId="2696"/>
        <pc:sldMkLst>
          <pc:docMk/>
          <pc:sldMk cId="318379277" sldId="1765"/>
        </pc:sldMkLst>
      </pc:sldChg>
      <pc:sldChg chg="del">
        <pc:chgData name="Hamlet Markarian" userId="4926d2b407f31d77" providerId="LiveId" clId="{4BFDFAF1-6D24-4DD8-91CE-3EF45CDB86F1}" dt="2021-06-15T21:02:29.343" v="426" actId="2696"/>
        <pc:sldMkLst>
          <pc:docMk/>
          <pc:sldMk cId="588756260" sldId="1766"/>
        </pc:sldMkLst>
      </pc:sldChg>
      <pc:sldChg chg="del">
        <pc:chgData name="Hamlet Markarian" userId="4926d2b407f31d77" providerId="LiveId" clId="{4BFDFAF1-6D24-4DD8-91CE-3EF45CDB86F1}" dt="2021-06-15T21:02:29.343" v="426" actId="2696"/>
        <pc:sldMkLst>
          <pc:docMk/>
          <pc:sldMk cId="243399734" sldId="1768"/>
        </pc:sldMkLst>
      </pc:sldChg>
      <pc:sldChg chg="del">
        <pc:chgData name="Hamlet Markarian" userId="4926d2b407f31d77" providerId="LiveId" clId="{4BFDFAF1-6D24-4DD8-91CE-3EF45CDB86F1}" dt="2021-06-15T21:02:29.343" v="426" actId="2696"/>
        <pc:sldMkLst>
          <pc:docMk/>
          <pc:sldMk cId="1570747061" sldId="1769"/>
        </pc:sldMkLst>
      </pc:sldChg>
      <pc:sldChg chg="del">
        <pc:chgData name="Hamlet Markarian" userId="4926d2b407f31d77" providerId="LiveId" clId="{4BFDFAF1-6D24-4DD8-91CE-3EF45CDB86F1}" dt="2021-06-15T21:02:29.343" v="426" actId="2696"/>
        <pc:sldMkLst>
          <pc:docMk/>
          <pc:sldMk cId="1105958832" sldId="1770"/>
        </pc:sldMkLst>
      </pc:sldChg>
      <pc:sldChg chg="del">
        <pc:chgData name="Hamlet Markarian" userId="4926d2b407f31d77" providerId="LiveId" clId="{4BFDFAF1-6D24-4DD8-91CE-3EF45CDB86F1}" dt="2021-06-15T21:02:29.343" v="426" actId="2696"/>
        <pc:sldMkLst>
          <pc:docMk/>
          <pc:sldMk cId="2091664959" sldId="1771"/>
        </pc:sldMkLst>
      </pc:sldChg>
      <pc:sldChg chg="del">
        <pc:chgData name="Hamlet Markarian" userId="4926d2b407f31d77" providerId="LiveId" clId="{4BFDFAF1-6D24-4DD8-91CE-3EF45CDB86F1}" dt="2021-06-15T21:02:29.343" v="426" actId="2696"/>
        <pc:sldMkLst>
          <pc:docMk/>
          <pc:sldMk cId="609533551" sldId="1772"/>
        </pc:sldMkLst>
      </pc:sldChg>
      <pc:sldChg chg="del">
        <pc:chgData name="Hamlet Markarian" userId="4926d2b407f31d77" providerId="LiveId" clId="{4BFDFAF1-6D24-4DD8-91CE-3EF45CDB86F1}" dt="2021-06-15T21:02:29.343" v="426" actId="2696"/>
        <pc:sldMkLst>
          <pc:docMk/>
          <pc:sldMk cId="2128502135" sldId="1773"/>
        </pc:sldMkLst>
      </pc:sldChg>
      <pc:sldChg chg="del">
        <pc:chgData name="Hamlet Markarian" userId="4926d2b407f31d77" providerId="LiveId" clId="{4BFDFAF1-6D24-4DD8-91CE-3EF45CDB86F1}" dt="2021-06-15T21:02:29.343" v="426" actId="2696"/>
        <pc:sldMkLst>
          <pc:docMk/>
          <pc:sldMk cId="628747097" sldId="1774"/>
        </pc:sldMkLst>
      </pc:sldChg>
      <pc:sldChg chg="del">
        <pc:chgData name="Hamlet Markarian" userId="4926d2b407f31d77" providerId="LiveId" clId="{4BFDFAF1-6D24-4DD8-91CE-3EF45CDB86F1}" dt="2021-06-15T21:02:29.343" v="426" actId="2696"/>
        <pc:sldMkLst>
          <pc:docMk/>
          <pc:sldMk cId="813763250" sldId="1775"/>
        </pc:sldMkLst>
      </pc:sldChg>
      <pc:sldChg chg="del">
        <pc:chgData name="Hamlet Markarian" userId="4926d2b407f31d77" providerId="LiveId" clId="{4BFDFAF1-6D24-4DD8-91CE-3EF45CDB86F1}" dt="2021-06-15T21:02:29.343" v="426" actId="2696"/>
        <pc:sldMkLst>
          <pc:docMk/>
          <pc:sldMk cId="1866847222" sldId="1776"/>
        </pc:sldMkLst>
      </pc:sldChg>
      <pc:sldChg chg="del">
        <pc:chgData name="Hamlet Markarian" userId="4926d2b407f31d77" providerId="LiveId" clId="{4BFDFAF1-6D24-4DD8-91CE-3EF45CDB86F1}" dt="2021-06-15T21:02:29.343" v="426" actId="2696"/>
        <pc:sldMkLst>
          <pc:docMk/>
          <pc:sldMk cId="3109107983" sldId="1777"/>
        </pc:sldMkLst>
      </pc:sldChg>
      <pc:sldChg chg="del">
        <pc:chgData name="Hamlet Markarian" userId="4926d2b407f31d77" providerId="LiveId" clId="{4BFDFAF1-6D24-4DD8-91CE-3EF45CDB86F1}" dt="2021-06-15T21:02:29.343" v="426" actId="2696"/>
        <pc:sldMkLst>
          <pc:docMk/>
          <pc:sldMk cId="3937021383" sldId="1778"/>
        </pc:sldMkLst>
      </pc:sldChg>
      <pc:sldChg chg="del">
        <pc:chgData name="Hamlet Markarian" userId="4926d2b407f31d77" providerId="LiveId" clId="{4BFDFAF1-6D24-4DD8-91CE-3EF45CDB86F1}" dt="2021-06-15T21:02:29.343" v="426" actId="2696"/>
        <pc:sldMkLst>
          <pc:docMk/>
          <pc:sldMk cId="1338717362" sldId="1779"/>
        </pc:sldMkLst>
      </pc:sldChg>
      <pc:sldChg chg="del">
        <pc:chgData name="Hamlet Markarian" userId="4926d2b407f31d77" providerId="LiveId" clId="{4BFDFAF1-6D24-4DD8-91CE-3EF45CDB86F1}" dt="2021-06-15T21:02:29.343" v="426" actId="2696"/>
        <pc:sldMkLst>
          <pc:docMk/>
          <pc:sldMk cId="2770169831" sldId="1780"/>
        </pc:sldMkLst>
      </pc:sldChg>
      <pc:sldChg chg="del">
        <pc:chgData name="Hamlet Markarian" userId="4926d2b407f31d77" providerId="LiveId" clId="{4BFDFAF1-6D24-4DD8-91CE-3EF45CDB86F1}" dt="2021-06-15T21:02:29.343" v="426" actId="2696"/>
        <pc:sldMkLst>
          <pc:docMk/>
          <pc:sldMk cId="3168849476" sldId="1781"/>
        </pc:sldMkLst>
      </pc:sldChg>
      <pc:sldChg chg="del">
        <pc:chgData name="Hamlet Markarian" userId="4926d2b407f31d77" providerId="LiveId" clId="{4BFDFAF1-6D24-4DD8-91CE-3EF45CDB86F1}" dt="2021-06-15T21:02:29.343" v="426" actId="2696"/>
        <pc:sldMkLst>
          <pc:docMk/>
          <pc:sldMk cId="574502453" sldId="1782"/>
        </pc:sldMkLst>
      </pc:sldChg>
      <pc:sldChg chg="del">
        <pc:chgData name="Hamlet Markarian" userId="4926d2b407f31d77" providerId="LiveId" clId="{4BFDFAF1-6D24-4DD8-91CE-3EF45CDB86F1}" dt="2021-06-15T21:02:29.343" v="426" actId="2696"/>
        <pc:sldMkLst>
          <pc:docMk/>
          <pc:sldMk cId="1419161442" sldId="1783"/>
        </pc:sldMkLst>
      </pc:sldChg>
      <pc:sldChg chg="del">
        <pc:chgData name="Hamlet Markarian" userId="4926d2b407f31d77" providerId="LiveId" clId="{4BFDFAF1-6D24-4DD8-91CE-3EF45CDB86F1}" dt="2021-06-15T21:02:29.343" v="426" actId="2696"/>
        <pc:sldMkLst>
          <pc:docMk/>
          <pc:sldMk cId="1756833720" sldId="1784"/>
        </pc:sldMkLst>
      </pc:sldChg>
      <pc:sldChg chg="del">
        <pc:chgData name="Hamlet Markarian" userId="4926d2b407f31d77" providerId="LiveId" clId="{4BFDFAF1-6D24-4DD8-91CE-3EF45CDB86F1}" dt="2021-06-15T21:02:29.343" v="426" actId="2696"/>
        <pc:sldMkLst>
          <pc:docMk/>
          <pc:sldMk cId="1605360030" sldId="1785"/>
        </pc:sldMkLst>
      </pc:sldChg>
      <pc:sldChg chg="del">
        <pc:chgData name="Hamlet Markarian" userId="4926d2b407f31d77" providerId="LiveId" clId="{4BFDFAF1-6D24-4DD8-91CE-3EF45CDB86F1}" dt="2021-06-15T21:02:29.343" v="426" actId="2696"/>
        <pc:sldMkLst>
          <pc:docMk/>
          <pc:sldMk cId="3784155608" sldId="1786"/>
        </pc:sldMkLst>
      </pc:sldChg>
      <pc:sldChg chg="del">
        <pc:chgData name="Hamlet Markarian" userId="4926d2b407f31d77" providerId="LiveId" clId="{4BFDFAF1-6D24-4DD8-91CE-3EF45CDB86F1}" dt="2021-06-15T21:02:29.343" v="426" actId="2696"/>
        <pc:sldMkLst>
          <pc:docMk/>
          <pc:sldMk cId="1191456141" sldId="1787"/>
        </pc:sldMkLst>
      </pc:sldChg>
      <pc:sldChg chg="del">
        <pc:chgData name="Hamlet Markarian" userId="4926d2b407f31d77" providerId="LiveId" clId="{4BFDFAF1-6D24-4DD8-91CE-3EF45CDB86F1}" dt="2021-06-15T21:02:29.343" v="426" actId="2696"/>
        <pc:sldMkLst>
          <pc:docMk/>
          <pc:sldMk cId="4229982534" sldId="1788"/>
        </pc:sldMkLst>
      </pc:sldChg>
      <pc:sldChg chg="del">
        <pc:chgData name="Hamlet Markarian" userId="4926d2b407f31d77" providerId="LiveId" clId="{4BFDFAF1-6D24-4DD8-91CE-3EF45CDB86F1}" dt="2021-06-15T21:02:29.343" v="426" actId="2696"/>
        <pc:sldMkLst>
          <pc:docMk/>
          <pc:sldMk cId="3205328770" sldId="1789"/>
        </pc:sldMkLst>
      </pc:sldChg>
      <pc:sldChg chg="del">
        <pc:chgData name="Hamlet Markarian" userId="4926d2b407f31d77" providerId="LiveId" clId="{4BFDFAF1-6D24-4DD8-91CE-3EF45CDB86F1}" dt="2021-06-15T21:02:29.343" v="426" actId="2696"/>
        <pc:sldMkLst>
          <pc:docMk/>
          <pc:sldMk cId="976277976" sldId="1790"/>
        </pc:sldMkLst>
      </pc:sldChg>
      <pc:sldChg chg="addSp delSp modSp add mod modTransition">
        <pc:chgData name="Hamlet Markarian" userId="4926d2b407f31d77" providerId="LiveId" clId="{4BFDFAF1-6D24-4DD8-91CE-3EF45CDB86F1}" dt="2021-06-16T05:10:14.312" v="1012" actId="207"/>
        <pc:sldMkLst>
          <pc:docMk/>
          <pc:sldMk cId="910214207" sldId="1791"/>
        </pc:sldMkLst>
        <pc:spChg chg="del">
          <ac:chgData name="Hamlet Markarian" userId="4926d2b407f31d77" providerId="LiveId" clId="{4BFDFAF1-6D24-4DD8-91CE-3EF45CDB86F1}" dt="2021-06-15T20:18:56.975" v="55" actId="478"/>
          <ac:spMkLst>
            <pc:docMk/>
            <pc:sldMk cId="910214207" sldId="1791"/>
            <ac:spMk id="3" creationId="{00000000-0000-0000-0000-000000000000}"/>
          </ac:spMkLst>
        </pc:spChg>
        <pc:spChg chg="ord">
          <ac:chgData name="Hamlet Markarian" userId="4926d2b407f31d77" providerId="LiveId" clId="{4BFDFAF1-6D24-4DD8-91CE-3EF45CDB86F1}" dt="2021-06-16T04:08:17.390" v="549" actId="167"/>
          <ac:spMkLst>
            <pc:docMk/>
            <pc:sldMk cId="910214207" sldId="1791"/>
            <ac:spMk id="8" creationId="{A3D43B73-2B0A-4CDF-8104-3D3F930D4D40}"/>
          </ac:spMkLst>
        </pc:spChg>
        <pc:spChg chg="add mod">
          <ac:chgData name="Hamlet Markarian" userId="4926d2b407f31d77" providerId="LiveId" clId="{4BFDFAF1-6D24-4DD8-91CE-3EF45CDB86F1}" dt="2021-06-16T04:16:16.198" v="666" actId="207"/>
          <ac:spMkLst>
            <pc:docMk/>
            <pc:sldMk cId="910214207" sldId="1791"/>
            <ac:spMk id="9" creationId="{7342EE89-7172-4E47-AF81-B85AC7E42A4F}"/>
          </ac:spMkLst>
        </pc:spChg>
        <pc:spChg chg="add mod">
          <ac:chgData name="Hamlet Markarian" userId="4926d2b407f31d77" providerId="LiveId" clId="{4BFDFAF1-6D24-4DD8-91CE-3EF45CDB86F1}" dt="2021-06-16T04:16:21.385" v="667" actId="207"/>
          <ac:spMkLst>
            <pc:docMk/>
            <pc:sldMk cId="910214207" sldId="1791"/>
            <ac:spMk id="10" creationId="{D4E72D91-15AE-44B0-8B13-78A17016956F}"/>
          </ac:spMkLst>
        </pc:spChg>
        <pc:spChg chg="mod">
          <ac:chgData name="Hamlet Markarian" userId="4926d2b407f31d77" providerId="LiveId" clId="{4BFDFAF1-6D24-4DD8-91CE-3EF45CDB86F1}" dt="2021-06-16T05:10:14.312" v="1012" actId="207"/>
          <ac:spMkLst>
            <pc:docMk/>
            <pc:sldMk cId="910214207" sldId="1791"/>
            <ac:spMk id="14" creationId="{8C0A38DE-7E13-4312-9AFA-866AA71C4C95}"/>
          </ac:spMkLst>
        </pc:spChg>
        <pc:picChg chg="add mod ord">
          <ac:chgData name="Hamlet Markarian" userId="4926d2b407f31d77" providerId="LiveId" clId="{4BFDFAF1-6D24-4DD8-91CE-3EF45CDB86F1}" dt="2021-06-16T04:50:37.042" v="939" actId="29295"/>
          <ac:picMkLst>
            <pc:docMk/>
            <pc:sldMk cId="910214207" sldId="1791"/>
            <ac:picMk id="6" creationId="{A99C23C6-7D73-462C-9630-796DD6E79278}"/>
          </ac:picMkLst>
        </pc:picChg>
      </pc:sldChg>
      <pc:sldChg chg="addSp delSp modSp add mod modTransition">
        <pc:chgData name="Hamlet Markarian" userId="4926d2b407f31d77" providerId="LiveId" clId="{4BFDFAF1-6D24-4DD8-91CE-3EF45CDB86F1}" dt="2021-06-16T05:09:55.938" v="1005"/>
        <pc:sldMkLst>
          <pc:docMk/>
          <pc:sldMk cId="3928554784" sldId="1792"/>
        </pc:sldMkLst>
        <pc:spChg chg="add mod">
          <ac:chgData name="Hamlet Markarian" userId="4926d2b407f31d77" providerId="LiveId" clId="{4BFDFAF1-6D24-4DD8-91CE-3EF45CDB86F1}" dt="2021-06-16T05:05:07.545" v="988" actId="11"/>
          <ac:spMkLst>
            <pc:docMk/>
            <pc:sldMk cId="3928554784" sldId="1792"/>
            <ac:spMk id="4" creationId="{22FDC028-B0A2-43E2-976F-2E2C3042254B}"/>
          </ac:spMkLst>
        </pc:spChg>
        <pc:spChg chg="add del mod">
          <ac:chgData name="Hamlet Markarian" userId="4926d2b407f31d77" providerId="LiveId" clId="{4BFDFAF1-6D24-4DD8-91CE-3EF45CDB86F1}" dt="2021-06-16T05:09:55.630" v="1004" actId="478"/>
          <ac:spMkLst>
            <pc:docMk/>
            <pc:sldMk cId="3928554784" sldId="1792"/>
            <ac:spMk id="6" creationId="{C92136E4-6458-462D-BFF2-3D709A04CC89}"/>
          </ac:spMkLst>
        </pc:spChg>
        <pc:spChg chg="add mod">
          <ac:chgData name="Hamlet Markarian" userId="4926d2b407f31d77" providerId="LiveId" clId="{4BFDFAF1-6D24-4DD8-91CE-3EF45CDB86F1}" dt="2021-06-16T04:28:32.052" v="765"/>
          <ac:spMkLst>
            <pc:docMk/>
            <pc:sldMk cId="3928554784" sldId="1792"/>
            <ac:spMk id="7" creationId="{956A4CF4-14F9-4529-9DFB-AE5ABE9A147F}"/>
          </ac:spMkLst>
        </pc:spChg>
        <pc:spChg chg="add mod">
          <ac:chgData name="Hamlet Markarian" userId="4926d2b407f31d77" providerId="LiveId" clId="{4BFDFAF1-6D24-4DD8-91CE-3EF45CDB86F1}" dt="2021-06-16T04:13:40.021" v="618"/>
          <ac:spMkLst>
            <pc:docMk/>
            <pc:sldMk cId="3928554784" sldId="1792"/>
            <ac:spMk id="8" creationId="{581F211A-642D-4446-843A-6DD51F0ECF93}"/>
          </ac:spMkLst>
        </pc:spChg>
        <pc:spChg chg="add mod">
          <ac:chgData name="Hamlet Markarian" userId="4926d2b407f31d77" providerId="LiveId" clId="{4BFDFAF1-6D24-4DD8-91CE-3EF45CDB86F1}" dt="2021-06-16T04:13:40.021" v="618"/>
          <ac:spMkLst>
            <pc:docMk/>
            <pc:sldMk cId="3928554784" sldId="1792"/>
            <ac:spMk id="9" creationId="{CBBE3ADB-D80A-4DD1-84F3-255B468154FD}"/>
          </ac:spMkLst>
        </pc:spChg>
        <pc:spChg chg="add mod">
          <ac:chgData name="Hamlet Markarian" userId="4926d2b407f31d77" providerId="LiveId" clId="{4BFDFAF1-6D24-4DD8-91CE-3EF45CDB86F1}" dt="2021-06-16T04:25:48.162" v="740" actId="403"/>
          <ac:spMkLst>
            <pc:docMk/>
            <pc:sldMk cId="3928554784" sldId="1792"/>
            <ac:spMk id="11" creationId="{5AAC498D-F9FC-4D5D-8DA4-7559479959CA}"/>
          </ac:spMkLst>
        </pc:spChg>
        <pc:spChg chg="add mod">
          <ac:chgData name="Hamlet Markarian" userId="4926d2b407f31d77" providerId="LiveId" clId="{4BFDFAF1-6D24-4DD8-91CE-3EF45CDB86F1}" dt="2021-06-16T04:36:43.585" v="810" actId="14100"/>
          <ac:spMkLst>
            <pc:docMk/>
            <pc:sldMk cId="3928554784" sldId="1792"/>
            <ac:spMk id="17" creationId="{1ABBA119-824C-4D8A-A638-8392A263C365}"/>
          </ac:spMkLst>
        </pc:spChg>
        <pc:spChg chg="add mod">
          <ac:chgData name="Hamlet Markarian" userId="4926d2b407f31d77" providerId="LiveId" clId="{4BFDFAF1-6D24-4DD8-91CE-3EF45CDB86F1}" dt="2021-06-16T05:09:55.938" v="1005"/>
          <ac:spMkLst>
            <pc:docMk/>
            <pc:sldMk cId="3928554784" sldId="1792"/>
            <ac:spMk id="18" creationId="{5AABFBD7-DE50-465F-96FF-A0B084948C0A}"/>
          </ac:spMkLst>
        </pc:spChg>
        <pc:spChg chg="del mod">
          <ac:chgData name="Hamlet Markarian" userId="4926d2b407f31d77" providerId="LiveId" clId="{4BFDFAF1-6D24-4DD8-91CE-3EF45CDB86F1}" dt="2021-06-16T04:28:33.648" v="766" actId="478"/>
          <ac:spMkLst>
            <pc:docMk/>
            <pc:sldMk cId="3928554784" sldId="1792"/>
            <ac:spMk id="23" creationId="{2011B803-86D9-4360-98A6-749556345864}"/>
          </ac:spMkLst>
        </pc:spChg>
        <pc:spChg chg="del">
          <ac:chgData name="Hamlet Markarian" userId="4926d2b407f31d77" providerId="LiveId" clId="{4BFDFAF1-6D24-4DD8-91CE-3EF45CDB86F1}" dt="2021-06-16T04:13:38.817" v="617" actId="478"/>
          <ac:spMkLst>
            <pc:docMk/>
            <pc:sldMk cId="3928554784" sldId="1792"/>
            <ac:spMk id="25" creationId="{0B8A99F0-7A4A-4AA4-B303-0CCBEFC8A20C}"/>
          </ac:spMkLst>
        </pc:spChg>
        <pc:picChg chg="add mod">
          <ac:chgData name="Hamlet Markarian" userId="4926d2b407f31d77" providerId="LiveId" clId="{4BFDFAF1-6D24-4DD8-91CE-3EF45CDB86F1}" dt="2021-06-16T05:04:59.918" v="987" actId="1076"/>
          <ac:picMkLst>
            <pc:docMk/>
            <pc:sldMk cId="3928554784" sldId="1792"/>
            <ac:picMk id="5" creationId="{9BF1A7E6-67D2-475C-8CF7-0419EBECD5F1}"/>
          </ac:picMkLst>
        </pc:picChg>
        <pc:cxnChg chg="add mod">
          <ac:chgData name="Hamlet Markarian" userId="4926d2b407f31d77" providerId="LiveId" clId="{4BFDFAF1-6D24-4DD8-91CE-3EF45CDB86F1}" dt="2021-06-16T04:25:41.819" v="737" actId="1076"/>
          <ac:cxnSpMkLst>
            <pc:docMk/>
            <pc:sldMk cId="3928554784" sldId="1792"/>
            <ac:cxnSpMk id="10" creationId="{AD19E51F-CFC0-4A1D-9430-A22F78A083CA}"/>
          </ac:cxnSpMkLst>
        </pc:cxnChg>
      </pc:sldChg>
      <pc:sldChg chg="addSp delSp modSp add mod modTransition">
        <pc:chgData name="Hamlet Markarian" userId="4926d2b407f31d77" providerId="LiveId" clId="{4BFDFAF1-6D24-4DD8-91CE-3EF45CDB86F1}" dt="2021-06-16T05:09:59.696" v="1007"/>
        <pc:sldMkLst>
          <pc:docMk/>
          <pc:sldMk cId="31116834" sldId="1793"/>
        </pc:sldMkLst>
        <pc:spChg chg="add mod">
          <ac:chgData name="Hamlet Markarian" userId="4926d2b407f31d77" providerId="LiveId" clId="{4BFDFAF1-6D24-4DD8-91CE-3EF45CDB86F1}" dt="2021-06-16T05:05:23.471" v="989" actId="11"/>
          <ac:spMkLst>
            <pc:docMk/>
            <pc:sldMk cId="31116834" sldId="1793"/>
            <ac:spMk id="4" creationId="{09ADB5D7-D233-4276-96F7-1844662E9BE2}"/>
          </ac:spMkLst>
        </pc:spChg>
        <pc:spChg chg="add del mod">
          <ac:chgData name="Hamlet Markarian" userId="4926d2b407f31d77" providerId="LiveId" clId="{4BFDFAF1-6D24-4DD8-91CE-3EF45CDB86F1}" dt="2021-06-16T05:09:59.086" v="1006" actId="478"/>
          <ac:spMkLst>
            <pc:docMk/>
            <pc:sldMk cId="31116834" sldId="1793"/>
            <ac:spMk id="6" creationId="{54D27168-D6A3-4F13-B4B4-09FB55263491}"/>
          </ac:spMkLst>
        </pc:spChg>
        <pc:spChg chg="add mod">
          <ac:chgData name="Hamlet Markarian" userId="4926d2b407f31d77" providerId="LiveId" clId="{4BFDFAF1-6D24-4DD8-91CE-3EF45CDB86F1}" dt="2021-06-16T04:28:25.076" v="763"/>
          <ac:spMkLst>
            <pc:docMk/>
            <pc:sldMk cId="31116834" sldId="1793"/>
            <ac:spMk id="7" creationId="{59749AF8-ABDC-458F-B062-1E9AD6974707}"/>
          </ac:spMkLst>
        </pc:spChg>
        <pc:spChg chg="add mod">
          <ac:chgData name="Hamlet Markarian" userId="4926d2b407f31d77" providerId="LiveId" clId="{4BFDFAF1-6D24-4DD8-91CE-3EF45CDB86F1}" dt="2021-06-16T04:13:49.189" v="621"/>
          <ac:spMkLst>
            <pc:docMk/>
            <pc:sldMk cId="31116834" sldId="1793"/>
            <ac:spMk id="8" creationId="{F7FEF505-8862-413E-BE2F-7E28ABDC58EB}"/>
          </ac:spMkLst>
        </pc:spChg>
        <pc:spChg chg="add mod">
          <ac:chgData name="Hamlet Markarian" userId="4926d2b407f31d77" providerId="LiveId" clId="{4BFDFAF1-6D24-4DD8-91CE-3EF45CDB86F1}" dt="2021-06-16T04:13:49.189" v="621"/>
          <ac:spMkLst>
            <pc:docMk/>
            <pc:sldMk cId="31116834" sldId="1793"/>
            <ac:spMk id="9" creationId="{47F18AFA-8D4F-45DB-92DA-EC0284ACBB0E}"/>
          </ac:spMkLst>
        </pc:spChg>
        <pc:spChg chg="add mod">
          <ac:chgData name="Hamlet Markarian" userId="4926d2b407f31d77" providerId="LiveId" clId="{4BFDFAF1-6D24-4DD8-91CE-3EF45CDB86F1}" dt="2021-06-16T04:27:02.835" v="751" actId="20577"/>
          <ac:spMkLst>
            <pc:docMk/>
            <pc:sldMk cId="31116834" sldId="1793"/>
            <ac:spMk id="10" creationId="{38AC9730-5F1A-4C5B-8FE4-F694DEC2FED7}"/>
          </ac:spMkLst>
        </pc:spChg>
        <pc:spChg chg="add mod">
          <ac:chgData name="Hamlet Markarian" userId="4926d2b407f31d77" providerId="LiveId" clId="{4BFDFAF1-6D24-4DD8-91CE-3EF45CDB86F1}" dt="2021-06-16T05:09:59.696" v="1007"/>
          <ac:spMkLst>
            <pc:docMk/>
            <pc:sldMk cId="31116834" sldId="1793"/>
            <ac:spMk id="12" creationId="{D7109A6F-6158-427A-9558-F42B1343D383}"/>
          </ac:spMkLst>
        </pc:spChg>
        <pc:spChg chg="del mod">
          <ac:chgData name="Hamlet Markarian" userId="4926d2b407f31d77" providerId="LiveId" clId="{4BFDFAF1-6D24-4DD8-91CE-3EF45CDB86F1}" dt="2021-06-16T04:28:26.736" v="764" actId="478"/>
          <ac:spMkLst>
            <pc:docMk/>
            <pc:sldMk cId="31116834" sldId="1793"/>
            <ac:spMk id="23" creationId="{2011B803-86D9-4360-98A6-749556345864}"/>
          </ac:spMkLst>
        </pc:spChg>
        <pc:spChg chg="del">
          <ac:chgData name="Hamlet Markarian" userId="4926d2b407f31d77" providerId="LiveId" clId="{4BFDFAF1-6D24-4DD8-91CE-3EF45CDB86F1}" dt="2021-06-16T04:13:46.513" v="619" actId="478"/>
          <ac:spMkLst>
            <pc:docMk/>
            <pc:sldMk cId="31116834" sldId="1793"/>
            <ac:spMk id="25" creationId="{0B8A99F0-7A4A-4AA4-B303-0CCBEFC8A20C}"/>
          </ac:spMkLst>
        </pc:spChg>
        <pc:picChg chg="add mod">
          <ac:chgData name="Hamlet Markarian" userId="4926d2b407f31d77" providerId="LiveId" clId="{4BFDFAF1-6D24-4DD8-91CE-3EF45CDB86F1}" dt="2021-06-16T04:13:49.189" v="621"/>
          <ac:picMkLst>
            <pc:docMk/>
            <pc:sldMk cId="31116834" sldId="1793"/>
            <ac:picMk id="5" creationId="{9D602B33-9FDB-4135-BB7B-833D1CEF8A81}"/>
          </ac:picMkLst>
        </pc:picChg>
        <pc:cxnChg chg="add mod">
          <ac:chgData name="Hamlet Markarian" userId="4926d2b407f31d77" providerId="LiveId" clId="{4BFDFAF1-6D24-4DD8-91CE-3EF45CDB86F1}" dt="2021-06-16T04:26:23.699" v="743"/>
          <ac:cxnSpMkLst>
            <pc:docMk/>
            <pc:sldMk cId="31116834" sldId="1793"/>
            <ac:cxnSpMk id="11" creationId="{98C0EF86-9203-484A-9EA5-002675753B8A}"/>
          </ac:cxnSpMkLst>
        </pc:cxnChg>
      </pc:sldChg>
      <pc:sldChg chg="addSp delSp modSp add mod modTransition">
        <pc:chgData name="Hamlet Markarian" userId="4926d2b407f31d77" providerId="LiveId" clId="{4BFDFAF1-6D24-4DD8-91CE-3EF45CDB86F1}" dt="2021-06-16T05:10:02.321" v="1009"/>
        <pc:sldMkLst>
          <pc:docMk/>
          <pc:sldMk cId="3456045767" sldId="1794"/>
        </pc:sldMkLst>
        <pc:spChg chg="add mod">
          <ac:chgData name="Hamlet Markarian" userId="4926d2b407f31d77" providerId="LiveId" clId="{4BFDFAF1-6D24-4DD8-91CE-3EF45CDB86F1}" dt="2021-06-16T05:01:38.978" v="972" actId="14100"/>
          <ac:spMkLst>
            <pc:docMk/>
            <pc:sldMk cId="3456045767" sldId="1794"/>
            <ac:spMk id="4" creationId="{7E14B699-476F-44D8-95B2-3A88CE240E66}"/>
          </ac:spMkLst>
        </pc:spChg>
        <pc:spChg chg="add del mod">
          <ac:chgData name="Hamlet Markarian" userId="4926d2b407f31d77" providerId="LiveId" clId="{4BFDFAF1-6D24-4DD8-91CE-3EF45CDB86F1}" dt="2021-06-16T05:10:01.981" v="1008" actId="478"/>
          <ac:spMkLst>
            <pc:docMk/>
            <pc:sldMk cId="3456045767" sldId="1794"/>
            <ac:spMk id="6" creationId="{3750694D-D050-4804-AB4C-4127036BA870}"/>
          </ac:spMkLst>
        </pc:spChg>
        <pc:spChg chg="add mod">
          <ac:chgData name="Hamlet Markarian" userId="4926d2b407f31d77" providerId="LiveId" clId="{4BFDFAF1-6D24-4DD8-91CE-3EF45CDB86F1}" dt="2021-06-16T04:28:18.870" v="761"/>
          <ac:spMkLst>
            <pc:docMk/>
            <pc:sldMk cId="3456045767" sldId="1794"/>
            <ac:spMk id="7" creationId="{A7A181BB-8E6A-45FF-853B-47D5F1E447B6}"/>
          </ac:spMkLst>
        </pc:spChg>
        <pc:spChg chg="add mod">
          <ac:chgData name="Hamlet Markarian" userId="4926d2b407f31d77" providerId="LiveId" clId="{4BFDFAF1-6D24-4DD8-91CE-3EF45CDB86F1}" dt="2021-06-16T04:13:56.356" v="624"/>
          <ac:spMkLst>
            <pc:docMk/>
            <pc:sldMk cId="3456045767" sldId="1794"/>
            <ac:spMk id="8" creationId="{6D4659A0-0961-4DF9-B3E9-F535215607A2}"/>
          </ac:spMkLst>
        </pc:spChg>
        <pc:spChg chg="add mod">
          <ac:chgData name="Hamlet Markarian" userId="4926d2b407f31d77" providerId="LiveId" clId="{4BFDFAF1-6D24-4DD8-91CE-3EF45CDB86F1}" dt="2021-06-16T04:13:56.356" v="624"/>
          <ac:spMkLst>
            <pc:docMk/>
            <pc:sldMk cId="3456045767" sldId="1794"/>
            <ac:spMk id="9" creationId="{39C3BCD6-C520-4E78-A42F-502679883C1A}"/>
          </ac:spMkLst>
        </pc:spChg>
        <pc:spChg chg="add del mod">
          <ac:chgData name="Hamlet Markarian" userId="4926d2b407f31d77" providerId="LiveId" clId="{4BFDFAF1-6D24-4DD8-91CE-3EF45CDB86F1}" dt="2021-06-16T05:01:30.510" v="970" actId="478"/>
          <ac:spMkLst>
            <pc:docMk/>
            <pc:sldMk cId="3456045767" sldId="1794"/>
            <ac:spMk id="15" creationId="{C125E436-A132-40A2-A28E-BDC1DBC5EA9D}"/>
          </ac:spMkLst>
        </pc:spChg>
        <pc:spChg chg="add del mod">
          <ac:chgData name="Hamlet Markarian" userId="4926d2b407f31d77" providerId="LiveId" clId="{4BFDFAF1-6D24-4DD8-91CE-3EF45CDB86F1}" dt="2021-06-16T05:01:30.510" v="970" actId="478"/>
          <ac:spMkLst>
            <pc:docMk/>
            <pc:sldMk cId="3456045767" sldId="1794"/>
            <ac:spMk id="16" creationId="{911AFC22-FE14-4B22-AA7C-5C61BB6E720E}"/>
          </ac:spMkLst>
        </pc:spChg>
        <pc:spChg chg="add del mod">
          <ac:chgData name="Hamlet Markarian" userId="4926d2b407f31d77" providerId="LiveId" clId="{4BFDFAF1-6D24-4DD8-91CE-3EF45CDB86F1}" dt="2021-06-16T05:01:30.510" v="970" actId="478"/>
          <ac:spMkLst>
            <pc:docMk/>
            <pc:sldMk cId="3456045767" sldId="1794"/>
            <ac:spMk id="17" creationId="{31282965-2650-4186-8966-0A81FB4C6059}"/>
          </ac:spMkLst>
        </pc:spChg>
        <pc:spChg chg="add del mod">
          <ac:chgData name="Hamlet Markarian" userId="4926d2b407f31d77" providerId="LiveId" clId="{4BFDFAF1-6D24-4DD8-91CE-3EF45CDB86F1}" dt="2021-06-16T05:01:30.510" v="970" actId="478"/>
          <ac:spMkLst>
            <pc:docMk/>
            <pc:sldMk cId="3456045767" sldId="1794"/>
            <ac:spMk id="18" creationId="{1118CEC5-FF9B-4E38-ABD4-4CA539414C86}"/>
          </ac:spMkLst>
        </pc:spChg>
        <pc:spChg chg="add del mod">
          <ac:chgData name="Hamlet Markarian" userId="4926d2b407f31d77" providerId="LiveId" clId="{4BFDFAF1-6D24-4DD8-91CE-3EF45CDB86F1}" dt="2021-06-16T05:01:30.510" v="970" actId="478"/>
          <ac:spMkLst>
            <pc:docMk/>
            <pc:sldMk cId="3456045767" sldId="1794"/>
            <ac:spMk id="19" creationId="{DABAC126-BD03-4442-83CC-03BF4F446529}"/>
          </ac:spMkLst>
        </pc:spChg>
        <pc:spChg chg="add mod">
          <ac:chgData name="Hamlet Markarian" userId="4926d2b407f31d77" providerId="LiveId" clId="{4BFDFAF1-6D24-4DD8-91CE-3EF45CDB86F1}" dt="2021-06-16T05:10:02.321" v="1009"/>
          <ac:spMkLst>
            <pc:docMk/>
            <pc:sldMk cId="3456045767" sldId="1794"/>
            <ac:spMk id="20" creationId="{7A00E563-65A1-4B8C-AE0E-FBB5033422A6}"/>
          </ac:spMkLst>
        </pc:spChg>
        <pc:spChg chg="del mod">
          <ac:chgData name="Hamlet Markarian" userId="4926d2b407f31d77" providerId="LiveId" clId="{4BFDFAF1-6D24-4DD8-91CE-3EF45CDB86F1}" dt="2021-06-16T04:28:20.464" v="762" actId="478"/>
          <ac:spMkLst>
            <pc:docMk/>
            <pc:sldMk cId="3456045767" sldId="1794"/>
            <ac:spMk id="23" creationId="{2011B803-86D9-4360-98A6-749556345864}"/>
          </ac:spMkLst>
        </pc:spChg>
        <pc:spChg chg="del">
          <ac:chgData name="Hamlet Markarian" userId="4926d2b407f31d77" providerId="LiveId" clId="{4BFDFAF1-6D24-4DD8-91CE-3EF45CDB86F1}" dt="2021-06-16T04:13:55.297" v="623" actId="478"/>
          <ac:spMkLst>
            <pc:docMk/>
            <pc:sldMk cId="3456045767" sldId="1794"/>
            <ac:spMk id="25" creationId="{0B8A99F0-7A4A-4AA4-B303-0CCBEFC8A20C}"/>
          </ac:spMkLst>
        </pc:spChg>
        <pc:grpChg chg="add del mod">
          <ac:chgData name="Hamlet Markarian" userId="4926d2b407f31d77" providerId="LiveId" clId="{4BFDFAF1-6D24-4DD8-91CE-3EF45CDB86F1}" dt="2021-06-16T04:57:19.279" v="954" actId="165"/>
          <ac:grpSpMkLst>
            <pc:docMk/>
            <pc:sldMk cId="3456045767" sldId="1794"/>
            <ac:grpSpMk id="2" creationId="{38A4A498-F735-49CE-8E81-4C6C75E9E205}"/>
          </ac:grpSpMkLst>
        </pc:grpChg>
        <pc:picChg chg="add mod">
          <ac:chgData name="Hamlet Markarian" userId="4926d2b407f31d77" providerId="LiveId" clId="{4BFDFAF1-6D24-4DD8-91CE-3EF45CDB86F1}" dt="2021-06-16T04:13:56.356" v="624"/>
          <ac:picMkLst>
            <pc:docMk/>
            <pc:sldMk cId="3456045767" sldId="1794"/>
            <ac:picMk id="5" creationId="{93FE3B79-182E-4707-9E90-210F31AF8B67}"/>
          </ac:picMkLst>
        </pc:picChg>
        <pc:cxnChg chg="add mod topLvl">
          <ac:chgData name="Hamlet Markarian" userId="4926d2b407f31d77" providerId="LiveId" clId="{4BFDFAF1-6D24-4DD8-91CE-3EF45CDB86F1}" dt="2021-06-16T04:57:19.279" v="954" actId="165"/>
          <ac:cxnSpMkLst>
            <pc:docMk/>
            <pc:sldMk cId="3456045767" sldId="1794"/>
            <ac:cxnSpMk id="10" creationId="{B7AEA58A-F72E-4903-B06A-F32B582A1DBD}"/>
          </ac:cxnSpMkLst>
        </pc:cxnChg>
        <pc:cxnChg chg="add mod topLvl">
          <ac:chgData name="Hamlet Markarian" userId="4926d2b407f31d77" providerId="LiveId" clId="{4BFDFAF1-6D24-4DD8-91CE-3EF45CDB86F1}" dt="2021-06-16T04:57:19.279" v="954" actId="165"/>
          <ac:cxnSpMkLst>
            <pc:docMk/>
            <pc:sldMk cId="3456045767" sldId="1794"/>
            <ac:cxnSpMk id="11" creationId="{E679B7FD-7DFA-4B3C-8581-3D6FEB21DDF0}"/>
          </ac:cxnSpMkLst>
        </pc:cxnChg>
        <pc:cxnChg chg="add mod topLvl">
          <ac:chgData name="Hamlet Markarian" userId="4926d2b407f31d77" providerId="LiveId" clId="{4BFDFAF1-6D24-4DD8-91CE-3EF45CDB86F1}" dt="2021-06-16T04:57:19.279" v="954" actId="165"/>
          <ac:cxnSpMkLst>
            <pc:docMk/>
            <pc:sldMk cId="3456045767" sldId="1794"/>
            <ac:cxnSpMk id="12" creationId="{41E2D016-6F24-45D5-80C3-E0BD742DD92D}"/>
          </ac:cxnSpMkLst>
        </pc:cxnChg>
        <pc:cxnChg chg="add mod topLvl">
          <ac:chgData name="Hamlet Markarian" userId="4926d2b407f31d77" providerId="LiveId" clId="{4BFDFAF1-6D24-4DD8-91CE-3EF45CDB86F1}" dt="2021-06-16T04:57:19.279" v="954" actId="165"/>
          <ac:cxnSpMkLst>
            <pc:docMk/>
            <pc:sldMk cId="3456045767" sldId="1794"/>
            <ac:cxnSpMk id="13" creationId="{363000FC-5C9C-4A04-88AD-23DA0CD35F95}"/>
          </ac:cxnSpMkLst>
        </pc:cxnChg>
      </pc:sldChg>
      <pc:sldChg chg="addSp delSp modSp add mod modTransition">
        <pc:chgData name="Hamlet Markarian" userId="4926d2b407f31d77" providerId="LiveId" clId="{4BFDFAF1-6D24-4DD8-91CE-3EF45CDB86F1}" dt="2021-06-16T05:10:05.346" v="1011"/>
        <pc:sldMkLst>
          <pc:docMk/>
          <pc:sldMk cId="2060988764" sldId="1795"/>
        </pc:sldMkLst>
        <pc:spChg chg="add mod">
          <ac:chgData name="Hamlet Markarian" userId="4926d2b407f31d77" providerId="LiveId" clId="{4BFDFAF1-6D24-4DD8-91CE-3EF45CDB86F1}" dt="2021-06-16T05:03:16.519" v="978" actId="12"/>
          <ac:spMkLst>
            <pc:docMk/>
            <pc:sldMk cId="2060988764" sldId="1795"/>
            <ac:spMk id="4" creationId="{EB0A9CEF-F5C0-4355-8A6A-52BD793E481E}"/>
          </ac:spMkLst>
        </pc:spChg>
        <pc:spChg chg="add del mod">
          <ac:chgData name="Hamlet Markarian" userId="4926d2b407f31d77" providerId="LiveId" clId="{4BFDFAF1-6D24-4DD8-91CE-3EF45CDB86F1}" dt="2021-06-16T05:10:05.054" v="1010" actId="478"/>
          <ac:spMkLst>
            <pc:docMk/>
            <pc:sldMk cId="2060988764" sldId="1795"/>
            <ac:spMk id="6" creationId="{B4E924F7-4D9B-4704-8CB0-A14A06F55228}"/>
          </ac:spMkLst>
        </pc:spChg>
        <pc:spChg chg="add mod">
          <ac:chgData name="Hamlet Markarian" userId="4926d2b407f31d77" providerId="LiveId" clId="{4BFDFAF1-6D24-4DD8-91CE-3EF45CDB86F1}" dt="2021-06-16T04:28:11.638" v="759"/>
          <ac:spMkLst>
            <pc:docMk/>
            <pc:sldMk cId="2060988764" sldId="1795"/>
            <ac:spMk id="7" creationId="{8B2D13A7-7CEF-4917-BD5C-2094F45DC8B8}"/>
          </ac:spMkLst>
        </pc:spChg>
        <pc:spChg chg="add mod">
          <ac:chgData name="Hamlet Markarian" userId="4926d2b407f31d77" providerId="LiveId" clId="{4BFDFAF1-6D24-4DD8-91CE-3EF45CDB86F1}" dt="2021-06-16T04:14:02.951" v="627"/>
          <ac:spMkLst>
            <pc:docMk/>
            <pc:sldMk cId="2060988764" sldId="1795"/>
            <ac:spMk id="8" creationId="{122034A1-FA0F-4FF9-8ED6-66C0E2D9430A}"/>
          </ac:spMkLst>
        </pc:spChg>
        <pc:spChg chg="add mod">
          <ac:chgData name="Hamlet Markarian" userId="4926d2b407f31d77" providerId="LiveId" clId="{4BFDFAF1-6D24-4DD8-91CE-3EF45CDB86F1}" dt="2021-06-16T04:14:02.951" v="627"/>
          <ac:spMkLst>
            <pc:docMk/>
            <pc:sldMk cId="2060988764" sldId="1795"/>
            <ac:spMk id="9" creationId="{40156001-9FB6-4545-AA28-6D6BEBDACC79}"/>
          </ac:spMkLst>
        </pc:spChg>
        <pc:spChg chg="add mod">
          <ac:chgData name="Hamlet Markarian" userId="4926d2b407f31d77" providerId="LiveId" clId="{4BFDFAF1-6D24-4DD8-91CE-3EF45CDB86F1}" dt="2021-06-16T05:10:05.346" v="1011"/>
          <ac:spMkLst>
            <pc:docMk/>
            <pc:sldMk cId="2060988764" sldId="1795"/>
            <ac:spMk id="12" creationId="{ABADE1B5-3A1D-4858-96D1-ABBE7A500394}"/>
          </ac:spMkLst>
        </pc:spChg>
        <pc:spChg chg="del mod">
          <ac:chgData name="Hamlet Markarian" userId="4926d2b407f31d77" providerId="LiveId" clId="{4BFDFAF1-6D24-4DD8-91CE-3EF45CDB86F1}" dt="2021-06-16T04:28:13.457" v="760" actId="478"/>
          <ac:spMkLst>
            <pc:docMk/>
            <pc:sldMk cId="2060988764" sldId="1795"/>
            <ac:spMk id="23" creationId="{2011B803-86D9-4360-98A6-749556345864}"/>
          </ac:spMkLst>
        </pc:spChg>
        <pc:spChg chg="del">
          <ac:chgData name="Hamlet Markarian" userId="4926d2b407f31d77" providerId="LiveId" clId="{4BFDFAF1-6D24-4DD8-91CE-3EF45CDB86F1}" dt="2021-06-16T04:14:00.081" v="625" actId="478"/>
          <ac:spMkLst>
            <pc:docMk/>
            <pc:sldMk cId="2060988764" sldId="1795"/>
            <ac:spMk id="25" creationId="{0B8A99F0-7A4A-4AA4-B303-0CCBEFC8A20C}"/>
          </ac:spMkLst>
        </pc:spChg>
        <pc:picChg chg="add mod">
          <ac:chgData name="Hamlet Markarian" userId="4926d2b407f31d77" providerId="LiveId" clId="{4BFDFAF1-6D24-4DD8-91CE-3EF45CDB86F1}" dt="2021-06-16T04:14:02.951" v="627"/>
          <ac:picMkLst>
            <pc:docMk/>
            <pc:sldMk cId="2060988764" sldId="1795"/>
            <ac:picMk id="5" creationId="{8063CC77-2BEC-457B-9A67-018600244424}"/>
          </ac:picMkLst>
        </pc:picChg>
        <pc:cxnChg chg="add mod">
          <ac:chgData name="Hamlet Markarian" userId="4926d2b407f31d77" providerId="LiveId" clId="{4BFDFAF1-6D24-4DD8-91CE-3EF45CDB86F1}" dt="2021-06-16T04:27:58.320" v="758" actId="1036"/>
          <ac:cxnSpMkLst>
            <pc:docMk/>
            <pc:sldMk cId="2060988764" sldId="1795"/>
            <ac:cxnSpMk id="10" creationId="{5167858D-14D6-459D-8937-558EDB790306}"/>
          </ac:cxnSpMkLst>
        </pc:cxnChg>
      </pc:sldChg>
      <pc:sldChg chg="addSp delSp modSp add mod ord modTransition">
        <pc:chgData name="Hamlet Markarian" userId="4926d2b407f31d77" providerId="LiveId" clId="{4BFDFAF1-6D24-4DD8-91CE-3EF45CDB86F1}" dt="2021-06-16T05:10:26.897" v="1013" actId="207"/>
        <pc:sldMkLst>
          <pc:docMk/>
          <pc:sldMk cId="54021942" sldId="1796"/>
        </pc:sldMkLst>
        <pc:spChg chg="add mod">
          <ac:chgData name="Hamlet Markarian" userId="4926d2b407f31d77" providerId="LiveId" clId="{4BFDFAF1-6D24-4DD8-91CE-3EF45CDB86F1}" dt="2021-06-16T05:06:04.623" v="992" actId="11"/>
          <ac:spMkLst>
            <pc:docMk/>
            <pc:sldMk cId="54021942" sldId="1796"/>
            <ac:spMk id="4" creationId="{816BBBE8-4A14-4ACC-ABBB-B0DBE83F2ADC}"/>
          </ac:spMkLst>
        </pc:spChg>
        <pc:spChg chg="add mod">
          <ac:chgData name="Hamlet Markarian" userId="4926d2b407f31d77" providerId="LiveId" clId="{4BFDFAF1-6D24-4DD8-91CE-3EF45CDB86F1}" dt="2021-06-16T05:10:26.897" v="1013" actId="207"/>
          <ac:spMkLst>
            <pc:docMk/>
            <pc:sldMk cId="54021942" sldId="1796"/>
            <ac:spMk id="6" creationId="{A0417046-45B0-42DA-BF41-815A7A2F9845}"/>
          </ac:spMkLst>
        </pc:spChg>
        <pc:spChg chg="add mod">
          <ac:chgData name="Hamlet Markarian" userId="4926d2b407f31d77" providerId="LiveId" clId="{4BFDFAF1-6D24-4DD8-91CE-3EF45CDB86F1}" dt="2021-06-16T04:14:41.716" v="638" actId="20577"/>
          <ac:spMkLst>
            <pc:docMk/>
            <pc:sldMk cId="54021942" sldId="1796"/>
            <ac:spMk id="7" creationId="{ADA8B589-0103-42ED-AE22-3FAD1AA6D36C}"/>
          </ac:spMkLst>
        </pc:spChg>
        <pc:spChg chg="add mod">
          <ac:chgData name="Hamlet Markarian" userId="4926d2b407f31d77" providerId="LiveId" clId="{4BFDFAF1-6D24-4DD8-91CE-3EF45CDB86F1}" dt="2021-06-16T04:14:21.973" v="634" actId="207"/>
          <ac:spMkLst>
            <pc:docMk/>
            <pc:sldMk cId="54021942" sldId="1796"/>
            <ac:spMk id="8" creationId="{1FB4AEB4-0FC6-48E6-9D39-12FC28F547FC}"/>
          </ac:spMkLst>
        </pc:spChg>
        <pc:spChg chg="add mod">
          <ac:chgData name="Hamlet Markarian" userId="4926d2b407f31d77" providerId="LiveId" clId="{4BFDFAF1-6D24-4DD8-91CE-3EF45CDB86F1}" dt="2021-06-16T04:14:25.290" v="635" actId="207"/>
          <ac:spMkLst>
            <pc:docMk/>
            <pc:sldMk cId="54021942" sldId="1796"/>
            <ac:spMk id="9" creationId="{D8CE1C00-5047-4E16-BF8F-1056E3492E1F}"/>
          </ac:spMkLst>
        </pc:spChg>
        <pc:spChg chg="add del">
          <ac:chgData name="Hamlet Markarian" userId="4926d2b407f31d77" providerId="LiveId" clId="{4BFDFAF1-6D24-4DD8-91CE-3EF45CDB86F1}" dt="2021-06-16T04:29:27.856" v="768" actId="478"/>
          <ac:spMkLst>
            <pc:docMk/>
            <pc:sldMk cId="54021942" sldId="1796"/>
            <ac:spMk id="12" creationId="{39BC5938-1F3F-41DA-9109-ECB1D44EA578}"/>
          </ac:spMkLst>
        </pc:spChg>
        <pc:spChg chg="add mod">
          <ac:chgData name="Hamlet Markarian" userId="4926d2b407f31d77" providerId="LiveId" clId="{4BFDFAF1-6D24-4DD8-91CE-3EF45CDB86F1}" dt="2021-06-16T05:02:56.238" v="975" actId="12"/>
          <ac:spMkLst>
            <pc:docMk/>
            <pc:sldMk cId="54021942" sldId="1796"/>
            <ac:spMk id="14" creationId="{CE6774C6-0427-44F2-843C-74052940014E}"/>
          </ac:spMkLst>
        </pc:spChg>
        <pc:spChg chg="del mod">
          <ac:chgData name="Hamlet Markarian" userId="4926d2b407f31d77" providerId="LiveId" clId="{4BFDFAF1-6D24-4DD8-91CE-3EF45CDB86F1}" dt="2021-06-16T04:14:47.681" v="639" actId="478"/>
          <ac:spMkLst>
            <pc:docMk/>
            <pc:sldMk cId="54021942" sldId="1796"/>
            <ac:spMk id="23" creationId="{2011B803-86D9-4360-98A6-749556345864}"/>
          </ac:spMkLst>
        </pc:spChg>
        <pc:spChg chg="del">
          <ac:chgData name="Hamlet Markarian" userId="4926d2b407f31d77" providerId="LiveId" clId="{4BFDFAF1-6D24-4DD8-91CE-3EF45CDB86F1}" dt="2021-06-16T04:14:08.705" v="628" actId="478"/>
          <ac:spMkLst>
            <pc:docMk/>
            <pc:sldMk cId="54021942" sldId="1796"/>
            <ac:spMk id="25" creationId="{0B8A99F0-7A4A-4AA4-B303-0CCBEFC8A20C}"/>
          </ac:spMkLst>
        </pc:spChg>
        <pc:picChg chg="add del mod">
          <ac:chgData name="Hamlet Markarian" userId="4926d2b407f31d77" providerId="LiveId" clId="{4BFDFAF1-6D24-4DD8-91CE-3EF45CDB86F1}" dt="2021-06-16T04:19:10.497" v="687" actId="478"/>
          <ac:picMkLst>
            <pc:docMk/>
            <pc:sldMk cId="54021942" sldId="1796"/>
            <ac:picMk id="5" creationId="{EB342CB2-B374-4869-B293-DDFA6C488A8D}"/>
          </ac:picMkLst>
        </pc:picChg>
        <pc:picChg chg="add mod ord">
          <ac:chgData name="Hamlet Markarian" userId="4926d2b407f31d77" providerId="LiveId" clId="{4BFDFAF1-6D24-4DD8-91CE-3EF45CDB86F1}" dt="2021-06-16T04:19:12.152" v="689" actId="167"/>
          <ac:picMkLst>
            <pc:docMk/>
            <pc:sldMk cId="54021942" sldId="1796"/>
            <ac:picMk id="10" creationId="{2BEF8B8A-1065-487A-89A5-42836192BE72}"/>
          </ac:picMkLst>
        </pc:picChg>
        <pc:cxnChg chg="add mod">
          <ac:chgData name="Hamlet Markarian" userId="4926d2b407f31d77" providerId="LiveId" clId="{4BFDFAF1-6D24-4DD8-91CE-3EF45CDB86F1}" dt="2021-06-16T04:30:26.848" v="781" actId="208"/>
          <ac:cxnSpMkLst>
            <pc:docMk/>
            <pc:sldMk cId="54021942" sldId="1796"/>
            <ac:cxnSpMk id="13" creationId="{F7C5116F-BF32-4C2D-B5CE-892DC586C96A}"/>
          </ac:cxnSpMkLst>
        </pc:cxnChg>
      </pc:sldChg>
      <pc:sldChg chg="addSp delSp modSp add mod modTransition">
        <pc:chgData name="Hamlet Markarian" userId="4926d2b407f31d77" providerId="LiveId" clId="{4BFDFAF1-6D24-4DD8-91CE-3EF45CDB86F1}" dt="2021-06-16T05:10:33.377" v="1015"/>
        <pc:sldMkLst>
          <pc:docMk/>
          <pc:sldMk cId="250036491" sldId="1797"/>
        </pc:sldMkLst>
        <pc:spChg chg="add mod">
          <ac:chgData name="Hamlet Markarian" userId="4926d2b407f31d77" providerId="LiveId" clId="{4BFDFAF1-6D24-4DD8-91CE-3EF45CDB86F1}" dt="2021-06-16T05:08:26.692" v="999" actId="11"/>
          <ac:spMkLst>
            <pc:docMk/>
            <pc:sldMk cId="250036491" sldId="1797"/>
            <ac:spMk id="4" creationId="{DBD290B6-27C7-40B4-B1F2-AA00DB74EF3A}"/>
          </ac:spMkLst>
        </pc:spChg>
        <pc:spChg chg="add del mod">
          <ac:chgData name="Hamlet Markarian" userId="4926d2b407f31d77" providerId="LiveId" clId="{4BFDFAF1-6D24-4DD8-91CE-3EF45CDB86F1}" dt="2021-06-16T05:10:33.085" v="1014" actId="478"/>
          <ac:spMkLst>
            <pc:docMk/>
            <pc:sldMk cId="250036491" sldId="1797"/>
            <ac:spMk id="6" creationId="{0D55E80B-A9A1-40A4-80B7-DF043E57BEF8}"/>
          </ac:spMkLst>
        </pc:spChg>
        <pc:spChg chg="add mod">
          <ac:chgData name="Hamlet Markarian" userId="4926d2b407f31d77" providerId="LiveId" clId="{4BFDFAF1-6D24-4DD8-91CE-3EF45CDB86F1}" dt="2021-06-16T04:15:53.909" v="663" actId="20577"/>
          <ac:spMkLst>
            <pc:docMk/>
            <pc:sldMk cId="250036491" sldId="1797"/>
            <ac:spMk id="7" creationId="{13896732-F418-4452-9D5F-7F989FEB09B5}"/>
          </ac:spMkLst>
        </pc:spChg>
        <pc:spChg chg="add mod">
          <ac:chgData name="Hamlet Markarian" userId="4926d2b407f31d77" providerId="LiveId" clId="{4BFDFAF1-6D24-4DD8-91CE-3EF45CDB86F1}" dt="2021-06-16T04:14:59.652" v="642"/>
          <ac:spMkLst>
            <pc:docMk/>
            <pc:sldMk cId="250036491" sldId="1797"/>
            <ac:spMk id="8" creationId="{7702890E-AC3B-4E6B-A845-ECE22FA46904}"/>
          </ac:spMkLst>
        </pc:spChg>
        <pc:spChg chg="add mod">
          <ac:chgData name="Hamlet Markarian" userId="4926d2b407f31d77" providerId="LiveId" clId="{4BFDFAF1-6D24-4DD8-91CE-3EF45CDB86F1}" dt="2021-06-16T04:14:59.652" v="642"/>
          <ac:spMkLst>
            <pc:docMk/>
            <pc:sldMk cId="250036491" sldId="1797"/>
            <ac:spMk id="9" creationId="{01CE9119-6B81-43F4-BC76-944643CEA918}"/>
          </ac:spMkLst>
        </pc:spChg>
        <pc:spChg chg="add mod">
          <ac:chgData name="Hamlet Markarian" userId="4926d2b407f31d77" providerId="LiveId" clId="{4BFDFAF1-6D24-4DD8-91CE-3EF45CDB86F1}" dt="2021-06-16T04:44:34.196" v="888" actId="552"/>
          <ac:spMkLst>
            <pc:docMk/>
            <pc:sldMk cId="250036491" sldId="1797"/>
            <ac:spMk id="11" creationId="{EDDBF18E-6531-43BA-887B-91EC0BE2F192}"/>
          </ac:spMkLst>
        </pc:spChg>
        <pc:spChg chg="add mod">
          <ac:chgData name="Hamlet Markarian" userId="4926d2b407f31d77" providerId="LiveId" clId="{4BFDFAF1-6D24-4DD8-91CE-3EF45CDB86F1}" dt="2021-06-16T05:08:28.959" v="1000" actId="11"/>
          <ac:spMkLst>
            <pc:docMk/>
            <pc:sldMk cId="250036491" sldId="1797"/>
            <ac:spMk id="12" creationId="{D73DB771-F187-4254-94F5-64509C6F9703}"/>
          </ac:spMkLst>
        </pc:spChg>
        <pc:spChg chg="add mod">
          <ac:chgData name="Hamlet Markarian" userId="4926d2b407f31d77" providerId="LiveId" clId="{4BFDFAF1-6D24-4DD8-91CE-3EF45CDB86F1}" dt="2021-06-16T05:08:30.015" v="1001" actId="11"/>
          <ac:spMkLst>
            <pc:docMk/>
            <pc:sldMk cId="250036491" sldId="1797"/>
            <ac:spMk id="13" creationId="{AAEF1E9C-73E9-424E-BEEA-F0EFB1E97321}"/>
          </ac:spMkLst>
        </pc:spChg>
        <pc:spChg chg="add mod">
          <ac:chgData name="Hamlet Markarian" userId="4926d2b407f31d77" providerId="LiveId" clId="{4BFDFAF1-6D24-4DD8-91CE-3EF45CDB86F1}" dt="2021-06-16T04:44:50.555" v="893" actId="1076"/>
          <ac:spMkLst>
            <pc:docMk/>
            <pc:sldMk cId="250036491" sldId="1797"/>
            <ac:spMk id="14" creationId="{6E3E2F12-3A7C-4E05-B402-C326D2075183}"/>
          </ac:spMkLst>
        </pc:spChg>
        <pc:spChg chg="add mod">
          <ac:chgData name="Hamlet Markarian" userId="4926d2b407f31d77" providerId="LiveId" clId="{4BFDFAF1-6D24-4DD8-91CE-3EF45CDB86F1}" dt="2021-06-16T05:08:01.574" v="998" actId="1076"/>
          <ac:spMkLst>
            <pc:docMk/>
            <pc:sldMk cId="250036491" sldId="1797"/>
            <ac:spMk id="16" creationId="{0CAFF9D7-8120-4506-9309-D51ACD22D698}"/>
          </ac:spMkLst>
        </pc:spChg>
        <pc:spChg chg="add mod">
          <ac:chgData name="Hamlet Markarian" userId="4926d2b407f31d77" providerId="LiveId" clId="{4BFDFAF1-6D24-4DD8-91CE-3EF45CDB86F1}" dt="2021-06-16T05:08:01.574" v="998" actId="1076"/>
          <ac:spMkLst>
            <pc:docMk/>
            <pc:sldMk cId="250036491" sldId="1797"/>
            <ac:spMk id="17" creationId="{E87E3A30-1D9B-493F-B400-5C3C3697390C}"/>
          </ac:spMkLst>
        </pc:spChg>
        <pc:spChg chg="add mod">
          <ac:chgData name="Hamlet Markarian" userId="4926d2b407f31d77" providerId="LiveId" clId="{4BFDFAF1-6D24-4DD8-91CE-3EF45CDB86F1}" dt="2021-06-16T05:08:01.574" v="998" actId="1076"/>
          <ac:spMkLst>
            <pc:docMk/>
            <pc:sldMk cId="250036491" sldId="1797"/>
            <ac:spMk id="18" creationId="{01CB38AA-959B-43B0-97C8-217EA21EDF04}"/>
          </ac:spMkLst>
        </pc:spChg>
        <pc:spChg chg="add mod">
          <ac:chgData name="Hamlet Markarian" userId="4926d2b407f31d77" providerId="LiveId" clId="{4BFDFAF1-6D24-4DD8-91CE-3EF45CDB86F1}" dt="2021-06-16T05:10:33.377" v="1015"/>
          <ac:spMkLst>
            <pc:docMk/>
            <pc:sldMk cId="250036491" sldId="1797"/>
            <ac:spMk id="21" creationId="{EEA0F56A-A6F9-44C4-88A2-31A250B7FE13}"/>
          </ac:spMkLst>
        </pc:spChg>
        <pc:spChg chg="del mod">
          <ac:chgData name="Hamlet Markarian" userId="4926d2b407f31d77" providerId="LiveId" clId="{4BFDFAF1-6D24-4DD8-91CE-3EF45CDB86F1}" dt="2021-06-16T04:15:56.048" v="664" actId="478"/>
          <ac:spMkLst>
            <pc:docMk/>
            <pc:sldMk cId="250036491" sldId="1797"/>
            <ac:spMk id="23" creationId="{2011B803-86D9-4360-98A6-749556345864}"/>
          </ac:spMkLst>
        </pc:spChg>
        <pc:spChg chg="del">
          <ac:chgData name="Hamlet Markarian" userId="4926d2b407f31d77" providerId="LiveId" clId="{4BFDFAF1-6D24-4DD8-91CE-3EF45CDB86F1}" dt="2021-06-16T04:14:59.153" v="641" actId="478"/>
          <ac:spMkLst>
            <pc:docMk/>
            <pc:sldMk cId="250036491" sldId="1797"/>
            <ac:spMk id="25" creationId="{0B8A99F0-7A4A-4AA4-B303-0CCBEFC8A20C}"/>
          </ac:spMkLst>
        </pc:spChg>
        <pc:picChg chg="add del mod">
          <ac:chgData name="Hamlet Markarian" userId="4926d2b407f31d77" providerId="LiveId" clId="{4BFDFAF1-6D24-4DD8-91CE-3EF45CDB86F1}" dt="2021-06-16T04:19:06.273" v="684" actId="478"/>
          <ac:picMkLst>
            <pc:docMk/>
            <pc:sldMk cId="250036491" sldId="1797"/>
            <ac:picMk id="5" creationId="{25C7004C-D550-4602-9F87-379627E153F8}"/>
          </ac:picMkLst>
        </pc:picChg>
        <pc:picChg chg="add mod ord">
          <ac:chgData name="Hamlet Markarian" userId="4926d2b407f31d77" providerId="LiveId" clId="{4BFDFAF1-6D24-4DD8-91CE-3EF45CDB86F1}" dt="2021-06-16T04:19:08.232" v="686" actId="167"/>
          <ac:picMkLst>
            <pc:docMk/>
            <pc:sldMk cId="250036491" sldId="1797"/>
            <ac:picMk id="10" creationId="{4F401D3E-96BB-4F1B-96DF-4E49ACC224C0}"/>
          </ac:picMkLst>
        </pc:picChg>
        <pc:cxnChg chg="add mod">
          <ac:chgData name="Hamlet Markarian" userId="4926d2b407f31d77" providerId="LiveId" clId="{4BFDFAF1-6D24-4DD8-91CE-3EF45CDB86F1}" dt="2021-06-16T04:45:04.287" v="897" actId="1038"/>
          <ac:cxnSpMkLst>
            <pc:docMk/>
            <pc:sldMk cId="250036491" sldId="1797"/>
            <ac:cxnSpMk id="19" creationId="{41250357-3D43-4971-8A84-76D1B0236EBF}"/>
          </ac:cxnSpMkLst>
        </pc:cxnChg>
        <pc:cxnChg chg="add mod">
          <ac:chgData name="Hamlet Markarian" userId="4926d2b407f31d77" providerId="LiveId" clId="{4BFDFAF1-6D24-4DD8-91CE-3EF45CDB86F1}" dt="2021-06-16T04:45:09.265" v="898" actId="571"/>
          <ac:cxnSpMkLst>
            <pc:docMk/>
            <pc:sldMk cId="250036491" sldId="1797"/>
            <ac:cxnSpMk id="20" creationId="{68445F5D-EA40-48C2-8E15-20A8540AB474}"/>
          </ac:cxnSpMkLst>
        </pc:cxnChg>
      </pc:sldChg>
      <pc:sldChg chg="addSp delSp modSp add mod modTransition">
        <pc:chgData name="Hamlet Markarian" userId="4926d2b407f31d77" providerId="LiveId" clId="{4BFDFAF1-6D24-4DD8-91CE-3EF45CDB86F1}" dt="2021-06-16T05:10:35.761" v="1017"/>
        <pc:sldMkLst>
          <pc:docMk/>
          <pc:sldMk cId="3592962901" sldId="1798"/>
        </pc:sldMkLst>
        <pc:spChg chg="add mod">
          <ac:chgData name="Hamlet Markarian" userId="4926d2b407f31d77" providerId="LiveId" clId="{4BFDFAF1-6D24-4DD8-91CE-3EF45CDB86F1}" dt="2021-06-16T05:03:49.515" v="980" actId="11"/>
          <ac:spMkLst>
            <pc:docMk/>
            <pc:sldMk cId="3592962901" sldId="1798"/>
            <ac:spMk id="4" creationId="{38AD7EFD-0F4F-42F9-8F22-997F293ABE7C}"/>
          </ac:spMkLst>
        </pc:spChg>
        <pc:spChg chg="add del mod">
          <ac:chgData name="Hamlet Markarian" userId="4926d2b407f31d77" providerId="LiveId" clId="{4BFDFAF1-6D24-4DD8-91CE-3EF45CDB86F1}" dt="2021-06-16T05:10:35.453" v="1016" actId="478"/>
          <ac:spMkLst>
            <pc:docMk/>
            <pc:sldMk cId="3592962901" sldId="1798"/>
            <ac:spMk id="6" creationId="{4537E498-8CE0-481C-BD76-CC26D4241FE7}"/>
          </ac:spMkLst>
        </pc:spChg>
        <pc:spChg chg="add mod">
          <ac:chgData name="Hamlet Markarian" userId="4926d2b407f31d77" providerId="LiveId" clId="{4BFDFAF1-6D24-4DD8-91CE-3EF45CDB86F1}" dt="2021-06-16T04:15:42.230" v="659"/>
          <ac:spMkLst>
            <pc:docMk/>
            <pc:sldMk cId="3592962901" sldId="1798"/>
            <ac:spMk id="7" creationId="{8EF9DEAC-80CF-4D1C-B42B-92E5EB6BC890}"/>
          </ac:spMkLst>
        </pc:spChg>
        <pc:spChg chg="add mod">
          <ac:chgData name="Hamlet Markarian" userId="4926d2b407f31d77" providerId="LiveId" clId="{4BFDFAF1-6D24-4DD8-91CE-3EF45CDB86F1}" dt="2021-06-16T04:15:06.373" v="645"/>
          <ac:spMkLst>
            <pc:docMk/>
            <pc:sldMk cId="3592962901" sldId="1798"/>
            <ac:spMk id="8" creationId="{C3D74585-8B61-4A8A-B82D-697598A7BE09}"/>
          </ac:spMkLst>
        </pc:spChg>
        <pc:spChg chg="add mod">
          <ac:chgData name="Hamlet Markarian" userId="4926d2b407f31d77" providerId="LiveId" clId="{4BFDFAF1-6D24-4DD8-91CE-3EF45CDB86F1}" dt="2021-06-16T04:15:06.373" v="645"/>
          <ac:spMkLst>
            <pc:docMk/>
            <pc:sldMk cId="3592962901" sldId="1798"/>
            <ac:spMk id="9" creationId="{4EE70B9C-41F3-4B58-9B30-D7BEF5A7F20D}"/>
          </ac:spMkLst>
        </pc:spChg>
        <pc:spChg chg="add mod">
          <ac:chgData name="Hamlet Markarian" userId="4926d2b407f31d77" providerId="LiveId" clId="{4BFDFAF1-6D24-4DD8-91CE-3EF45CDB86F1}" dt="2021-06-16T05:10:35.761" v="1017"/>
          <ac:spMkLst>
            <pc:docMk/>
            <pc:sldMk cId="3592962901" sldId="1798"/>
            <ac:spMk id="11" creationId="{BB718543-6BCA-410D-B463-B16949FDE547}"/>
          </ac:spMkLst>
        </pc:spChg>
        <pc:spChg chg="del mod">
          <ac:chgData name="Hamlet Markarian" userId="4926d2b407f31d77" providerId="LiveId" clId="{4BFDFAF1-6D24-4DD8-91CE-3EF45CDB86F1}" dt="2021-06-16T04:15:44.097" v="660" actId="478"/>
          <ac:spMkLst>
            <pc:docMk/>
            <pc:sldMk cId="3592962901" sldId="1798"/>
            <ac:spMk id="23" creationId="{2011B803-86D9-4360-98A6-749556345864}"/>
          </ac:spMkLst>
        </pc:spChg>
        <pc:spChg chg="del">
          <ac:chgData name="Hamlet Markarian" userId="4926d2b407f31d77" providerId="LiveId" clId="{4BFDFAF1-6D24-4DD8-91CE-3EF45CDB86F1}" dt="2021-06-16T04:15:05.953" v="644" actId="478"/>
          <ac:spMkLst>
            <pc:docMk/>
            <pc:sldMk cId="3592962901" sldId="1798"/>
            <ac:spMk id="25" creationId="{0B8A99F0-7A4A-4AA4-B303-0CCBEFC8A20C}"/>
          </ac:spMkLst>
        </pc:spChg>
        <pc:picChg chg="add del mod">
          <ac:chgData name="Hamlet Markarian" userId="4926d2b407f31d77" providerId="LiveId" clId="{4BFDFAF1-6D24-4DD8-91CE-3EF45CDB86F1}" dt="2021-06-16T04:19:01.361" v="681" actId="478"/>
          <ac:picMkLst>
            <pc:docMk/>
            <pc:sldMk cId="3592962901" sldId="1798"/>
            <ac:picMk id="5" creationId="{BBF3D7DA-2362-4CF7-A96D-0CC838F01F1D}"/>
          </ac:picMkLst>
        </pc:picChg>
        <pc:picChg chg="add mod ord">
          <ac:chgData name="Hamlet Markarian" userId="4926d2b407f31d77" providerId="LiveId" clId="{4BFDFAF1-6D24-4DD8-91CE-3EF45CDB86F1}" dt="2021-06-16T04:19:03.658" v="683" actId="167"/>
          <ac:picMkLst>
            <pc:docMk/>
            <pc:sldMk cId="3592962901" sldId="1798"/>
            <ac:picMk id="10" creationId="{5205C6AB-198F-4016-9C80-4A35F3D37804}"/>
          </ac:picMkLst>
        </pc:picChg>
      </pc:sldChg>
      <pc:sldChg chg="addSp delSp modSp add mod modTransition">
        <pc:chgData name="Hamlet Markarian" userId="4926d2b407f31d77" providerId="LiveId" clId="{4BFDFAF1-6D24-4DD8-91CE-3EF45CDB86F1}" dt="2021-06-16T05:10:38.545" v="1019"/>
        <pc:sldMkLst>
          <pc:docMk/>
          <pc:sldMk cId="674599741" sldId="1799"/>
        </pc:sldMkLst>
        <pc:spChg chg="add mod">
          <ac:chgData name="Hamlet Markarian" userId="4926d2b407f31d77" providerId="LiveId" clId="{4BFDFAF1-6D24-4DD8-91CE-3EF45CDB86F1}" dt="2021-06-16T05:02:37.371" v="973" actId="12"/>
          <ac:spMkLst>
            <pc:docMk/>
            <pc:sldMk cId="674599741" sldId="1799"/>
            <ac:spMk id="4" creationId="{5EC1C985-888A-47F5-A96A-9E2CBA34777F}"/>
          </ac:spMkLst>
        </pc:spChg>
        <pc:spChg chg="add del mod">
          <ac:chgData name="Hamlet Markarian" userId="4926d2b407f31d77" providerId="LiveId" clId="{4BFDFAF1-6D24-4DD8-91CE-3EF45CDB86F1}" dt="2021-06-15T20:33:20.781" v="172" actId="478"/>
          <ac:spMkLst>
            <pc:docMk/>
            <pc:sldMk cId="674599741" sldId="1799"/>
            <ac:spMk id="5" creationId="{52D11312-A0E8-40D2-B419-EB74E7184129}"/>
          </ac:spMkLst>
        </pc:spChg>
        <pc:spChg chg="add del mod">
          <ac:chgData name="Hamlet Markarian" userId="4926d2b407f31d77" providerId="LiveId" clId="{4BFDFAF1-6D24-4DD8-91CE-3EF45CDB86F1}" dt="2021-06-16T05:10:38.254" v="1018" actId="478"/>
          <ac:spMkLst>
            <pc:docMk/>
            <pc:sldMk cId="674599741" sldId="1799"/>
            <ac:spMk id="6" creationId="{0D3176D2-B051-498A-87ED-398AF51141DA}"/>
          </ac:spMkLst>
        </pc:spChg>
        <pc:spChg chg="add del mod">
          <ac:chgData name="Hamlet Markarian" userId="4926d2b407f31d77" providerId="LiveId" clId="{4BFDFAF1-6D24-4DD8-91CE-3EF45CDB86F1}" dt="2021-06-15T20:32:26.318" v="156" actId="478"/>
          <ac:spMkLst>
            <pc:docMk/>
            <pc:sldMk cId="674599741" sldId="1799"/>
            <ac:spMk id="6" creationId="{D2F68872-12C7-443E-A3FA-D91F7A1C2132}"/>
          </ac:spMkLst>
        </pc:spChg>
        <pc:spChg chg="add mod">
          <ac:chgData name="Hamlet Markarian" userId="4926d2b407f31d77" providerId="LiveId" clId="{4BFDFAF1-6D24-4DD8-91CE-3EF45CDB86F1}" dt="2021-06-16T04:17:56.434" v="677" actId="121"/>
          <ac:spMkLst>
            <pc:docMk/>
            <pc:sldMk cId="674599741" sldId="1799"/>
            <ac:spMk id="7" creationId="{D4E69EEB-CB79-4700-B2F1-B8A67509ADC4}"/>
          </ac:spMkLst>
        </pc:spChg>
        <pc:spChg chg="add del mod">
          <ac:chgData name="Hamlet Markarian" userId="4926d2b407f31d77" providerId="LiveId" clId="{4BFDFAF1-6D24-4DD8-91CE-3EF45CDB86F1}" dt="2021-06-15T20:29:54.478" v="140" actId="478"/>
          <ac:spMkLst>
            <pc:docMk/>
            <pc:sldMk cId="674599741" sldId="1799"/>
            <ac:spMk id="7" creationId="{ED793899-472E-41F3-8813-D966526FA437}"/>
          </ac:spMkLst>
        </pc:spChg>
        <pc:spChg chg="add mod">
          <ac:chgData name="Hamlet Markarian" userId="4926d2b407f31d77" providerId="LiveId" clId="{4BFDFAF1-6D24-4DD8-91CE-3EF45CDB86F1}" dt="2021-06-16T04:15:12.758" v="648"/>
          <ac:spMkLst>
            <pc:docMk/>
            <pc:sldMk cId="674599741" sldId="1799"/>
            <ac:spMk id="8" creationId="{15554852-95EC-454F-B86D-224E3C310717}"/>
          </ac:spMkLst>
        </pc:spChg>
        <pc:spChg chg="add del mod">
          <ac:chgData name="Hamlet Markarian" userId="4926d2b407f31d77" providerId="LiveId" clId="{4BFDFAF1-6D24-4DD8-91CE-3EF45CDB86F1}" dt="2021-06-15T20:33:20.781" v="172" actId="478"/>
          <ac:spMkLst>
            <pc:docMk/>
            <pc:sldMk cId="674599741" sldId="1799"/>
            <ac:spMk id="8" creationId="{D43EEAE5-70A0-425F-A5AE-BE29DF12F363}"/>
          </ac:spMkLst>
        </pc:spChg>
        <pc:spChg chg="add mod">
          <ac:chgData name="Hamlet Markarian" userId="4926d2b407f31d77" providerId="LiveId" clId="{4BFDFAF1-6D24-4DD8-91CE-3EF45CDB86F1}" dt="2021-06-16T04:15:12.758" v="648"/>
          <ac:spMkLst>
            <pc:docMk/>
            <pc:sldMk cId="674599741" sldId="1799"/>
            <ac:spMk id="9" creationId="{82703D29-15A4-4848-A98D-7F29E885D6F7}"/>
          </ac:spMkLst>
        </pc:spChg>
        <pc:spChg chg="add mod">
          <ac:chgData name="Hamlet Markarian" userId="4926d2b407f31d77" providerId="LiveId" clId="{4BFDFAF1-6D24-4DD8-91CE-3EF45CDB86F1}" dt="2021-06-16T05:02:43.235" v="974" actId="12"/>
          <ac:spMkLst>
            <pc:docMk/>
            <pc:sldMk cId="674599741" sldId="1799"/>
            <ac:spMk id="10" creationId="{96083AC9-D14A-41D9-BF92-C416D7E46D9E}"/>
          </ac:spMkLst>
        </pc:spChg>
        <pc:spChg chg="add mod">
          <ac:chgData name="Hamlet Markarian" userId="4926d2b407f31d77" providerId="LiveId" clId="{4BFDFAF1-6D24-4DD8-91CE-3EF45CDB86F1}" dt="2021-06-16T05:10:38.545" v="1019"/>
          <ac:spMkLst>
            <pc:docMk/>
            <pc:sldMk cId="674599741" sldId="1799"/>
            <ac:spMk id="12" creationId="{0AE17533-9AF6-407A-A3A7-504EF590B713}"/>
          </ac:spMkLst>
        </pc:spChg>
        <pc:spChg chg="del mod">
          <ac:chgData name="Hamlet Markarian" userId="4926d2b407f31d77" providerId="LiveId" clId="{4BFDFAF1-6D24-4DD8-91CE-3EF45CDB86F1}" dt="2021-06-16T04:15:28.560" v="654" actId="478"/>
          <ac:spMkLst>
            <pc:docMk/>
            <pc:sldMk cId="674599741" sldId="1799"/>
            <ac:spMk id="23" creationId="{2011B803-86D9-4360-98A6-749556345864}"/>
          </ac:spMkLst>
        </pc:spChg>
        <pc:spChg chg="del">
          <ac:chgData name="Hamlet Markarian" userId="4926d2b407f31d77" providerId="LiveId" clId="{4BFDFAF1-6D24-4DD8-91CE-3EF45CDB86F1}" dt="2021-06-16T04:15:12.337" v="647" actId="478"/>
          <ac:spMkLst>
            <pc:docMk/>
            <pc:sldMk cId="674599741" sldId="1799"/>
            <ac:spMk id="25" creationId="{0B8A99F0-7A4A-4AA4-B303-0CCBEFC8A20C}"/>
          </ac:spMkLst>
        </pc:spChg>
        <pc:picChg chg="add mod ord">
          <ac:chgData name="Hamlet Markarian" userId="4926d2b407f31d77" providerId="LiveId" clId="{4BFDFAF1-6D24-4DD8-91CE-3EF45CDB86F1}" dt="2021-06-16T04:18:57.778" v="680" actId="167"/>
          <ac:picMkLst>
            <pc:docMk/>
            <pc:sldMk cId="674599741" sldId="1799"/>
            <ac:picMk id="5" creationId="{4A1DEB60-9D8D-494B-A704-A5698904C935}"/>
          </ac:picMkLst>
        </pc:picChg>
        <pc:cxnChg chg="add mod">
          <ac:chgData name="Hamlet Markarian" userId="4926d2b407f31d77" providerId="LiveId" clId="{4BFDFAF1-6D24-4DD8-91CE-3EF45CDB86F1}" dt="2021-06-16T04:31:43.451" v="785" actId="1076"/>
          <ac:cxnSpMkLst>
            <pc:docMk/>
            <pc:sldMk cId="674599741" sldId="1799"/>
            <ac:cxnSpMk id="11" creationId="{BF66A424-9DB0-4ABF-89A0-7F35BB080F62}"/>
          </ac:cxnSpMkLst>
        </pc:cxnChg>
      </pc:sldChg>
    </pc:docChg>
  </pc:docChgLst>
  <pc:docChgLst>
    <pc:chgData name="Hamlet Markarian" userId="4926d2b407f31d77" providerId="LiveId" clId="{4FF85064-7C3C-4E74-80CF-B037A6DEB2CF}"/>
    <pc:docChg chg="undo redo custSel addSld delSld modSld sldOrd modMainMaster">
      <pc:chgData name="Hamlet Markarian" userId="4926d2b407f31d77" providerId="LiveId" clId="{4FF85064-7C3C-4E74-80CF-B037A6DEB2CF}" dt="2021-06-16T07:27:20.326" v="355" actId="1037"/>
      <pc:docMkLst>
        <pc:docMk/>
      </pc:docMkLst>
      <pc:sldChg chg="delSp modSp mod">
        <pc:chgData name="Hamlet Markarian" userId="4926d2b407f31d77" providerId="LiveId" clId="{4FF85064-7C3C-4E74-80CF-B037A6DEB2CF}" dt="2021-06-16T07:25:41.737" v="339"/>
        <pc:sldMkLst>
          <pc:docMk/>
          <pc:sldMk cId="2089435669" sldId="1738"/>
        </pc:sldMkLst>
        <pc:spChg chg="del">
          <ac:chgData name="Hamlet Markarian" userId="4926d2b407f31d77" providerId="LiveId" clId="{4FF85064-7C3C-4E74-80CF-B037A6DEB2CF}" dt="2021-06-16T05:57:44.395" v="290" actId="478"/>
          <ac:spMkLst>
            <pc:docMk/>
            <pc:sldMk cId="2089435669" sldId="1738"/>
            <ac:spMk id="5" creationId="{7AE420A2-22BD-4171-BF1D-EF24428F819B}"/>
          </ac:spMkLst>
        </pc:spChg>
        <pc:spChg chg="del mod">
          <ac:chgData name="Hamlet Markarian" userId="4926d2b407f31d77" providerId="LiveId" clId="{4FF85064-7C3C-4E74-80CF-B037A6DEB2CF}" dt="2021-06-16T05:57:45.243" v="291" actId="478"/>
          <ac:spMkLst>
            <pc:docMk/>
            <pc:sldMk cId="2089435669" sldId="1738"/>
            <ac:spMk id="9" creationId="{E7A601A0-97BB-48CF-AD24-5AEE5FEEEBA2}"/>
          </ac:spMkLst>
        </pc:spChg>
        <pc:spChg chg="mod">
          <ac:chgData name="Hamlet Markarian" userId="4926d2b407f31d77" providerId="LiveId" clId="{4FF85064-7C3C-4E74-80CF-B037A6DEB2CF}" dt="2021-06-16T07:25:41.737" v="339"/>
          <ac:spMkLst>
            <pc:docMk/>
            <pc:sldMk cId="2089435669" sldId="1738"/>
            <ac:spMk id="14" creationId="{8C0A38DE-7E13-4312-9AFA-866AA71C4C95}"/>
          </ac:spMkLst>
        </pc:spChg>
      </pc:sldChg>
      <pc:sldChg chg="delSp modSp del mod">
        <pc:chgData name="Hamlet Markarian" userId="4926d2b407f31d77" providerId="LiveId" clId="{4FF85064-7C3C-4E74-80CF-B037A6DEB2CF}" dt="2021-06-16T05:33:56.049" v="75" actId="2696"/>
        <pc:sldMkLst>
          <pc:docMk/>
          <pc:sldMk cId="4205204138" sldId="1744"/>
        </pc:sldMkLst>
        <pc:spChg chg="del mod">
          <ac:chgData name="Hamlet Markarian" userId="4926d2b407f31d77" providerId="LiveId" clId="{4FF85064-7C3C-4E74-80CF-B037A6DEB2CF}" dt="2021-06-16T05:26:35.548" v="37" actId="478"/>
          <ac:spMkLst>
            <pc:docMk/>
            <pc:sldMk cId="4205204138" sldId="1744"/>
            <ac:spMk id="8" creationId="{D5B09F47-BF5B-493C-8398-BCABD2C66870}"/>
          </ac:spMkLst>
        </pc:spChg>
        <pc:spChg chg="mod">
          <ac:chgData name="Hamlet Markarian" userId="4926d2b407f31d77" providerId="LiveId" clId="{4FF85064-7C3C-4E74-80CF-B037A6DEB2CF}" dt="2021-06-16T05:26:56.555" v="45" actId="948"/>
          <ac:spMkLst>
            <pc:docMk/>
            <pc:sldMk cId="4205204138" sldId="1744"/>
            <ac:spMk id="31" creationId="{3D54B9AE-1420-4D09-B92B-F854C55751D1}"/>
          </ac:spMkLst>
        </pc:spChg>
        <pc:cxnChg chg="del mod">
          <ac:chgData name="Hamlet Markarian" userId="4926d2b407f31d77" providerId="LiveId" clId="{4FF85064-7C3C-4E74-80CF-B037A6DEB2CF}" dt="2021-06-16T05:27:00.668" v="46" actId="478"/>
          <ac:cxnSpMkLst>
            <pc:docMk/>
            <pc:sldMk cId="4205204138" sldId="1744"/>
            <ac:cxnSpMk id="9" creationId="{9419A017-2F47-4EF6-BE0E-232271D9DF98}"/>
          </ac:cxnSpMkLst>
        </pc:cxnChg>
      </pc:sldChg>
      <pc:sldChg chg="delSp modSp mod">
        <pc:chgData name="Hamlet Markarian" userId="4926d2b407f31d77" providerId="LiveId" clId="{4FF85064-7C3C-4E74-80CF-B037A6DEB2CF}" dt="2021-06-16T07:26:39.717" v="345"/>
        <pc:sldMkLst>
          <pc:docMk/>
          <pc:sldMk cId="910214207" sldId="1791"/>
        </pc:sldMkLst>
        <pc:spChg chg="del mod">
          <ac:chgData name="Hamlet Markarian" userId="4926d2b407f31d77" providerId="LiveId" clId="{4FF85064-7C3C-4E74-80CF-B037A6DEB2CF}" dt="2021-06-16T05:58:59.562" v="310" actId="478"/>
          <ac:spMkLst>
            <pc:docMk/>
            <pc:sldMk cId="910214207" sldId="1791"/>
            <ac:spMk id="9" creationId="{7342EE89-7172-4E47-AF81-B85AC7E42A4F}"/>
          </ac:spMkLst>
        </pc:spChg>
        <pc:spChg chg="del">
          <ac:chgData name="Hamlet Markarian" userId="4926d2b407f31d77" providerId="LiveId" clId="{4FF85064-7C3C-4E74-80CF-B037A6DEB2CF}" dt="2021-06-16T05:58:59.562" v="310" actId="478"/>
          <ac:spMkLst>
            <pc:docMk/>
            <pc:sldMk cId="910214207" sldId="1791"/>
            <ac:spMk id="10" creationId="{D4E72D91-15AE-44B0-8B13-78A17016956F}"/>
          </ac:spMkLst>
        </pc:spChg>
        <pc:spChg chg="mod">
          <ac:chgData name="Hamlet Markarian" userId="4926d2b407f31d77" providerId="LiveId" clId="{4FF85064-7C3C-4E74-80CF-B037A6DEB2CF}" dt="2021-06-16T07:26:39.717" v="345"/>
          <ac:spMkLst>
            <pc:docMk/>
            <pc:sldMk cId="910214207" sldId="1791"/>
            <ac:spMk id="14" creationId="{8C0A38DE-7E13-4312-9AFA-866AA71C4C95}"/>
          </ac:spMkLst>
        </pc:spChg>
      </pc:sldChg>
      <pc:sldChg chg="delSp modSp del mod">
        <pc:chgData name="Hamlet Markarian" userId="4926d2b407f31d77" providerId="LiveId" clId="{4FF85064-7C3C-4E74-80CF-B037A6DEB2CF}" dt="2021-06-16T05:34:25.225" v="80" actId="2696"/>
        <pc:sldMkLst>
          <pc:docMk/>
          <pc:sldMk cId="3928554784" sldId="1792"/>
        </pc:sldMkLst>
        <pc:spChg chg="del mod">
          <ac:chgData name="Hamlet Markarian" userId="4926d2b407f31d77" providerId="LiveId" clId="{4FF85064-7C3C-4E74-80CF-B037A6DEB2CF}" dt="2021-06-16T05:34:06.927" v="76" actId="21"/>
          <ac:spMkLst>
            <pc:docMk/>
            <pc:sldMk cId="3928554784" sldId="1792"/>
            <ac:spMk id="4" creationId="{22FDC028-B0A2-43E2-976F-2E2C3042254B}"/>
          </ac:spMkLst>
        </pc:spChg>
        <pc:spChg chg="del">
          <ac:chgData name="Hamlet Markarian" userId="4926d2b407f31d77" providerId="LiveId" clId="{4FF85064-7C3C-4E74-80CF-B037A6DEB2CF}" dt="2021-06-16T05:34:06.927" v="76" actId="21"/>
          <ac:spMkLst>
            <pc:docMk/>
            <pc:sldMk cId="3928554784" sldId="1792"/>
            <ac:spMk id="7" creationId="{956A4CF4-14F9-4529-9DFB-AE5ABE9A147F}"/>
          </ac:spMkLst>
        </pc:spChg>
        <pc:spChg chg="del mod">
          <ac:chgData name="Hamlet Markarian" userId="4926d2b407f31d77" providerId="LiveId" clId="{4FF85064-7C3C-4E74-80CF-B037A6DEB2CF}" dt="2021-06-16T05:28:57.355" v="52" actId="478"/>
          <ac:spMkLst>
            <pc:docMk/>
            <pc:sldMk cId="3928554784" sldId="1792"/>
            <ac:spMk id="11" creationId="{5AAC498D-F9FC-4D5D-8DA4-7559479959CA}"/>
          </ac:spMkLst>
        </pc:spChg>
        <pc:spChg chg="del mod">
          <ac:chgData name="Hamlet Markarian" userId="4926d2b407f31d77" providerId="LiveId" clId="{4FF85064-7C3C-4E74-80CF-B037A6DEB2CF}" dt="2021-06-16T05:28:45.213" v="49" actId="478"/>
          <ac:spMkLst>
            <pc:docMk/>
            <pc:sldMk cId="3928554784" sldId="1792"/>
            <ac:spMk id="17" creationId="{1ABBA119-824C-4D8A-A638-8392A263C365}"/>
          </ac:spMkLst>
        </pc:spChg>
        <pc:picChg chg="mod">
          <ac:chgData name="Hamlet Markarian" userId="4926d2b407f31d77" providerId="LiveId" clId="{4FF85064-7C3C-4E74-80CF-B037A6DEB2CF}" dt="2021-06-16T05:24:08.094" v="1" actId="1076"/>
          <ac:picMkLst>
            <pc:docMk/>
            <pc:sldMk cId="3928554784" sldId="1792"/>
            <ac:picMk id="5" creationId="{9BF1A7E6-67D2-475C-8CF7-0419EBECD5F1}"/>
          </ac:picMkLst>
        </pc:picChg>
        <pc:cxnChg chg="del mod">
          <ac:chgData name="Hamlet Markarian" userId="4926d2b407f31d77" providerId="LiveId" clId="{4FF85064-7C3C-4E74-80CF-B037A6DEB2CF}" dt="2021-06-16T05:28:59.723" v="53" actId="478"/>
          <ac:cxnSpMkLst>
            <pc:docMk/>
            <pc:sldMk cId="3928554784" sldId="1792"/>
            <ac:cxnSpMk id="10" creationId="{AD19E51F-CFC0-4A1D-9430-A22F78A083CA}"/>
          </ac:cxnSpMkLst>
        </pc:cxnChg>
      </pc:sldChg>
      <pc:sldChg chg="delSp del mod">
        <pc:chgData name="Hamlet Markarian" userId="4926d2b407f31d77" providerId="LiveId" clId="{4FF85064-7C3C-4E74-80CF-B037A6DEB2CF}" dt="2021-06-16T05:35:56.258" v="101" actId="2696"/>
        <pc:sldMkLst>
          <pc:docMk/>
          <pc:sldMk cId="31116834" sldId="1793"/>
        </pc:sldMkLst>
        <pc:spChg chg="del">
          <ac:chgData name="Hamlet Markarian" userId="4926d2b407f31d77" providerId="LiveId" clId="{4FF85064-7C3C-4E74-80CF-B037A6DEB2CF}" dt="2021-06-16T05:34:36.031" v="82" actId="21"/>
          <ac:spMkLst>
            <pc:docMk/>
            <pc:sldMk cId="31116834" sldId="1793"/>
            <ac:spMk id="4" creationId="{09ADB5D7-D233-4276-96F7-1844662E9BE2}"/>
          </ac:spMkLst>
        </pc:spChg>
        <pc:spChg chg="del">
          <ac:chgData name="Hamlet Markarian" userId="4926d2b407f31d77" providerId="LiveId" clId="{4FF85064-7C3C-4E74-80CF-B037A6DEB2CF}" dt="2021-06-16T05:34:36.031" v="82" actId="21"/>
          <ac:spMkLst>
            <pc:docMk/>
            <pc:sldMk cId="31116834" sldId="1793"/>
            <ac:spMk id="7" creationId="{59749AF8-ABDC-458F-B062-1E9AD6974707}"/>
          </ac:spMkLst>
        </pc:spChg>
        <pc:spChg chg="del">
          <ac:chgData name="Hamlet Markarian" userId="4926d2b407f31d77" providerId="LiveId" clId="{4FF85064-7C3C-4E74-80CF-B037A6DEB2CF}" dt="2021-06-16T05:34:36.031" v="82" actId="21"/>
          <ac:spMkLst>
            <pc:docMk/>
            <pc:sldMk cId="31116834" sldId="1793"/>
            <ac:spMk id="10" creationId="{38AC9730-5F1A-4C5B-8FE4-F694DEC2FED7}"/>
          </ac:spMkLst>
        </pc:spChg>
      </pc:sldChg>
      <pc:sldChg chg="delSp del mod">
        <pc:chgData name="Hamlet Markarian" userId="4926d2b407f31d77" providerId="LiveId" clId="{4FF85064-7C3C-4E74-80CF-B037A6DEB2CF}" dt="2021-06-16T05:36:23.399" v="107" actId="2696"/>
        <pc:sldMkLst>
          <pc:docMk/>
          <pc:sldMk cId="3456045767" sldId="1794"/>
        </pc:sldMkLst>
        <pc:spChg chg="del">
          <ac:chgData name="Hamlet Markarian" userId="4926d2b407f31d77" providerId="LiveId" clId="{4FF85064-7C3C-4E74-80CF-B037A6DEB2CF}" dt="2021-06-16T05:36:04.287" v="103" actId="21"/>
          <ac:spMkLst>
            <pc:docMk/>
            <pc:sldMk cId="3456045767" sldId="1794"/>
            <ac:spMk id="4" creationId="{7E14B699-476F-44D8-95B2-3A88CE240E66}"/>
          </ac:spMkLst>
        </pc:spChg>
        <pc:spChg chg="del">
          <ac:chgData name="Hamlet Markarian" userId="4926d2b407f31d77" providerId="LiveId" clId="{4FF85064-7C3C-4E74-80CF-B037A6DEB2CF}" dt="2021-06-16T05:36:04.287" v="103" actId="21"/>
          <ac:spMkLst>
            <pc:docMk/>
            <pc:sldMk cId="3456045767" sldId="1794"/>
            <ac:spMk id="7" creationId="{A7A181BB-8E6A-45FF-853B-47D5F1E447B6}"/>
          </ac:spMkLst>
        </pc:spChg>
        <pc:cxnChg chg="del">
          <ac:chgData name="Hamlet Markarian" userId="4926d2b407f31d77" providerId="LiveId" clId="{4FF85064-7C3C-4E74-80CF-B037A6DEB2CF}" dt="2021-06-16T05:36:04.287" v="103" actId="21"/>
          <ac:cxnSpMkLst>
            <pc:docMk/>
            <pc:sldMk cId="3456045767" sldId="1794"/>
            <ac:cxnSpMk id="10" creationId="{B7AEA58A-F72E-4903-B06A-F32B582A1DBD}"/>
          </ac:cxnSpMkLst>
        </pc:cxnChg>
        <pc:cxnChg chg="del">
          <ac:chgData name="Hamlet Markarian" userId="4926d2b407f31d77" providerId="LiveId" clId="{4FF85064-7C3C-4E74-80CF-B037A6DEB2CF}" dt="2021-06-16T05:36:04.287" v="103" actId="21"/>
          <ac:cxnSpMkLst>
            <pc:docMk/>
            <pc:sldMk cId="3456045767" sldId="1794"/>
            <ac:cxnSpMk id="11" creationId="{E679B7FD-7DFA-4B3C-8581-3D6FEB21DDF0}"/>
          </ac:cxnSpMkLst>
        </pc:cxnChg>
        <pc:cxnChg chg="del">
          <ac:chgData name="Hamlet Markarian" userId="4926d2b407f31d77" providerId="LiveId" clId="{4FF85064-7C3C-4E74-80CF-B037A6DEB2CF}" dt="2021-06-16T05:36:04.287" v="103" actId="21"/>
          <ac:cxnSpMkLst>
            <pc:docMk/>
            <pc:sldMk cId="3456045767" sldId="1794"/>
            <ac:cxnSpMk id="12" creationId="{41E2D016-6F24-45D5-80C3-E0BD742DD92D}"/>
          </ac:cxnSpMkLst>
        </pc:cxnChg>
        <pc:cxnChg chg="del">
          <ac:chgData name="Hamlet Markarian" userId="4926d2b407f31d77" providerId="LiveId" clId="{4FF85064-7C3C-4E74-80CF-B037A6DEB2CF}" dt="2021-06-16T05:36:04.287" v="103" actId="21"/>
          <ac:cxnSpMkLst>
            <pc:docMk/>
            <pc:sldMk cId="3456045767" sldId="1794"/>
            <ac:cxnSpMk id="13" creationId="{363000FC-5C9C-4A04-88AD-23DA0CD35F95}"/>
          </ac:cxnSpMkLst>
        </pc:cxnChg>
      </pc:sldChg>
      <pc:sldChg chg="delSp del mod">
        <pc:chgData name="Hamlet Markarian" userId="4926d2b407f31d77" providerId="LiveId" clId="{4FF85064-7C3C-4E74-80CF-B037A6DEB2CF}" dt="2021-06-16T05:37:01.363" v="116" actId="2696"/>
        <pc:sldMkLst>
          <pc:docMk/>
          <pc:sldMk cId="2060988764" sldId="1795"/>
        </pc:sldMkLst>
        <pc:spChg chg="del">
          <ac:chgData name="Hamlet Markarian" userId="4926d2b407f31d77" providerId="LiveId" clId="{4FF85064-7C3C-4E74-80CF-B037A6DEB2CF}" dt="2021-06-16T05:36:33.041" v="109" actId="21"/>
          <ac:spMkLst>
            <pc:docMk/>
            <pc:sldMk cId="2060988764" sldId="1795"/>
            <ac:spMk id="4" creationId="{EB0A9CEF-F5C0-4355-8A6A-52BD793E481E}"/>
          </ac:spMkLst>
        </pc:spChg>
        <pc:spChg chg="del">
          <ac:chgData name="Hamlet Markarian" userId="4926d2b407f31d77" providerId="LiveId" clId="{4FF85064-7C3C-4E74-80CF-B037A6DEB2CF}" dt="2021-06-16T05:36:33.041" v="109" actId="21"/>
          <ac:spMkLst>
            <pc:docMk/>
            <pc:sldMk cId="2060988764" sldId="1795"/>
            <ac:spMk id="7" creationId="{8B2D13A7-7CEF-4917-BD5C-2094F45DC8B8}"/>
          </ac:spMkLst>
        </pc:spChg>
        <pc:cxnChg chg="del">
          <ac:chgData name="Hamlet Markarian" userId="4926d2b407f31d77" providerId="LiveId" clId="{4FF85064-7C3C-4E74-80CF-B037A6DEB2CF}" dt="2021-06-16T05:36:33.041" v="109" actId="21"/>
          <ac:cxnSpMkLst>
            <pc:docMk/>
            <pc:sldMk cId="2060988764" sldId="1795"/>
            <ac:cxnSpMk id="10" creationId="{5167858D-14D6-459D-8937-558EDB790306}"/>
          </ac:cxnSpMkLst>
        </pc:cxnChg>
      </pc:sldChg>
      <pc:sldChg chg="delSp del mod">
        <pc:chgData name="Hamlet Markarian" userId="4926d2b407f31d77" providerId="LiveId" clId="{4FF85064-7C3C-4E74-80CF-B037A6DEB2CF}" dt="2021-06-16T05:39:04.067" v="150" actId="2696"/>
        <pc:sldMkLst>
          <pc:docMk/>
          <pc:sldMk cId="54021942" sldId="1796"/>
        </pc:sldMkLst>
        <pc:spChg chg="del">
          <ac:chgData name="Hamlet Markarian" userId="4926d2b407f31d77" providerId="LiveId" clId="{4FF85064-7C3C-4E74-80CF-B037A6DEB2CF}" dt="2021-06-16T05:38:02.751" v="132" actId="21"/>
          <ac:spMkLst>
            <pc:docMk/>
            <pc:sldMk cId="54021942" sldId="1796"/>
            <ac:spMk id="4" creationId="{816BBBE8-4A14-4ACC-ABBB-B0DBE83F2ADC}"/>
          </ac:spMkLst>
        </pc:spChg>
        <pc:spChg chg="del">
          <ac:chgData name="Hamlet Markarian" userId="4926d2b407f31d77" providerId="LiveId" clId="{4FF85064-7C3C-4E74-80CF-B037A6DEB2CF}" dt="2021-06-16T05:38:02.751" v="132" actId="21"/>
          <ac:spMkLst>
            <pc:docMk/>
            <pc:sldMk cId="54021942" sldId="1796"/>
            <ac:spMk id="14" creationId="{CE6774C6-0427-44F2-843C-74052940014E}"/>
          </ac:spMkLst>
        </pc:spChg>
      </pc:sldChg>
      <pc:sldChg chg="delSp del mod">
        <pc:chgData name="Hamlet Markarian" userId="4926d2b407f31d77" providerId="LiveId" clId="{4FF85064-7C3C-4E74-80CF-B037A6DEB2CF}" dt="2021-06-16T05:41:32.092" v="211" actId="2696"/>
        <pc:sldMkLst>
          <pc:docMk/>
          <pc:sldMk cId="250036491" sldId="1797"/>
        </pc:sldMkLst>
        <pc:spChg chg="del">
          <ac:chgData name="Hamlet Markarian" userId="4926d2b407f31d77" providerId="LiveId" clId="{4FF85064-7C3C-4E74-80CF-B037A6DEB2CF}" dt="2021-06-16T05:39:14.736" v="152" actId="21"/>
          <ac:spMkLst>
            <pc:docMk/>
            <pc:sldMk cId="250036491" sldId="1797"/>
            <ac:spMk id="4" creationId="{DBD290B6-27C7-40B4-B1F2-AA00DB74EF3A}"/>
          </ac:spMkLst>
        </pc:spChg>
        <pc:spChg chg="del">
          <ac:chgData name="Hamlet Markarian" userId="4926d2b407f31d77" providerId="LiveId" clId="{4FF85064-7C3C-4E74-80CF-B037A6DEB2CF}" dt="2021-06-16T05:39:14.736" v="152" actId="21"/>
          <ac:spMkLst>
            <pc:docMk/>
            <pc:sldMk cId="250036491" sldId="1797"/>
            <ac:spMk id="11" creationId="{EDDBF18E-6531-43BA-887B-91EC0BE2F192}"/>
          </ac:spMkLst>
        </pc:spChg>
        <pc:spChg chg="del">
          <ac:chgData name="Hamlet Markarian" userId="4926d2b407f31d77" providerId="LiveId" clId="{4FF85064-7C3C-4E74-80CF-B037A6DEB2CF}" dt="2021-06-16T05:39:14.736" v="152" actId="21"/>
          <ac:spMkLst>
            <pc:docMk/>
            <pc:sldMk cId="250036491" sldId="1797"/>
            <ac:spMk id="12" creationId="{D73DB771-F187-4254-94F5-64509C6F9703}"/>
          </ac:spMkLst>
        </pc:spChg>
        <pc:spChg chg="del">
          <ac:chgData name="Hamlet Markarian" userId="4926d2b407f31d77" providerId="LiveId" clId="{4FF85064-7C3C-4E74-80CF-B037A6DEB2CF}" dt="2021-06-16T05:39:14.736" v="152" actId="21"/>
          <ac:spMkLst>
            <pc:docMk/>
            <pc:sldMk cId="250036491" sldId="1797"/>
            <ac:spMk id="13" creationId="{AAEF1E9C-73E9-424E-BEEA-F0EFB1E97321}"/>
          </ac:spMkLst>
        </pc:spChg>
        <pc:spChg chg="del">
          <ac:chgData name="Hamlet Markarian" userId="4926d2b407f31d77" providerId="LiveId" clId="{4FF85064-7C3C-4E74-80CF-B037A6DEB2CF}" dt="2021-06-16T05:39:14.736" v="152" actId="21"/>
          <ac:spMkLst>
            <pc:docMk/>
            <pc:sldMk cId="250036491" sldId="1797"/>
            <ac:spMk id="14" creationId="{6E3E2F12-3A7C-4E05-B402-C326D2075183}"/>
          </ac:spMkLst>
        </pc:spChg>
        <pc:spChg chg="del">
          <ac:chgData name="Hamlet Markarian" userId="4926d2b407f31d77" providerId="LiveId" clId="{4FF85064-7C3C-4E74-80CF-B037A6DEB2CF}" dt="2021-06-16T05:39:14.736" v="152" actId="21"/>
          <ac:spMkLst>
            <pc:docMk/>
            <pc:sldMk cId="250036491" sldId="1797"/>
            <ac:spMk id="16" creationId="{0CAFF9D7-8120-4506-9309-D51ACD22D698}"/>
          </ac:spMkLst>
        </pc:spChg>
        <pc:spChg chg="del">
          <ac:chgData name="Hamlet Markarian" userId="4926d2b407f31d77" providerId="LiveId" clId="{4FF85064-7C3C-4E74-80CF-B037A6DEB2CF}" dt="2021-06-16T05:39:14.736" v="152" actId="21"/>
          <ac:spMkLst>
            <pc:docMk/>
            <pc:sldMk cId="250036491" sldId="1797"/>
            <ac:spMk id="17" creationId="{E87E3A30-1D9B-493F-B400-5C3C3697390C}"/>
          </ac:spMkLst>
        </pc:spChg>
        <pc:spChg chg="del">
          <ac:chgData name="Hamlet Markarian" userId="4926d2b407f31d77" providerId="LiveId" clId="{4FF85064-7C3C-4E74-80CF-B037A6DEB2CF}" dt="2021-06-16T05:39:14.736" v="152" actId="21"/>
          <ac:spMkLst>
            <pc:docMk/>
            <pc:sldMk cId="250036491" sldId="1797"/>
            <ac:spMk id="18" creationId="{01CB38AA-959B-43B0-97C8-217EA21EDF04}"/>
          </ac:spMkLst>
        </pc:spChg>
      </pc:sldChg>
      <pc:sldChg chg="delSp del mod">
        <pc:chgData name="Hamlet Markarian" userId="4926d2b407f31d77" providerId="LiveId" clId="{4FF85064-7C3C-4E74-80CF-B037A6DEB2CF}" dt="2021-06-16T05:41:54.153" v="218" actId="2696"/>
        <pc:sldMkLst>
          <pc:docMk/>
          <pc:sldMk cId="3592962901" sldId="1798"/>
        </pc:sldMkLst>
        <pc:spChg chg="del">
          <ac:chgData name="Hamlet Markarian" userId="4926d2b407f31d77" providerId="LiveId" clId="{4FF85064-7C3C-4E74-80CF-B037A6DEB2CF}" dt="2021-06-16T05:41:38.094" v="212" actId="21"/>
          <ac:spMkLst>
            <pc:docMk/>
            <pc:sldMk cId="3592962901" sldId="1798"/>
            <ac:spMk id="4" creationId="{38AD7EFD-0F4F-42F9-8F22-997F293ABE7C}"/>
          </ac:spMkLst>
        </pc:spChg>
        <pc:spChg chg="del">
          <ac:chgData name="Hamlet Markarian" userId="4926d2b407f31d77" providerId="LiveId" clId="{4FF85064-7C3C-4E74-80CF-B037A6DEB2CF}" dt="2021-06-16T05:41:38.094" v="212" actId="21"/>
          <ac:spMkLst>
            <pc:docMk/>
            <pc:sldMk cId="3592962901" sldId="1798"/>
            <ac:spMk id="7" creationId="{8EF9DEAC-80CF-4D1C-B42B-92E5EB6BC890}"/>
          </ac:spMkLst>
        </pc:spChg>
      </pc:sldChg>
      <pc:sldChg chg="delSp del mod">
        <pc:chgData name="Hamlet Markarian" userId="4926d2b407f31d77" providerId="LiveId" clId="{4FF85064-7C3C-4E74-80CF-B037A6DEB2CF}" dt="2021-06-16T05:42:35.312" v="236" actId="2696"/>
        <pc:sldMkLst>
          <pc:docMk/>
          <pc:sldMk cId="674599741" sldId="1799"/>
        </pc:sldMkLst>
        <pc:spChg chg="del">
          <ac:chgData name="Hamlet Markarian" userId="4926d2b407f31d77" providerId="LiveId" clId="{4FF85064-7C3C-4E74-80CF-B037A6DEB2CF}" dt="2021-06-16T05:42:09.390" v="222" actId="21"/>
          <ac:spMkLst>
            <pc:docMk/>
            <pc:sldMk cId="674599741" sldId="1799"/>
            <ac:spMk id="4" creationId="{5EC1C985-888A-47F5-A96A-9E2CBA34777F}"/>
          </ac:spMkLst>
        </pc:spChg>
        <pc:spChg chg="del">
          <ac:chgData name="Hamlet Markarian" userId="4926d2b407f31d77" providerId="LiveId" clId="{4FF85064-7C3C-4E74-80CF-B037A6DEB2CF}" dt="2021-06-16T05:42:09.390" v="222" actId="21"/>
          <ac:spMkLst>
            <pc:docMk/>
            <pc:sldMk cId="674599741" sldId="1799"/>
            <ac:spMk id="7" creationId="{D4E69EEB-CB79-4700-B2F1-B8A67509ADC4}"/>
          </ac:spMkLst>
        </pc:spChg>
        <pc:spChg chg="del">
          <ac:chgData name="Hamlet Markarian" userId="4926d2b407f31d77" providerId="LiveId" clId="{4FF85064-7C3C-4E74-80CF-B037A6DEB2CF}" dt="2021-06-16T05:42:09.390" v="222" actId="21"/>
          <ac:spMkLst>
            <pc:docMk/>
            <pc:sldMk cId="674599741" sldId="1799"/>
            <ac:spMk id="10" creationId="{96083AC9-D14A-41D9-BF92-C416D7E46D9E}"/>
          </ac:spMkLst>
        </pc:spChg>
      </pc:sldChg>
      <pc:sldChg chg="addSp delSp modSp add mod modClrScheme chgLayout">
        <pc:chgData name="Hamlet Markarian" userId="4926d2b407f31d77" providerId="LiveId" clId="{4FF85064-7C3C-4E74-80CF-B037A6DEB2CF}" dt="2021-06-16T07:25:51.901" v="340"/>
        <pc:sldMkLst>
          <pc:docMk/>
          <pc:sldMk cId="1535467337" sldId="1800"/>
        </pc:sldMkLst>
        <pc:spChg chg="del">
          <ac:chgData name="Hamlet Markarian" userId="4926d2b407f31d77" providerId="LiveId" clId="{4FF85064-7C3C-4E74-80CF-B037A6DEB2CF}" dt="2021-06-16T05:31:29.420" v="61" actId="478"/>
          <ac:spMkLst>
            <pc:docMk/>
            <pc:sldMk cId="1535467337" sldId="1800"/>
            <ac:spMk id="3" creationId="{00000000-0000-0000-0000-000000000000}"/>
          </ac:spMkLst>
        </pc:spChg>
        <pc:spChg chg="del">
          <ac:chgData name="Hamlet Markarian" userId="4926d2b407f31d77" providerId="LiveId" clId="{4FF85064-7C3C-4E74-80CF-B037A6DEB2CF}" dt="2021-06-16T05:31:29.420" v="61" actId="478"/>
          <ac:spMkLst>
            <pc:docMk/>
            <pc:sldMk cId="1535467337" sldId="1800"/>
            <ac:spMk id="5" creationId="{7AE420A2-22BD-4171-BF1D-EF24428F819B}"/>
          </ac:spMkLst>
        </pc:spChg>
        <pc:spChg chg="del">
          <ac:chgData name="Hamlet Markarian" userId="4926d2b407f31d77" providerId="LiveId" clId="{4FF85064-7C3C-4E74-80CF-B037A6DEB2CF}" dt="2021-06-16T05:33:21.904" v="70" actId="21"/>
          <ac:spMkLst>
            <pc:docMk/>
            <pc:sldMk cId="1535467337" sldId="1800"/>
            <ac:spMk id="8" creationId="{A3D43B73-2B0A-4CDF-8104-3D3F930D4D40}"/>
          </ac:spMkLst>
        </pc:spChg>
        <pc:spChg chg="del">
          <ac:chgData name="Hamlet Markarian" userId="4926d2b407f31d77" providerId="LiveId" clId="{4FF85064-7C3C-4E74-80CF-B037A6DEB2CF}" dt="2021-06-16T05:31:29.420" v="61" actId="478"/>
          <ac:spMkLst>
            <pc:docMk/>
            <pc:sldMk cId="1535467337" sldId="1800"/>
            <ac:spMk id="9" creationId="{E7A601A0-97BB-48CF-AD24-5AEE5FEEEBA2}"/>
          </ac:spMkLst>
        </pc:spChg>
        <pc:spChg chg="add mod">
          <ac:chgData name="Hamlet Markarian" userId="4926d2b407f31d77" providerId="LiveId" clId="{4FF85064-7C3C-4E74-80CF-B037A6DEB2CF}" dt="2021-06-16T07:25:51.901" v="340"/>
          <ac:spMkLst>
            <pc:docMk/>
            <pc:sldMk cId="1535467337" sldId="1800"/>
            <ac:spMk id="11" creationId="{0CEC84E5-A487-4497-AA22-D36DEF251179}"/>
          </ac:spMkLst>
        </pc:spChg>
        <pc:spChg chg="add mod">
          <ac:chgData name="Hamlet Markarian" userId="4926d2b407f31d77" providerId="LiveId" clId="{4FF85064-7C3C-4E74-80CF-B037A6DEB2CF}" dt="2021-06-16T05:32:28.692" v="66" actId="207"/>
          <ac:spMkLst>
            <pc:docMk/>
            <pc:sldMk cId="1535467337" sldId="1800"/>
            <ac:spMk id="12" creationId="{F1D8F3EA-A0F7-4218-ADC9-722A94301A1C}"/>
          </ac:spMkLst>
        </pc:spChg>
        <pc:spChg chg="add del mod">
          <ac:chgData name="Hamlet Markarian" userId="4926d2b407f31d77" providerId="LiveId" clId="{4FF85064-7C3C-4E74-80CF-B037A6DEB2CF}" dt="2021-06-16T05:58:11.658" v="294" actId="478"/>
          <ac:spMkLst>
            <pc:docMk/>
            <pc:sldMk cId="1535467337" sldId="1800"/>
            <ac:spMk id="13" creationId="{D4620E6B-42A7-4F51-B020-ABF18113A32B}"/>
          </ac:spMkLst>
        </pc:spChg>
        <pc:spChg chg="del">
          <ac:chgData name="Hamlet Markarian" userId="4926d2b407f31d77" providerId="LiveId" clId="{4FF85064-7C3C-4E74-80CF-B037A6DEB2CF}" dt="2021-06-16T05:31:29.420" v="61" actId="478"/>
          <ac:spMkLst>
            <pc:docMk/>
            <pc:sldMk cId="1535467337" sldId="1800"/>
            <ac:spMk id="14" creationId="{8C0A38DE-7E13-4312-9AFA-866AA71C4C95}"/>
          </ac:spMkLst>
        </pc:spChg>
        <pc:spChg chg="add mod">
          <ac:chgData name="Hamlet Markarian" userId="4926d2b407f31d77" providerId="LiveId" clId="{4FF85064-7C3C-4E74-80CF-B037A6DEB2CF}" dt="2021-06-16T06:00:19.661" v="333" actId="12"/>
          <ac:spMkLst>
            <pc:docMk/>
            <pc:sldMk cId="1535467337" sldId="1800"/>
            <ac:spMk id="15" creationId="{557EF0FE-4D35-4408-94EC-101010493E76}"/>
          </ac:spMkLst>
        </pc:spChg>
        <pc:spChg chg="add del mod">
          <ac:chgData name="Hamlet Markarian" userId="4926d2b407f31d77" providerId="LiveId" clId="{4FF85064-7C3C-4E74-80CF-B037A6DEB2CF}" dt="2021-06-16T05:58:11.034" v="293" actId="478"/>
          <ac:spMkLst>
            <pc:docMk/>
            <pc:sldMk cId="1535467337" sldId="1800"/>
            <ac:spMk id="16" creationId="{3620F051-30B7-4C38-8389-293A69262FB1}"/>
          </ac:spMkLst>
        </pc:spChg>
        <pc:spChg chg="del">
          <ac:chgData name="Hamlet Markarian" userId="4926d2b407f31d77" providerId="LiveId" clId="{4FF85064-7C3C-4E74-80CF-B037A6DEB2CF}" dt="2021-06-16T05:31:29.420" v="61" actId="478"/>
          <ac:spMkLst>
            <pc:docMk/>
            <pc:sldMk cId="1535467337" sldId="1800"/>
            <ac:spMk id="65" creationId="{FCB003F4-5071-4009-A54C-D030F240D39B}"/>
          </ac:spMkLst>
        </pc:spChg>
        <pc:picChg chg="del">
          <ac:chgData name="Hamlet Markarian" userId="4926d2b407f31d77" providerId="LiveId" clId="{4FF85064-7C3C-4E74-80CF-B037A6DEB2CF}" dt="2021-06-16T05:31:29.420" v="61" actId="478"/>
          <ac:picMkLst>
            <pc:docMk/>
            <pc:sldMk cId="1535467337" sldId="1800"/>
            <ac:picMk id="4" creationId="{83F95D07-BA6C-443C-A50C-C747EA58D9C4}"/>
          </ac:picMkLst>
        </pc:picChg>
        <pc:picChg chg="del">
          <ac:chgData name="Hamlet Markarian" userId="4926d2b407f31d77" providerId="LiveId" clId="{4FF85064-7C3C-4E74-80CF-B037A6DEB2CF}" dt="2021-06-16T05:31:29.420" v="61" actId="478"/>
          <ac:picMkLst>
            <pc:docMk/>
            <pc:sldMk cId="1535467337" sldId="1800"/>
            <ac:picMk id="7" creationId="{1190B5BC-289C-480A-9F4B-8A49BF1CA8AF}"/>
          </ac:picMkLst>
        </pc:picChg>
        <pc:picChg chg="add del mod">
          <ac:chgData name="Hamlet Markarian" userId="4926d2b407f31d77" providerId="LiveId" clId="{4FF85064-7C3C-4E74-80CF-B037A6DEB2CF}" dt="2021-06-16T05:33:21.904" v="70" actId="21"/>
          <ac:picMkLst>
            <pc:docMk/>
            <pc:sldMk cId="1535467337" sldId="1800"/>
            <ac:picMk id="10" creationId="{ACD0D439-4863-4517-847E-2830441CA163}"/>
          </ac:picMkLst>
        </pc:picChg>
        <pc:cxnChg chg="add mod">
          <ac:chgData name="Hamlet Markarian" userId="4926d2b407f31d77" providerId="LiveId" clId="{4FF85064-7C3C-4E74-80CF-B037A6DEB2CF}" dt="2021-06-16T05:45:46.569" v="269" actId="208"/>
          <ac:cxnSpMkLst>
            <pc:docMk/>
            <pc:sldMk cId="1535467337" sldId="1800"/>
            <ac:cxnSpMk id="17" creationId="{F743A8F7-0FDA-4E60-87A6-6AF3D55702A6}"/>
          </ac:cxnSpMkLst>
        </pc:cxnChg>
      </pc:sldChg>
      <pc:sldChg chg="addSp delSp modSp add mod">
        <pc:chgData name="Hamlet Markarian" userId="4926d2b407f31d77" providerId="LiveId" clId="{4FF85064-7C3C-4E74-80CF-B037A6DEB2CF}" dt="2021-06-16T07:26:03.407" v="341"/>
        <pc:sldMkLst>
          <pc:docMk/>
          <pc:sldMk cId="3025719998" sldId="1801"/>
        </pc:sldMkLst>
        <pc:spChg chg="add mod">
          <ac:chgData name="Hamlet Markarian" userId="4926d2b407f31d77" providerId="LiveId" clId="{4FF85064-7C3C-4E74-80CF-B037A6DEB2CF}" dt="2021-06-16T06:00:14.991" v="331" actId="12"/>
          <ac:spMkLst>
            <pc:docMk/>
            <pc:sldMk cId="3025719998" sldId="1801"/>
            <ac:spMk id="7" creationId="{B8EA6CF2-3C90-43E1-8253-5259BB95887F}"/>
          </ac:spMkLst>
        </pc:spChg>
        <pc:spChg chg="add mod">
          <ac:chgData name="Hamlet Markarian" userId="4926d2b407f31d77" providerId="LiveId" clId="{4FF85064-7C3C-4E74-80CF-B037A6DEB2CF}" dt="2021-06-16T05:34:14.037" v="79" actId="207"/>
          <ac:spMkLst>
            <pc:docMk/>
            <pc:sldMk cId="3025719998" sldId="1801"/>
            <ac:spMk id="8" creationId="{50A66CB8-007A-4718-A41A-FC675F913F5B}"/>
          </ac:spMkLst>
        </pc:spChg>
        <pc:spChg chg="add mod">
          <ac:chgData name="Hamlet Markarian" userId="4926d2b407f31d77" providerId="LiveId" clId="{4FF85064-7C3C-4E74-80CF-B037A6DEB2CF}" dt="2021-06-16T07:26:03.407" v="341"/>
          <ac:spMkLst>
            <pc:docMk/>
            <pc:sldMk cId="3025719998" sldId="1801"/>
            <ac:spMk id="10" creationId="{C94FFA5F-6C24-4E66-8DE3-14CBEC44E86C}"/>
          </ac:spMkLst>
        </pc:spChg>
        <pc:spChg chg="del mod">
          <ac:chgData name="Hamlet Markarian" userId="4926d2b407f31d77" providerId="LiveId" clId="{4FF85064-7C3C-4E74-80CF-B037A6DEB2CF}" dt="2021-06-16T05:58:31.626" v="301" actId="478"/>
          <ac:spMkLst>
            <pc:docMk/>
            <pc:sldMk cId="3025719998" sldId="1801"/>
            <ac:spMk id="11" creationId="{0CEC84E5-A487-4497-AA22-D36DEF251179}"/>
          </ac:spMkLst>
        </pc:spChg>
        <pc:spChg chg="del">
          <ac:chgData name="Hamlet Markarian" userId="4926d2b407f31d77" providerId="LiveId" clId="{4FF85064-7C3C-4E74-80CF-B037A6DEB2CF}" dt="2021-06-16T05:34:11.244" v="77" actId="478"/>
          <ac:spMkLst>
            <pc:docMk/>
            <pc:sldMk cId="3025719998" sldId="1801"/>
            <ac:spMk id="12" creationId="{F1D8F3EA-A0F7-4218-ADC9-722A94301A1C}"/>
          </ac:spMkLst>
        </pc:spChg>
        <pc:spChg chg="del mod">
          <ac:chgData name="Hamlet Markarian" userId="4926d2b407f31d77" providerId="LiveId" clId="{4FF85064-7C3C-4E74-80CF-B037A6DEB2CF}" dt="2021-06-16T05:58:28.682" v="298" actId="478"/>
          <ac:spMkLst>
            <pc:docMk/>
            <pc:sldMk cId="3025719998" sldId="1801"/>
            <ac:spMk id="13" creationId="{D4620E6B-42A7-4F51-B020-ABF18113A32B}"/>
          </ac:spMkLst>
        </pc:spChg>
        <pc:spChg chg="del">
          <ac:chgData name="Hamlet Markarian" userId="4926d2b407f31d77" providerId="LiveId" clId="{4FF85064-7C3C-4E74-80CF-B037A6DEB2CF}" dt="2021-06-16T05:34:11.244" v="77" actId="478"/>
          <ac:spMkLst>
            <pc:docMk/>
            <pc:sldMk cId="3025719998" sldId="1801"/>
            <ac:spMk id="15" creationId="{557EF0FE-4D35-4408-94EC-101010493E76}"/>
          </ac:spMkLst>
        </pc:spChg>
        <pc:spChg chg="del">
          <ac:chgData name="Hamlet Markarian" userId="4926d2b407f31d77" providerId="LiveId" clId="{4FF85064-7C3C-4E74-80CF-B037A6DEB2CF}" dt="2021-06-16T05:58:29.498" v="299" actId="478"/>
          <ac:spMkLst>
            <pc:docMk/>
            <pc:sldMk cId="3025719998" sldId="1801"/>
            <ac:spMk id="16" creationId="{3620F051-30B7-4C38-8389-293A69262FB1}"/>
          </ac:spMkLst>
        </pc:spChg>
        <pc:cxnChg chg="add mod">
          <ac:chgData name="Hamlet Markarian" userId="4926d2b407f31d77" providerId="LiveId" clId="{4FF85064-7C3C-4E74-80CF-B037A6DEB2CF}" dt="2021-06-16T05:45:54.624" v="271" actId="208"/>
          <ac:cxnSpMkLst>
            <pc:docMk/>
            <pc:sldMk cId="3025719998" sldId="1801"/>
            <ac:cxnSpMk id="9" creationId="{6C9548C3-BA28-4BFD-A849-752C377008D6}"/>
          </ac:cxnSpMkLst>
        </pc:cxnChg>
      </pc:sldChg>
      <pc:sldChg chg="addSp delSp modSp add mod">
        <pc:chgData name="Hamlet Markarian" userId="4926d2b407f31d77" providerId="LiveId" clId="{4FF85064-7C3C-4E74-80CF-B037A6DEB2CF}" dt="2021-06-16T07:26:13.224" v="342"/>
        <pc:sldMkLst>
          <pc:docMk/>
          <pc:sldMk cId="4147993844" sldId="1802"/>
        </pc:sldMkLst>
        <pc:spChg chg="del">
          <ac:chgData name="Hamlet Markarian" userId="4926d2b407f31d77" providerId="LiveId" clId="{4FF85064-7C3C-4E74-80CF-B037A6DEB2CF}" dt="2021-06-16T05:34:39.163" v="83" actId="478"/>
          <ac:spMkLst>
            <pc:docMk/>
            <pc:sldMk cId="4147993844" sldId="1802"/>
            <ac:spMk id="7" creationId="{B8EA6CF2-3C90-43E1-8253-5259BB95887F}"/>
          </ac:spMkLst>
        </pc:spChg>
        <pc:spChg chg="del">
          <ac:chgData name="Hamlet Markarian" userId="4926d2b407f31d77" providerId="LiveId" clId="{4FF85064-7C3C-4E74-80CF-B037A6DEB2CF}" dt="2021-06-16T05:34:39.163" v="83" actId="478"/>
          <ac:spMkLst>
            <pc:docMk/>
            <pc:sldMk cId="4147993844" sldId="1802"/>
            <ac:spMk id="8" creationId="{50A66CB8-007A-4718-A41A-FC675F913F5B}"/>
          </ac:spMkLst>
        </pc:spChg>
        <pc:spChg chg="add mod">
          <ac:chgData name="Hamlet Markarian" userId="4926d2b407f31d77" providerId="LiveId" clId="{4FF85064-7C3C-4E74-80CF-B037A6DEB2CF}" dt="2021-06-16T07:26:13.224" v="342"/>
          <ac:spMkLst>
            <pc:docMk/>
            <pc:sldMk cId="4147993844" sldId="1802"/>
            <ac:spMk id="8" creationId="{F55C3E53-8FF9-4D64-870C-7E29F4901014}"/>
          </ac:spMkLst>
        </pc:spChg>
        <pc:spChg chg="add mod">
          <ac:chgData name="Hamlet Markarian" userId="4926d2b407f31d77" providerId="LiveId" clId="{4FF85064-7C3C-4E74-80CF-B037A6DEB2CF}" dt="2021-06-16T06:00:31.059" v="334" actId="11"/>
          <ac:spMkLst>
            <pc:docMk/>
            <pc:sldMk cId="4147993844" sldId="1802"/>
            <ac:spMk id="9" creationId="{9EB0F19E-CE07-49B5-89AA-43566773A143}"/>
          </ac:spMkLst>
        </pc:spChg>
        <pc:spChg chg="add mod">
          <ac:chgData name="Hamlet Markarian" userId="4926d2b407f31d77" providerId="LiveId" clId="{4FF85064-7C3C-4E74-80CF-B037A6DEB2CF}" dt="2021-06-16T05:34:41.226" v="85" actId="207"/>
          <ac:spMkLst>
            <pc:docMk/>
            <pc:sldMk cId="4147993844" sldId="1802"/>
            <ac:spMk id="10" creationId="{11A1CB6D-44E4-4936-8223-F00C8A7E1003}"/>
          </ac:spMkLst>
        </pc:spChg>
        <pc:spChg chg="del">
          <ac:chgData name="Hamlet Markarian" userId="4926d2b407f31d77" providerId="LiveId" clId="{4FF85064-7C3C-4E74-80CF-B037A6DEB2CF}" dt="2021-06-16T05:58:37.562" v="303" actId="478"/>
          <ac:spMkLst>
            <pc:docMk/>
            <pc:sldMk cId="4147993844" sldId="1802"/>
            <ac:spMk id="11" creationId="{0CEC84E5-A487-4497-AA22-D36DEF251179}"/>
          </ac:spMkLst>
        </pc:spChg>
        <pc:spChg chg="add del mod">
          <ac:chgData name="Hamlet Markarian" userId="4926d2b407f31d77" providerId="LiveId" clId="{4FF85064-7C3C-4E74-80CF-B037A6DEB2CF}" dt="2021-06-16T05:35:05.211" v="90" actId="478"/>
          <ac:spMkLst>
            <pc:docMk/>
            <pc:sldMk cId="4147993844" sldId="1802"/>
            <ac:spMk id="12" creationId="{793B280C-C80E-4EB4-BCEA-3ED1ABE584D4}"/>
          </ac:spMkLst>
        </pc:spChg>
        <pc:spChg chg="del mod">
          <ac:chgData name="Hamlet Markarian" userId="4926d2b407f31d77" providerId="LiveId" clId="{4FF85064-7C3C-4E74-80CF-B037A6DEB2CF}" dt="2021-06-16T05:58:37.562" v="303" actId="478"/>
          <ac:spMkLst>
            <pc:docMk/>
            <pc:sldMk cId="4147993844" sldId="1802"/>
            <ac:spMk id="13" creationId="{D4620E6B-42A7-4F51-B020-ABF18113A32B}"/>
          </ac:spMkLst>
        </pc:spChg>
        <pc:spChg chg="del">
          <ac:chgData name="Hamlet Markarian" userId="4926d2b407f31d77" providerId="LiveId" clId="{4FF85064-7C3C-4E74-80CF-B037A6DEB2CF}" dt="2021-06-16T05:58:37.562" v="303" actId="478"/>
          <ac:spMkLst>
            <pc:docMk/>
            <pc:sldMk cId="4147993844" sldId="1802"/>
            <ac:spMk id="16" creationId="{3620F051-30B7-4C38-8389-293A69262FB1}"/>
          </ac:spMkLst>
        </pc:spChg>
        <pc:cxnChg chg="add mod">
          <ac:chgData name="Hamlet Markarian" userId="4926d2b407f31d77" providerId="LiveId" clId="{4FF85064-7C3C-4E74-80CF-B037A6DEB2CF}" dt="2021-06-16T05:46:01.833" v="273" actId="208"/>
          <ac:cxnSpMkLst>
            <pc:docMk/>
            <pc:sldMk cId="4147993844" sldId="1802"/>
            <ac:cxnSpMk id="14" creationId="{BABFCF6E-8E11-467B-BBB2-76A4DBA3E154}"/>
          </ac:cxnSpMkLst>
        </pc:cxnChg>
      </pc:sldChg>
      <pc:sldChg chg="addSp delSp modSp add mod">
        <pc:chgData name="Hamlet Markarian" userId="4926d2b407f31d77" providerId="LiveId" clId="{4FF85064-7C3C-4E74-80CF-B037A6DEB2CF}" dt="2021-06-16T07:26:23.884" v="343"/>
        <pc:sldMkLst>
          <pc:docMk/>
          <pc:sldMk cId="312354144" sldId="1803"/>
        </pc:sldMkLst>
        <pc:spChg chg="add mod">
          <ac:chgData name="Hamlet Markarian" userId="4926d2b407f31d77" providerId="LiveId" clId="{4FF85064-7C3C-4E74-80CF-B037A6DEB2CF}" dt="2021-06-16T06:00:08.494" v="329" actId="12"/>
          <ac:spMkLst>
            <pc:docMk/>
            <pc:sldMk cId="312354144" sldId="1803"/>
            <ac:spMk id="7" creationId="{C56CA4FA-8FCC-4B15-A09C-0F6206DBAE23}"/>
          </ac:spMkLst>
        </pc:spChg>
        <pc:spChg chg="add mod">
          <ac:chgData name="Hamlet Markarian" userId="4926d2b407f31d77" providerId="LiveId" clId="{4FF85064-7C3C-4E74-80CF-B037A6DEB2CF}" dt="2021-06-16T05:36:14.413" v="106" actId="207"/>
          <ac:spMkLst>
            <pc:docMk/>
            <pc:sldMk cId="312354144" sldId="1803"/>
            <ac:spMk id="8" creationId="{9A234FAE-CAB9-4961-BD6A-AF63A0522582}"/>
          </ac:spMkLst>
        </pc:spChg>
        <pc:spChg chg="del">
          <ac:chgData name="Hamlet Markarian" userId="4926d2b407f31d77" providerId="LiveId" clId="{4FF85064-7C3C-4E74-80CF-B037A6DEB2CF}" dt="2021-06-16T05:36:08.732" v="104" actId="478"/>
          <ac:spMkLst>
            <pc:docMk/>
            <pc:sldMk cId="312354144" sldId="1803"/>
            <ac:spMk id="9" creationId="{9EB0F19E-CE07-49B5-89AA-43566773A143}"/>
          </ac:spMkLst>
        </pc:spChg>
        <pc:spChg chg="del">
          <ac:chgData name="Hamlet Markarian" userId="4926d2b407f31d77" providerId="LiveId" clId="{4FF85064-7C3C-4E74-80CF-B037A6DEB2CF}" dt="2021-06-16T05:36:08.732" v="104" actId="478"/>
          <ac:spMkLst>
            <pc:docMk/>
            <pc:sldMk cId="312354144" sldId="1803"/>
            <ac:spMk id="10" creationId="{11A1CB6D-44E4-4936-8223-F00C8A7E1003}"/>
          </ac:spMkLst>
        </pc:spChg>
        <pc:spChg chg="del">
          <ac:chgData name="Hamlet Markarian" userId="4926d2b407f31d77" providerId="LiveId" clId="{4FF85064-7C3C-4E74-80CF-B037A6DEB2CF}" dt="2021-06-16T05:58:41.594" v="305" actId="478"/>
          <ac:spMkLst>
            <pc:docMk/>
            <pc:sldMk cId="312354144" sldId="1803"/>
            <ac:spMk id="11" creationId="{0CEC84E5-A487-4497-AA22-D36DEF251179}"/>
          </ac:spMkLst>
        </pc:spChg>
        <pc:spChg chg="del mod">
          <ac:chgData name="Hamlet Markarian" userId="4926d2b407f31d77" providerId="LiveId" clId="{4FF85064-7C3C-4E74-80CF-B037A6DEB2CF}" dt="2021-06-16T05:58:41.594" v="305" actId="478"/>
          <ac:spMkLst>
            <pc:docMk/>
            <pc:sldMk cId="312354144" sldId="1803"/>
            <ac:spMk id="13" creationId="{D4620E6B-42A7-4F51-B020-ABF18113A32B}"/>
          </ac:spMkLst>
        </pc:spChg>
        <pc:spChg chg="del">
          <ac:chgData name="Hamlet Markarian" userId="4926d2b407f31d77" providerId="LiveId" clId="{4FF85064-7C3C-4E74-80CF-B037A6DEB2CF}" dt="2021-06-16T05:58:41.594" v="305" actId="478"/>
          <ac:spMkLst>
            <pc:docMk/>
            <pc:sldMk cId="312354144" sldId="1803"/>
            <ac:spMk id="16" creationId="{3620F051-30B7-4C38-8389-293A69262FB1}"/>
          </ac:spMkLst>
        </pc:spChg>
        <pc:spChg chg="add mod">
          <ac:chgData name="Hamlet Markarian" userId="4926d2b407f31d77" providerId="LiveId" clId="{4FF85064-7C3C-4E74-80CF-B037A6DEB2CF}" dt="2021-06-16T07:26:23.884" v="343"/>
          <ac:spMkLst>
            <pc:docMk/>
            <pc:sldMk cId="312354144" sldId="1803"/>
            <ac:spMk id="18" creationId="{CD6B0DBE-C858-4DCC-8481-764CC55EE7B7}"/>
          </ac:spMkLst>
        </pc:spChg>
        <pc:cxnChg chg="add mod">
          <ac:chgData name="Hamlet Markarian" userId="4926d2b407f31d77" providerId="LiveId" clId="{4FF85064-7C3C-4E74-80CF-B037A6DEB2CF}" dt="2021-06-16T05:46:11.692" v="275" actId="208"/>
          <ac:cxnSpMkLst>
            <pc:docMk/>
            <pc:sldMk cId="312354144" sldId="1803"/>
            <ac:cxnSpMk id="12" creationId="{1D238658-1925-495C-AFE8-562C9B9C1B58}"/>
          </ac:cxnSpMkLst>
        </pc:cxnChg>
        <pc:cxnChg chg="add mod">
          <ac:chgData name="Hamlet Markarian" userId="4926d2b407f31d77" providerId="LiveId" clId="{4FF85064-7C3C-4E74-80CF-B037A6DEB2CF}" dt="2021-06-16T05:46:11.692" v="275" actId="208"/>
          <ac:cxnSpMkLst>
            <pc:docMk/>
            <pc:sldMk cId="312354144" sldId="1803"/>
            <ac:cxnSpMk id="14" creationId="{5EEFB889-9D86-474A-BC45-AADBE0BC75E3}"/>
          </ac:cxnSpMkLst>
        </pc:cxnChg>
        <pc:cxnChg chg="add mod">
          <ac:chgData name="Hamlet Markarian" userId="4926d2b407f31d77" providerId="LiveId" clId="{4FF85064-7C3C-4E74-80CF-B037A6DEB2CF}" dt="2021-06-16T05:46:11.692" v="275" actId="208"/>
          <ac:cxnSpMkLst>
            <pc:docMk/>
            <pc:sldMk cId="312354144" sldId="1803"/>
            <ac:cxnSpMk id="15" creationId="{E9974B6A-15B4-4EF1-9B14-11EDDE40F759}"/>
          </ac:cxnSpMkLst>
        </pc:cxnChg>
        <pc:cxnChg chg="add mod">
          <ac:chgData name="Hamlet Markarian" userId="4926d2b407f31d77" providerId="LiveId" clId="{4FF85064-7C3C-4E74-80CF-B037A6DEB2CF}" dt="2021-06-16T05:46:11.692" v="275" actId="208"/>
          <ac:cxnSpMkLst>
            <pc:docMk/>
            <pc:sldMk cId="312354144" sldId="1803"/>
            <ac:cxnSpMk id="17" creationId="{23DA6FCD-A204-4057-BC4C-24DE085907CB}"/>
          </ac:cxnSpMkLst>
        </pc:cxnChg>
      </pc:sldChg>
      <pc:sldChg chg="addSp delSp modSp add mod">
        <pc:chgData name="Hamlet Markarian" userId="4926d2b407f31d77" providerId="LiveId" clId="{4FF85064-7C3C-4E74-80CF-B037A6DEB2CF}" dt="2021-06-16T07:26:32.442" v="344"/>
        <pc:sldMkLst>
          <pc:docMk/>
          <pc:sldMk cId="3105714170" sldId="1804"/>
        </pc:sldMkLst>
        <pc:spChg chg="del">
          <ac:chgData name="Hamlet Markarian" userId="4926d2b407f31d77" providerId="LiveId" clId="{4FF85064-7C3C-4E74-80CF-B037A6DEB2CF}" dt="2021-06-16T05:36:36.923" v="110" actId="478"/>
          <ac:spMkLst>
            <pc:docMk/>
            <pc:sldMk cId="3105714170" sldId="1804"/>
            <ac:spMk id="7" creationId="{C56CA4FA-8FCC-4B15-A09C-0F6206DBAE23}"/>
          </ac:spMkLst>
        </pc:spChg>
        <pc:spChg chg="del">
          <ac:chgData name="Hamlet Markarian" userId="4926d2b407f31d77" providerId="LiveId" clId="{4FF85064-7C3C-4E74-80CF-B037A6DEB2CF}" dt="2021-06-16T05:36:38.316" v="111" actId="478"/>
          <ac:spMkLst>
            <pc:docMk/>
            <pc:sldMk cId="3105714170" sldId="1804"/>
            <ac:spMk id="8" creationId="{9A234FAE-CAB9-4961-BD6A-AF63A0522582}"/>
          </ac:spMkLst>
        </pc:spChg>
        <pc:spChg chg="add mod">
          <ac:chgData name="Hamlet Markarian" userId="4926d2b407f31d77" providerId="LiveId" clId="{4FF85064-7C3C-4E74-80CF-B037A6DEB2CF}" dt="2021-06-16T07:26:32.442" v="344"/>
          <ac:spMkLst>
            <pc:docMk/>
            <pc:sldMk cId="3105714170" sldId="1804"/>
            <ac:spMk id="8" creationId="{A51B6AA2-67DA-4821-8BBE-D64151E2F061}"/>
          </ac:spMkLst>
        </pc:spChg>
        <pc:spChg chg="del">
          <ac:chgData name="Hamlet Markarian" userId="4926d2b407f31d77" providerId="LiveId" clId="{4FF85064-7C3C-4E74-80CF-B037A6DEB2CF}" dt="2021-06-16T05:58:45.307" v="307" actId="478"/>
          <ac:spMkLst>
            <pc:docMk/>
            <pc:sldMk cId="3105714170" sldId="1804"/>
            <ac:spMk id="11" creationId="{0CEC84E5-A487-4497-AA22-D36DEF251179}"/>
          </ac:spMkLst>
        </pc:spChg>
        <pc:spChg chg="del mod">
          <ac:chgData name="Hamlet Markarian" userId="4926d2b407f31d77" providerId="LiveId" clId="{4FF85064-7C3C-4E74-80CF-B037A6DEB2CF}" dt="2021-06-16T05:58:45.307" v="307" actId="478"/>
          <ac:spMkLst>
            <pc:docMk/>
            <pc:sldMk cId="3105714170" sldId="1804"/>
            <ac:spMk id="13" creationId="{D4620E6B-42A7-4F51-B020-ABF18113A32B}"/>
          </ac:spMkLst>
        </pc:spChg>
        <pc:spChg chg="del">
          <ac:chgData name="Hamlet Markarian" userId="4926d2b407f31d77" providerId="LiveId" clId="{4FF85064-7C3C-4E74-80CF-B037A6DEB2CF}" dt="2021-06-16T05:58:45.307" v="307" actId="478"/>
          <ac:spMkLst>
            <pc:docMk/>
            <pc:sldMk cId="3105714170" sldId="1804"/>
            <ac:spMk id="16" creationId="{3620F051-30B7-4C38-8389-293A69262FB1}"/>
          </ac:spMkLst>
        </pc:spChg>
        <pc:spChg chg="add mod">
          <ac:chgData name="Hamlet Markarian" userId="4926d2b407f31d77" providerId="LiveId" clId="{4FF85064-7C3C-4E74-80CF-B037A6DEB2CF}" dt="2021-06-16T06:00:04.447" v="328" actId="12"/>
          <ac:spMkLst>
            <pc:docMk/>
            <pc:sldMk cId="3105714170" sldId="1804"/>
            <ac:spMk id="18" creationId="{A529BC54-23AF-4580-A09F-502FE56A7881}"/>
          </ac:spMkLst>
        </pc:spChg>
        <pc:spChg chg="add mod">
          <ac:chgData name="Hamlet Markarian" userId="4926d2b407f31d77" providerId="LiveId" clId="{4FF85064-7C3C-4E74-80CF-B037A6DEB2CF}" dt="2021-06-16T05:36:40.973" v="113" actId="207"/>
          <ac:spMkLst>
            <pc:docMk/>
            <pc:sldMk cId="3105714170" sldId="1804"/>
            <ac:spMk id="19" creationId="{30DABA89-A6C2-4E8C-8029-8CB7E86FDA02}"/>
          </ac:spMkLst>
        </pc:spChg>
        <pc:cxnChg chg="del">
          <ac:chgData name="Hamlet Markarian" userId="4926d2b407f31d77" providerId="LiveId" clId="{4FF85064-7C3C-4E74-80CF-B037A6DEB2CF}" dt="2021-06-16T05:36:36.923" v="110" actId="478"/>
          <ac:cxnSpMkLst>
            <pc:docMk/>
            <pc:sldMk cId="3105714170" sldId="1804"/>
            <ac:cxnSpMk id="12" creationId="{1D238658-1925-495C-AFE8-562C9B9C1B58}"/>
          </ac:cxnSpMkLst>
        </pc:cxnChg>
        <pc:cxnChg chg="del">
          <ac:chgData name="Hamlet Markarian" userId="4926d2b407f31d77" providerId="LiveId" clId="{4FF85064-7C3C-4E74-80CF-B037A6DEB2CF}" dt="2021-06-16T05:36:36.923" v="110" actId="478"/>
          <ac:cxnSpMkLst>
            <pc:docMk/>
            <pc:sldMk cId="3105714170" sldId="1804"/>
            <ac:cxnSpMk id="14" creationId="{5EEFB889-9D86-474A-BC45-AADBE0BC75E3}"/>
          </ac:cxnSpMkLst>
        </pc:cxnChg>
        <pc:cxnChg chg="del">
          <ac:chgData name="Hamlet Markarian" userId="4926d2b407f31d77" providerId="LiveId" clId="{4FF85064-7C3C-4E74-80CF-B037A6DEB2CF}" dt="2021-06-16T05:36:36.923" v="110" actId="478"/>
          <ac:cxnSpMkLst>
            <pc:docMk/>
            <pc:sldMk cId="3105714170" sldId="1804"/>
            <ac:cxnSpMk id="15" creationId="{E9974B6A-15B4-4EF1-9B14-11EDDE40F759}"/>
          </ac:cxnSpMkLst>
        </pc:cxnChg>
        <pc:cxnChg chg="del">
          <ac:chgData name="Hamlet Markarian" userId="4926d2b407f31d77" providerId="LiveId" clId="{4FF85064-7C3C-4E74-80CF-B037A6DEB2CF}" dt="2021-06-16T05:36:36.923" v="110" actId="478"/>
          <ac:cxnSpMkLst>
            <pc:docMk/>
            <pc:sldMk cId="3105714170" sldId="1804"/>
            <ac:cxnSpMk id="17" creationId="{23DA6FCD-A204-4057-BC4C-24DE085907CB}"/>
          </ac:cxnSpMkLst>
        </pc:cxnChg>
        <pc:cxnChg chg="add mod">
          <ac:chgData name="Hamlet Markarian" userId="4926d2b407f31d77" providerId="LiveId" clId="{4FF85064-7C3C-4E74-80CF-B037A6DEB2CF}" dt="2021-06-16T05:46:23.601" v="278" actId="14100"/>
          <ac:cxnSpMkLst>
            <pc:docMk/>
            <pc:sldMk cId="3105714170" sldId="1804"/>
            <ac:cxnSpMk id="20" creationId="{BBA90DF3-E14A-41C2-85E6-D73AF18CEC5D}"/>
          </ac:cxnSpMkLst>
        </pc:cxnChg>
      </pc:sldChg>
      <pc:sldChg chg="addSp delSp modSp add mod ord">
        <pc:chgData name="Hamlet Markarian" userId="4926d2b407f31d77" providerId="LiveId" clId="{4FF85064-7C3C-4E74-80CF-B037A6DEB2CF}" dt="2021-06-16T07:26:49.679" v="346"/>
        <pc:sldMkLst>
          <pc:docMk/>
          <pc:sldMk cId="2789943440" sldId="1805"/>
        </pc:sldMkLst>
        <pc:spChg chg="add mod">
          <ac:chgData name="Hamlet Markarian" userId="4926d2b407f31d77" providerId="LiveId" clId="{4FF85064-7C3C-4E74-80CF-B037A6DEB2CF}" dt="2021-06-16T06:00:00.671" v="327" actId="12"/>
          <ac:spMkLst>
            <pc:docMk/>
            <pc:sldMk cId="2789943440" sldId="1805"/>
            <ac:spMk id="8" creationId="{48A6D688-5E89-4C6F-A52A-350ACBD42066}"/>
          </ac:spMkLst>
        </pc:spChg>
        <pc:spChg chg="add del mod">
          <ac:chgData name="Hamlet Markarian" userId="4926d2b407f31d77" providerId="LiveId" clId="{4FF85064-7C3C-4E74-80CF-B037A6DEB2CF}" dt="2021-06-16T05:38:17.851" v="139" actId="478"/>
          <ac:spMkLst>
            <pc:docMk/>
            <pc:sldMk cId="2789943440" sldId="1805"/>
            <ac:spMk id="9" creationId="{FB796F55-08B2-4744-A42A-D1AB86DD25DC}"/>
          </ac:spMkLst>
        </pc:spChg>
        <pc:spChg chg="mod">
          <ac:chgData name="Hamlet Markarian" userId="4926d2b407f31d77" providerId="LiveId" clId="{4FF85064-7C3C-4E74-80CF-B037A6DEB2CF}" dt="2021-06-16T07:26:49.679" v="346"/>
          <ac:spMkLst>
            <pc:docMk/>
            <pc:sldMk cId="2789943440" sldId="1805"/>
            <ac:spMk id="11" creationId="{0CEC84E5-A487-4497-AA22-D36DEF251179}"/>
          </ac:spMkLst>
        </pc:spChg>
        <pc:spChg chg="del mod">
          <ac:chgData name="Hamlet Markarian" userId="4926d2b407f31d77" providerId="LiveId" clId="{4FF85064-7C3C-4E74-80CF-B037A6DEB2CF}" dt="2021-06-16T05:59:10.794" v="312" actId="478"/>
          <ac:spMkLst>
            <pc:docMk/>
            <pc:sldMk cId="2789943440" sldId="1805"/>
            <ac:spMk id="13" creationId="{D4620E6B-42A7-4F51-B020-ABF18113A32B}"/>
          </ac:spMkLst>
        </pc:spChg>
        <pc:spChg chg="del mod">
          <ac:chgData name="Hamlet Markarian" userId="4926d2b407f31d77" providerId="LiveId" clId="{4FF85064-7C3C-4E74-80CF-B037A6DEB2CF}" dt="2021-06-16T05:59:10.794" v="312" actId="478"/>
          <ac:spMkLst>
            <pc:docMk/>
            <pc:sldMk cId="2789943440" sldId="1805"/>
            <ac:spMk id="16" creationId="{3620F051-30B7-4C38-8389-293A69262FB1}"/>
          </ac:spMkLst>
        </pc:spChg>
        <pc:spChg chg="del">
          <ac:chgData name="Hamlet Markarian" userId="4926d2b407f31d77" providerId="LiveId" clId="{4FF85064-7C3C-4E74-80CF-B037A6DEB2CF}" dt="2021-06-16T05:38:06.523" v="133" actId="478"/>
          <ac:spMkLst>
            <pc:docMk/>
            <pc:sldMk cId="2789943440" sldId="1805"/>
            <ac:spMk id="18" creationId="{A529BC54-23AF-4580-A09F-502FE56A7881}"/>
          </ac:spMkLst>
        </pc:spChg>
        <pc:spChg chg="mod">
          <ac:chgData name="Hamlet Markarian" userId="4926d2b407f31d77" providerId="LiveId" clId="{4FF85064-7C3C-4E74-80CF-B037A6DEB2CF}" dt="2021-06-16T05:37:57.861" v="131" actId="207"/>
          <ac:spMkLst>
            <pc:docMk/>
            <pc:sldMk cId="2789943440" sldId="1805"/>
            <ac:spMk id="19" creationId="{30DABA89-A6C2-4E8C-8029-8CB7E86FDA02}"/>
          </ac:spMkLst>
        </pc:spChg>
        <pc:cxnChg chg="add mod">
          <ac:chgData name="Hamlet Markarian" userId="4926d2b407f31d77" providerId="LiveId" clId="{4FF85064-7C3C-4E74-80CF-B037A6DEB2CF}" dt="2021-06-16T05:46:35.709" v="281" actId="208"/>
          <ac:cxnSpMkLst>
            <pc:docMk/>
            <pc:sldMk cId="2789943440" sldId="1805"/>
            <ac:cxnSpMk id="10" creationId="{FFBED3E5-54BA-442C-B10F-E477EBD04603}"/>
          </ac:cxnSpMkLst>
        </pc:cxnChg>
        <pc:cxnChg chg="del">
          <ac:chgData name="Hamlet Markarian" userId="4926d2b407f31d77" providerId="LiveId" clId="{4FF85064-7C3C-4E74-80CF-B037A6DEB2CF}" dt="2021-06-16T05:38:06.523" v="133" actId="478"/>
          <ac:cxnSpMkLst>
            <pc:docMk/>
            <pc:sldMk cId="2789943440" sldId="1805"/>
            <ac:cxnSpMk id="20" creationId="{BBA90DF3-E14A-41C2-85E6-D73AF18CEC5D}"/>
          </ac:cxnSpMkLst>
        </pc:cxnChg>
      </pc:sldChg>
      <pc:sldChg chg="addSp delSp modSp add mod">
        <pc:chgData name="Hamlet Markarian" userId="4926d2b407f31d77" providerId="LiveId" clId="{4FF85064-7C3C-4E74-80CF-B037A6DEB2CF}" dt="2021-06-16T07:26:59.391" v="347"/>
        <pc:sldMkLst>
          <pc:docMk/>
          <pc:sldMk cId="1103732382" sldId="1806"/>
        </pc:sldMkLst>
        <pc:spChg chg="del">
          <ac:chgData name="Hamlet Markarian" userId="4926d2b407f31d77" providerId="LiveId" clId="{4FF85064-7C3C-4E74-80CF-B037A6DEB2CF}" dt="2021-06-16T05:39:19.115" v="153" actId="478"/>
          <ac:spMkLst>
            <pc:docMk/>
            <pc:sldMk cId="1103732382" sldId="1806"/>
            <ac:spMk id="8" creationId="{48A6D688-5E89-4C6F-A52A-350ACBD42066}"/>
          </ac:spMkLst>
        </pc:spChg>
        <pc:spChg chg="add mod">
          <ac:chgData name="Hamlet Markarian" userId="4926d2b407f31d77" providerId="LiveId" clId="{4FF85064-7C3C-4E74-80CF-B037A6DEB2CF}" dt="2021-06-16T07:26:59.391" v="347"/>
          <ac:spMkLst>
            <pc:docMk/>
            <pc:sldMk cId="1103732382" sldId="1806"/>
            <ac:spMk id="8" creationId="{CE741EFF-2975-4CDE-B42A-316AFBFC30F5}"/>
          </ac:spMkLst>
        </pc:spChg>
        <pc:spChg chg="add mod">
          <ac:chgData name="Hamlet Markarian" userId="4926d2b407f31d77" providerId="LiveId" clId="{4FF85064-7C3C-4E74-80CF-B037A6DEB2CF}" dt="2021-06-16T06:00:39.739" v="337" actId="11"/>
          <ac:spMkLst>
            <pc:docMk/>
            <pc:sldMk cId="1103732382" sldId="1806"/>
            <ac:spMk id="9" creationId="{7706A6DC-E6C6-4E7F-9343-E013F318B6AE}"/>
          </ac:spMkLst>
        </pc:spChg>
        <pc:spChg chg="del">
          <ac:chgData name="Hamlet Markarian" userId="4926d2b407f31d77" providerId="LiveId" clId="{4FF85064-7C3C-4E74-80CF-B037A6DEB2CF}" dt="2021-06-16T05:59:23.530" v="315" actId="478"/>
          <ac:spMkLst>
            <pc:docMk/>
            <pc:sldMk cId="1103732382" sldId="1806"/>
            <ac:spMk id="11" creationId="{0CEC84E5-A487-4497-AA22-D36DEF251179}"/>
          </ac:spMkLst>
        </pc:spChg>
        <pc:spChg chg="add mod">
          <ac:chgData name="Hamlet Markarian" userId="4926d2b407f31d77" providerId="LiveId" clId="{4FF85064-7C3C-4E74-80CF-B037A6DEB2CF}" dt="2021-06-16T05:43:22.894" v="242" actId="14100"/>
          <ac:spMkLst>
            <pc:docMk/>
            <pc:sldMk cId="1103732382" sldId="1806"/>
            <ac:spMk id="12" creationId="{9BAF2958-CC28-4FDB-BA27-4D914C66686F}"/>
          </ac:spMkLst>
        </pc:spChg>
        <pc:spChg chg="del mod">
          <ac:chgData name="Hamlet Markarian" userId="4926d2b407f31d77" providerId="LiveId" clId="{4FF85064-7C3C-4E74-80CF-B037A6DEB2CF}" dt="2021-06-16T05:59:23.530" v="315" actId="478"/>
          <ac:spMkLst>
            <pc:docMk/>
            <pc:sldMk cId="1103732382" sldId="1806"/>
            <ac:spMk id="13" creationId="{D4620E6B-42A7-4F51-B020-ABF18113A32B}"/>
          </ac:spMkLst>
        </pc:spChg>
        <pc:spChg chg="add del mod">
          <ac:chgData name="Hamlet Markarian" userId="4926d2b407f31d77" providerId="LiveId" clId="{4FF85064-7C3C-4E74-80CF-B037A6DEB2CF}" dt="2021-06-16T05:40:48.781" v="194"/>
          <ac:spMkLst>
            <pc:docMk/>
            <pc:sldMk cId="1103732382" sldId="1806"/>
            <ac:spMk id="14" creationId="{D8648637-22B1-4A7C-9ADC-BDEA3B91C59A}"/>
          </ac:spMkLst>
        </pc:spChg>
        <pc:spChg chg="add del mod">
          <ac:chgData name="Hamlet Markarian" userId="4926d2b407f31d77" providerId="LiveId" clId="{4FF85064-7C3C-4E74-80CF-B037A6DEB2CF}" dt="2021-06-16T05:40:48.782" v="196"/>
          <ac:spMkLst>
            <pc:docMk/>
            <pc:sldMk cId="1103732382" sldId="1806"/>
            <ac:spMk id="15" creationId="{7C972C8E-BFAC-43CE-B326-8165D19ED165}"/>
          </ac:spMkLst>
        </pc:spChg>
        <pc:spChg chg="del mod">
          <ac:chgData name="Hamlet Markarian" userId="4926d2b407f31d77" providerId="LiveId" clId="{4FF85064-7C3C-4E74-80CF-B037A6DEB2CF}" dt="2021-06-16T05:59:23.530" v="315" actId="478"/>
          <ac:spMkLst>
            <pc:docMk/>
            <pc:sldMk cId="1103732382" sldId="1806"/>
            <ac:spMk id="16" creationId="{3620F051-30B7-4C38-8389-293A69262FB1}"/>
          </ac:spMkLst>
        </pc:spChg>
        <pc:spChg chg="add del mod">
          <ac:chgData name="Hamlet Markarian" userId="4926d2b407f31d77" providerId="LiveId" clId="{4FF85064-7C3C-4E74-80CF-B037A6DEB2CF}" dt="2021-06-16T05:41:11.533" v="201" actId="478"/>
          <ac:spMkLst>
            <pc:docMk/>
            <pc:sldMk cId="1103732382" sldId="1806"/>
            <ac:spMk id="17" creationId="{83E19C17-05FA-4DD9-A753-14F4AA3582CD}"/>
          </ac:spMkLst>
        </pc:spChg>
        <pc:spChg chg="add del mod">
          <ac:chgData name="Hamlet Markarian" userId="4926d2b407f31d77" providerId="LiveId" clId="{4FF85064-7C3C-4E74-80CF-B037A6DEB2CF}" dt="2021-06-16T05:40:03.883" v="164" actId="478"/>
          <ac:spMkLst>
            <pc:docMk/>
            <pc:sldMk cId="1103732382" sldId="1806"/>
            <ac:spMk id="18" creationId="{767F1FBF-364E-4E9E-A561-912DC6137D19}"/>
          </ac:spMkLst>
        </pc:spChg>
        <pc:spChg chg="add del mod">
          <ac:chgData name="Hamlet Markarian" userId="4926d2b407f31d77" providerId="LiveId" clId="{4FF85064-7C3C-4E74-80CF-B037A6DEB2CF}" dt="2021-06-16T05:40:13.436" v="171" actId="478"/>
          <ac:spMkLst>
            <pc:docMk/>
            <pc:sldMk cId="1103732382" sldId="1806"/>
            <ac:spMk id="20" creationId="{6E657B2B-6B2C-41E0-BEB5-AE90DEFE69AC}"/>
          </ac:spMkLst>
        </pc:spChg>
        <pc:spChg chg="add del mod">
          <ac:chgData name="Hamlet Markarian" userId="4926d2b407f31d77" providerId="LiveId" clId="{4FF85064-7C3C-4E74-80CF-B037A6DEB2CF}" dt="2021-06-16T05:40:28.731" v="182" actId="478"/>
          <ac:spMkLst>
            <pc:docMk/>
            <pc:sldMk cId="1103732382" sldId="1806"/>
            <ac:spMk id="21" creationId="{3F7DDF17-226C-45D3-992C-6E3D61D88F3C}"/>
          </ac:spMkLst>
        </pc:spChg>
        <pc:cxnChg chg="del">
          <ac:chgData name="Hamlet Markarian" userId="4926d2b407f31d77" providerId="LiveId" clId="{4FF85064-7C3C-4E74-80CF-B037A6DEB2CF}" dt="2021-06-16T05:39:19.115" v="153" actId="478"/>
          <ac:cxnSpMkLst>
            <pc:docMk/>
            <pc:sldMk cId="1103732382" sldId="1806"/>
            <ac:cxnSpMk id="10" creationId="{FFBED3E5-54BA-442C-B10F-E477EBD04603}"/>
          </ac:cxnSpMkLst>
        </pc:cxnChg>
      </pc:sldChg>
      <pc:sldChg chg="addSp delSp modSp add mod">
        <pc:chgData name="Hamlet Markarian" userId="4926d2b407f31d77" providerId="LiveId" clId="{4FF85064-7C3C-4E74-80CF-B037A6DEB2CF}" dt="2021-06-16T07:27:04.267" v="348"/>
        <pc:sldMkLst>
          <pc:docMk/>
          <pc:sldMk cId="3130676653" sldId="1807"/>
        </pc:sldMkLst>
        <pc:spChg chg="add mod">
          <ac:chgData name="Hamlet Markarian" userId="4926d2b407f31d77" providerId="LiveId" clId="{4FF85064-7C3C-4E74-80CF-B037A6DEB2CF}" dt="2021-06-16T07:27:04.267" v="348"/>
          <ac:spMkLst>
            <pc:docMk/>
            <pc:sldMk cId="3130676653" sldId="1807"/>
            <ac:spMk id="7" creationId="{91863FBE-E710-4FA9-BA6A-1BD9169578C8}"/>
          </ac:spMkLst>
        </pc:spChg>
        <pc:spChg chg="add mod">
          <ac:chgData name="Hamlet Markarian" userId="4926d2b407f31d77" providerId="LiveId" clId="{4FF85064-7C3C-4E74-80CF-B037A6DEB2CF}" dt="2021-06-16T05:59:50.590" v="323" actId="12"/>
          <ac:spMkLst>
            <pc:docMk/>
            <pc:sldMk cId="3130676653" sldId="1807"/>
            <ac:spMk id="8" creationId="{27D1C816-198D-4AB3-9BFF-E643BEFE00F1}"/>
          </ac:spMkLst>
        </pc:spChg>
        <pc:spChg chg="del">
          <ac:chgData name="Hamlet Markarian" userId="4926d2b407f31d77" providerId="LiveId" clId="{4FF85064-7C3C-4E74-80CF-B037A6DEB2CF}" dt="2021-06-16T05:41:43.803" v="214" actId="478"/>
          <ac:spMkLst>
            <pc:docMk/>
            <pc:sldMk cId="3130676653" sldId="1807"/>
            <ac:spMk id="9" creationId="{7706A6DC-E6C6-4E7F-9343-E013F318B6AE}"/>
          </ac:spMkLst>
        </pc:spChg>
        <pc:spChg chg="add mod">
          <ac:chgData name="Hamlet Markarian" userId="4926d2b407f31d77" providerId="LiveId" clId="{4FF85064-7C3C-4E74-80CF-B037A6DEB2CF}" dt="2021-06-16T05:41:47.600" v="217" actId="207"/>
          <ac:spMkLst>
            <pc:docMk/>
            <pc:sldMk cId="3130676653" sldId="1807"/>
            <ac:spMk id="10" creationId="{BEE97429-D11D-44C9-8F24-FBA78FA2B4E1}"/>
          </ac:spMkLst>
        </pc:spChg>
        <pc:spChg chg="del">
          <ac:chgData name="Hamlet Markarian" userId="4926d2b407f31d77" providerId="LiveId" clId="{4FF85064-7C3C-4E74-80CF-B037A6DEB2CF}" dt="2021-06-16T05:59:27.690" v="317" actId="478"/>
          <ac:spMkLst>
            <pc:docMk/>
            <pc:sldMk cId="3130676653" sldId="1807"/>
            <ac:spMk id="11" creationId="{0CEC84E5-A487-4497-AA22-D36DEF251179}"/>
          </ac:spMkLst>
        </pc:spChg>
        <pc:spChg chg="del">
          <ac:chgData name="Hamlet Markarian" userId="4926d2b407f31d77" providerId="LiveId" clId="{4FF85064-7C3C-4E74-80CF-B037A6DEB2CF}" dt="2021-06-16T05:41:43.803" v="214" actId="478"/>
          <ac:spMkLst>
            <pc:docMk/>
            <pc:sldMk cId="3130676653" sldId="1807"/>
            <ac:spMk id="12" creationId="{9BAF2958-CC28-4FDB-BA27-4D914C66686F}"/>
          </ac:spMkLst>
        </pc:spChg>
        <pc:spChg chg="del mod">
          <ac:chgData name="Hamlet Markarian" userId="4926d2b407f31d77" providerId="LiveId" clId="{4FF85064-7C3C-4E74-80CF-B037A6DEB2CF}" dt="2021-06-16T05:59:27.690" v="317" actId="478"/>
          <ac:spMkLst>
            <pc:docMk/>
            <pc:sldMk cId="3130676653" sldId="1807"/>
            <ac:spMk id="13" creationId="{D4620E6B-42A7-4F51-B020-ABF18113A32B}"/>
          </ac:spMkLst>
        </pc:spChg>
        <pc:spChg chg="del mod">
          <ac:chgData name="Hamlet Markarian" userId="4926d2b407f31d77" providerId="LiveId" clId="{4FF85064-7C3C-4E74-80CF-B037A6DEB2CF}" dt="2021-06-16T05:59:27.690" v="317" actId="478"/>
          <ac:spMkLst>
            <pc:docMk/>
            <pc:sldMk cId="3130676653" sldId="1807"/>
            <ac:spMk id="16" creationId="{3620F051-30B7-4C38-8389-293A69262FB1}"/>
          </ac:spMkLst>
        </pc:spChg>
        <pc:spChg chg="del">
          <ac:chgData name="Hamlet Markarian" userId="4926d2b407f31d77" providerId="LiveId" clId="{4FF85064-7C3C-4E74-80CF-B037A6DEB2CF}" dt="2021-06-16T05:41:45.723" v="215" actId="478"/>
          <ac:spMkLst>
            <pc:docMk/>
            <pc:sldMk cId="3130676653" sldId="1807"/>
            <ac:spMk id="19" creationId="{30DABA89-A6C2-4E8C-8029-8CB7E86FDA02}"/>
          </ac:spMkLst>
        </pc:spChg>
      </pc:sldChg>
      <pc:sldChg chg="addSp delSp modSp add mod">
        <pc:chgData name="Hamlet Markarian" userId="4926d2b407f31d77" providerId="LiveId" clId="{4FF85064-7C3C-4E74-80CF-B037A6DEB2CF}" dt="2021-06-16T07:27:08.551" v="349"/>
        <pc:sldMkLst>
          <pc:docMk/>
          <pc:sldMk cId="2981692590" sldId="1808"/>
        </pc:sldMkLst>
        <pc:spChg chg="add mod">
          <ac:chgData name="Hamlet Markarian" userId="4926d2b407f31d77" providerId="LiveId" clId="{4FF85064-7C3C-4E74-80CF-B037A6DEB2CF}" dt="2021-06-16T05:59:45.952" v="322" actId="12"/>
          <ac:spMkLst>
            <pc:docMk/>
            <pc:sldMk cId="2981692590" sldId="1808"/>
            <ac:spMk id="7" creationId="{D66FAB75-9A80-4702-B075-B6BFAB205C85}"/>
          </ac:spMkLst>
        </pc:spChg>
        <pc:spChg chg="del">
          <ac:chgData name="Hamlet Markarian" userId="4926d2b407f31d77" providerId="LiveId" clId="{4FF85064-7C3C-4E74-80CF-B037A6DEB2CF}" dt="2021-06-16T05:42:04.219" v="220" actId="478"/>
          <ac:spMkLst>
            <pc:docMk/>
            <pc:sldMk cId="2981692590" sldId="1808"/>
            <ac:spMk id="8" creationId="{27D1C816-198D-4AB3-9BFF-E643BEFE00F1}"/>
          </ac:spMkLst>
        </pc:spChg>
        <pc:spChg chg="add mod">
          <ac:chgData name="Hamlet Markarian" userId="4926d2b407f31d77" providerId="LiveId" clId="{4FF85064-7C3C-4E74-80CF-B037A6DEB2CF}" dt="2021-06-16T07:27:08.551" v="349"/>
          <ac:spMkLst>
            <pc:docMk/>
            <pc:sldMk cId="2981692590" sldId="1808"/>
            <ac:spMk id="8" creationId="{A647FCF7-349B-47C6-B3A9-BF1236F8FF69}"/>
          </ac:spMkLst>
        </pc:spChg>
        <pc:spChg chg="add mod">
          <ac:chgData name="Hamlet Markarian" userId="4926d2b407f31d77" providerId="LiveId" clId="{4FF85064-7C3C-4E74-80CF-B037A6DEB2CF}" dt="2021-06-16T05:42:12.359" v="224" actId="207"/>
          <ac:spMkLst>
            <pc:docMk/>
            <pc:sldMk cId="2981692590" sldId="1808"/>
            <ac:spMk id="9" creationId="{3BAFA491-6063-41EB-8F7F-8454585BC263}"/>
          </ac:spMkLst>
        </pc:spChg>
        <pc:spChg chg="del">
          <ac:chgData name="Hamlet Markarian" userId="4926d2b407f31d77" providerId="LiveId" clId="{4FF85064-7C3C-4E74-80CF-B037A6DEB2CF}" dt="2021-06-16T05:42:05.996" v="221" actId="478"/>
          <ac:spMkLst>
            <pc:docMk/>
            <pc:sldMk cId="2981692590" sldId="1808"/>
            <ac:spMk id="10" creationId="{BEE97429-D11D-44C9-8F24-FBA78FA2B4E1}"/>
          </ac:spMkLst>
        </pc:spChg>
        <pc:spChg chg="del">
          <ac:chgData name="Hamlet Markarian" userId="4926d2b407f31d77" providerId="LiveId" clId="{4FF85064-7C3C-4E74-80CF-B037A6DEB2CF}" dt="2021-06-16T05:59:32.539" v="319" actId="478"/>
          <ac:spMkLst>
            <pc:docMk/>
            <pc:sldMk cId="2981692590" sldId="1808"/>
            <ac:spMk id="11" creationId="{0CEC84E5-A487-4497-AA22-D36DEF251179}"/>
          </ac:spMkLst>
        </pc:spChg>
        <pc:spChg chg="add del mod">
          <ac:chgData name="Hamlet Markarian" userId="4926d2b407f31d77" providerId="LiveId" clId="{4FF85064-7C3C-4E74-80CF-B037A6DEB2CF}" dt="2021-06-16T05:42:16.139" v="226" actId="478"/>
          <ac:spMkLst>
            <pc:docMk/>
            <pc:sldMk cId="2981692590" sldId="1808"/>
            <ac:spMk id="12" creationId="{A8DEB5CB-A1D6-4BDF-8468-A548412F5898}"/>
          </ac:spMkLst>
        </pc:spChg>
        <pc:spChg chg="del mod">
          <ac:chgData name="Hamlet Markarian" userId="4926d2b407f31d77" providerId="LiveId" clId="{4FF85064-7C3C-4E74-80CF-B037A6DEB2CF}" dt="2021-06-16T05:59:32.539" v="319" actId="478"/>
          <ac:spMkLst>
            <pc:docMk/>
            <pc:sldMk cId="2981692590" sldId="1808"/>
            <ac:spMk id="13" creationId="{D4620E6B-42A7-4F51-B020-ABF18113A32B}"/>
          </ac:spMkLst>
        </pc:spChg>
        <pc:spChg chg="del mod">
          <ac:chgData name="Hamlet Markarian" userId="4926d2b407f31d77" providerId="LiveId" clId="{4FF85064-7C3C-4E74-80CF-B037A6DEB2CF}" dt="2021-06-16T05:59:32.539" v="319" actId="478"/>
          <ac:spMkLst>
            <pc:docMk/>
            <pc:sldMk cId="2981692590" sldId="1808"/>
            <ac:spMk id="16" creationId="{3620F051-30B7-4C38-8389-293A69262FB1}"/>
          </ac:spMkLst>
        </pc:spChg>
        <pc:cxnChg chg="add mod">
          <ac:chgData name="Hamlet Markarian" userId="4926d2b407f31d77" providerId="LiveId" clId="{4FF85064-7C3C-4E74-80CF-B037A6DEB2CF}" dt="2021-06-16T05:46:58.322" v="285" actId="208"/>
          <ac:cxnSpMkLst>
            <pc:docMk/>
            <pc:sldMk cId="2981692590" sldId="1808"/>
            <ac:cxnSpMk id="14" creationId="{64BF8B2D-DB52-4AE5-940A-C915A4CC15A2}"/>
          </ac:cxnSpMkLst>
        </pc:cxnChg>
      </pc:sldChg>
      <pc:sldMasterChg chg="addSldLayout modSldLayout">
        <pc:chgData name="Hamlet Markarian" userId="4926d2b407f31d77" providerId="LiveId" clId="{4FF85064-7C3C-4E74-80CF-B037A6DEB2CF}" dt="2021-06-16T07:27:20.326" v="355" actId="1037"/>
        <pc:sldMasterMkLst>
          <pc:docMk/>
          <pc:sldMasterMk cId="2383000118" sldId="2147483912"/>
        </pc:sldMasterMkLst>
        <pc:sldLayoutChg chg="addSp modSp add mod modTransition">
          <pc:chgData name="Hamlet Markarian" userId="4926d2b407f31d77" providerId="LiveId" clId="{4FF85064-7C3C-4E74-80CF-B037A6DEB2CF}" dt="2021-06-16T07:27:20.326" v="355" actId="1037"/>
          <pc:sldLayoutMkLst>
            <pc:docMk/>
            <pc:sldMasterMk cId="2383000118" sldId="2147483912"/>
            <pc:sldLayoutMk cId="4060007196" sldId="2147483979"/>
          </pc:sldLayoutMkLst>
          <pc:spChg chg="add mod">
            <ac:chgData name="Hamlet Markarian" userId="4926d2b407f31d77" providerId="LiveId" clId="{4FF85064-7C3C-4E74-80CF-B037A6DEB2CF}" dt="2021-06-16T05:33:31.424" v="72"/>
            <ac:spMkLst>
              <pc:docMk/>
              <pc:sldMasterMk cId="2383000118" sldId="2147483912"/>
              <pc:sldLayoutMk cId="4060007196" sldId="2147483979"/>
              <ac:spMk id="2" creationId="{87A770D9-F43E-4D7B-B38E-DE98072DCC42}"/>
            </ac:spMkLst>
          </pc:spChg>
          <pc:picChg chg="add mod">
            <ac:chgData name="Hamlet Markarian" userId="4926d2b407f31d77" providerId="LiveId" clId="{4FF85064-7C3C-4E74-80CF-B037A6DEB2CF}" dt="2021-06-16T07:27:20.326" v="355" actId="1037"/>
            <ac:picMkLst>
              <pc:docMk/>
              <pc:sldMasterMk cId="2383000118" sldId="2147483912"/>
              <pc:sldLayoutMk cId="4060007196" sldId="2147483979"/>
              <ac:picMk id="3" creationId="{C6556670-8F65-470A-BA35-D8E2DDE0DB15}"/>
            </ac:picMkLst>
          </pc:picChg>
        </pc:sldLayoutChg>
      </pc:sldMasterChg>
    </pc:docChg>
  </pc:docChgLst>
  <pc:docChgLst>
    <pc:chgData name="Hamlet Markarian" userId="4926d2b407f31d77" providerId="LiveId" clId="{976BBC84-489D-40E2-BB04-1ADC349D3654}"/>
    <pc:docChg chg="custSel modSld">
      <pc:chgData name="Hamlet Markarian" userId="4926d2b407f31d77" providerId="LiveId" clId="{976BBC84-489D-40E2-BB04-1ADC349D3654}" dt="2021-06-21T12:37:34.014" v="32" actId="20577"/>
      <pc:docMkLst>
        <pc:docMk/>
      </pc:docMkLst>
      <pc:sldChg chg="delSp modSp mod">
        <pc:chgData name="Hamlet Markarian" userId="4926d2b407f31d77" providerId="LiveId" clId="{976BBC84-489D-40E2-BB04-1ADC349D3654}" dt="2021-06-21T12:37:34.014" v="32" actId="20577"/>
        <pc:sldMkLst>
          <pc:docMk/>
          <pc:sldMk cId="2089435669" sldId="1738"/>
        </pc:sldMkLst>
        <pc:spChg chg="mod">
          <ac:chgData name="Hamlet Markarian" userId="4926d2b407f31d77" providerId="LiveId" clId="{976BBC84-489D-40E2-BB04-1ADC349D3654}" dt="2021-06-21T12:37:28.799" v="31" actId="207"/>
          <ac:spMkLst>
            <pc:docMk/>
            <pc:sldMk cId="2089435669" sldId="1738"/>
            <ac:spMk id="3" creationId="{00000000-0000-0000-0000-000000000000}"/>
          </ac:spMkLst>
        </pc:spChg>
        <pc:spChg chg="mod">
          <ac:chgData name="Hamlet Markarian" userId="4926d2b407f31d77" providerId="LiveId" clId="{976BBC84-489D-40E2-BB04-1ADC349D3654}" dt="2021-06-21T12:37:28.799" v="31" actId="207"/>
          <ac:spMkLst>
            <pc:docMk/>
            <pc:sldMk cId="2089435669" sldId="1738"/>
            <ac:spMk id="12" creationId="{1A5AF6FE-08C1-4085-BEAE-52C9C1083F10}"/>
          </ac:spMkLst>
        </pc:spChg>
        <pc:spChg chg="mod">
          <ac:chgData name="Hamlet Markarian" userId="4926d2b407f31d77" providerId="LiveId" clId="{976BBC84-489D-40E2-BB04-1ADC349D3654}" dt="2021-06-21T12:37:28.799" v="31" actId="207"/>
          <ac:spMkLst>
            <pc:docMk/>
            <pc:sldMk cId="2089435669" sldId="1738"/>
            <ac:spMk id="14" creationId="{8C0A38DE-7E13-4312-9AFA-866AA71C4C95}"/>
          </ac:spMkLst>
        </pc:spChg>
        <pc:spChg chg="mod">
          <ac:chgData name="Hamlet Markarian" userId="4926d2b407f31d77" providerId="LiveId" clId="{976BBC84-489D-40E2-BB04-1ADC349D3654}" dt="2021-06-21T12:37:28.799" v="31" actId="207"/>
          <ac:spMkLst>
            <pc:docMk/>
            <pc:sldMk cId="2089435669" sldId="1738"/>
            <ac:spMk id="15" creationId="{567A278B-A4C7-4E33-A33B-216348695EDF}"/>
          </ac:spMkLst>
        </pc:spChg>
        <pc:spChg chg="mod">
          <ac:chgData name="Hamlet Markarian" userId="4926d2b407f31d77" providerId="LiveId" clId="{976BBC84-489D-40E2-BB04-1ADC349D3654}" dt="2021-06-21T12:37:28.799" v="31" actId="207"/>
          <ac:spMkLst>
            <pc:docMk/>
            <pc:sldMk cId="2089435669" sldId="1738"/>
            <ac:spMk id="16" creationId="{CE6EFD3A-917A-4BF2-8D05-56547861500E}"/>
          </ac:spMkLst>
        </pc:spChg>
        <pc:spChg chg="mod">
          <ac:chgData name="Hamlet Markarian" userId="4926d2b407f31d77" providerId="LiveId" clId="{976BBC84-489D-40E2-BB04-1ADC349D3654}" dt="2021-06-21T12:37:28.799" v="31" actId="207"/>
          <ac:spMkLst>
            <pc:docMk/>
            <pc:sldMk cId="2089435669" sldId="1738"/>
            <ac:spMk id="19" creationId="{D7223599-AAE3-4462-9A3D-F71A2A5B120A}"/>
          </ac:spMkLst>
        </pc:spChg>
        <pc:spChg chg="mod">
          <ac:chgData name="Hamlet Markarian" userId="4926d2b407f31d77" providerId="LiveId" clId="{976BBC84-489D-40E2-BB04-1ADC349D3654}" dt="2021-06-21T12:37:28.799" v="31" actId="207"/>
          <ac:spMkLst>
            <pc:docMk/>
            <pc:sldMk cId="2089435669" sldId="1738"/>
            <ac:spMk id="22" creationId="{34981C2F-1011-46F6-B260-CFE59A894177}"/>
          </ac:spMkLst>
        </pc:spChg>
        <pc:spChg chg="mod">
          <ac:chgData name="Hamlet Markarian" userId="4926d2b407f31d77" providerId="LiveId" clId="{976BBC84-489D-40E2-BB04-1ADC349D3654}" dt="2021-06-21T12:37:28.799" v="31" actId="207"/>
          <ac:spMkLst>
            <pc:docMk/>
            <pc:sldMk cId="2089435669" sldId="1738"/>
            <ac:spMk id="24" creationId="{19C5517E-8D40-4317-BFE4-4390D25B3981}"/>
          </ac:spMkLst>
        </pc:spChg>
        <pc:spChg chg="mod">
          <ac:chgData name="Hamlet Markarian" userId="4926d2b407f31d77" providerId="LiveId" clId="{976BBC84-489D-40E2-BB04-1ADC349D3654}" dt="2021-06-21T12:37:28.799" v="31" actId="207"/>
          <ac:spMkLst>
            <pc:docMk/>
            <pc:sldMk cId="2089435669" sldId="1738"/>
            <ac:spMk id="26" creationId="{A3C65849-7548-4CD2-BBAE-F8D17103DB7B}"/>
          </ac:spMkLst>
        </pc:spChg>
        <pc:spChg chg="mod">
          <ac:chgData name="Hamlet Markarian" userId="4926d2b407f31d77" providerId="LiveId" clId="{976BBC84-489D-40E2-BB04-1ADC349D3654}" dt="2021-06-21T12:37:28.799" v="31" actId="207"/>
          <ac:spMkLst>
            <pc:docMk/>
            <pc:sldMk cId="2089435669" sldId="1738"/>
            <ac:spMk id="27" creationId="{E59C5194-B6BD-44F1-9FC6-A4DBA3B747E8}"/>
          </ac:spMkLst>
        </pc:spChg>
        <pc:spChg chg="mod">
          <ac:chgData name="Hamlet Markarian" userId="4926d2b407f31d77" providerId="LiveId" clId="{976BBC84-489D-40E2-BB04-1ADC349D3654}" dt="2021-06-21T12:37:28.799" v="31" actId="207"/>
          <ac:spMkLst>
            <pc:docMk/>
            <pc:sldMk cId="2089435669" sldId="1738"/>
            <ac:spMk id="28" creationId="{9B3AE74D-4F4F-4DA0-9C67-69CD2CE1B66A}"/>
          </ac:spMkLst>
        </pc:spChg>
        <pc:spChg chg="mod">
          <ac:chgData name="Hamlet Markarian" userId="4926d2b407f31d77" providerId="LiveId" clId="{976BBC84-489D-40E2-BB04-1ADC349D3654}" dt="2021-06-21T12:37:28.799" v="31" actId="207"/>
          <ac:spMkLst>
            <pc:docMk/>
            <pc:sldMk cId="2089435669" sldId="1738"/>
            <ac:spMk id="30" creationId="{B4C534C4-4DF5-430D-A9BB-D829CB1D55A6}"/>
          </ac:spMkLst>
        </pc:spChg>
        <pc:spChg chg="del">
          <ac:chgData name="Hamlet Markarian" userId="4926d2b407f31d77" providerId="LiveId" clId="{976BBC84-489D-40E2-BB04-1ADC349D3654}" dt="2021-06-21T12:32:10.669" v="8" actId="478"/>
          <ac:spMkLst>
            <pc:docMk/>
            <pc:sldMk cId="2089435669" sldId="1738"/>
            <ac:spMk id="42" creationId="{8F720BD5-E83C-46BA-8A15-E09E254AD07E}"/>
          </ac:spMkLst>
        </pc:spChg>
        <pc:spChg chg="mod">
          <ac:chgData name="Hamlet Markarian" userId="4926d2b407f31d77" providerId="LiveId" clId="{976BBC84-489D-40E2-BB04-1ADC349D3654}" dt="2021-06-21T12:37:34.014" v="32" actId="20577"/>
          <ac:spMkLst>
            <pc:docMk/>
            <pc:sldMk cId="2089435669" sldId="1738"/>
            <ac:spMk id="45" creationId="{92245BC1-0BD9-4065-9261-0CA5042C0435}"/>
          </ac:spMkLst>
        </pc:spChg>
        <pc:grpChg chg="del">
          <ac:chgData name="Hamlet Markarian" userId="4926d2b407f31d77" providerId="LiveId" clId="{976BBC84-489D-40E2-BB04-1ADC349D3654}" dt="2021-06-21T12:32:10.669" v="8" actId="478"/>
          <ac:grpSpMkLst>
            <pc:docMk/>
            <pc:sldMk cId="2089435669" sldId="1738"/>
            <ac:grpSpMk id="35" creationId="{5EAEF0F1-3BB9-47DB-9B17-F7BD89EE4E18}"/>
          </ac:grpSpMkLst>
        </pc:grpChg>
        <pc:grpChg chg="mod">
          <ac:chgData name="Hamlet Markarian" userId="4926d2b407f31d77" providerId="LiveId" clId="{976BBC84-489D-40E2-BB04-1ADC349D3654}" dt="2021-06-21T12:33:34.021" v="19" actId="14100"/>
          <ac:grpSpMkLst>
            <pc:docMk/>
            <pc:sldMk cId="2089435669" sldId="1738"/>
            <ac:grpSpMk id="38" creationId="{B85BEA5F-7892-4D9D-91D6-28966CA19718}"/>
          </ac:grpSpMkLst>
        </pc:grpChg>
        <pc:picChg chg="mod">
          <ac:chgData name="Hamlet Markarian" userId="4926d2b407f31d77" providerId="LiveId" clId="{976BBC84-489D-40E2-BB04-1ADC349D3654}" dt="2021-06-21T12:32:29.863" v="11" actId="1076"/>
          <ac:picMkLst>
            <pc:docMk/>
            <pc:sldMk cId="2089435669" sldId="1738"/>
            <ac:picMk id="17" creationId="{261AF8DA-26F5-4B81-85B8-DA77C5DE9D15}"/>
          </ac:picMkLst>
        </pc:picChg>
        <pc:picChg chg="mod">
          <ac:chgData name="Hamlet Markarian" userId="4926d2b407f31d77" providerId="LiveId" clId="{976BBC84-489D-40E2-BB04-1ADC349D3654}" dt="2021-06-21T12:32:29.863" v="11" actId="1076"/>
          <ac:picMkLst>
            <pc:docMk/>
            <pc:sldMk cId="2089435669" sldId="1738"/>
            <ac:picMk id="20" creationId="{402BF3AB-3945-4AB0-9809-395C3FEBFC47}"/>
          </ac:picMkLst>
        </pc:picChg>
        <pc:picChg chg="mod">
          <ac:chgData name="Hamlet Markarian" userId="4926d2b407f31d77" providerId="LiveId" clId="{976BBC84-489D-40E2-BB04-1ADC349D3654}" dt="2021-06-21T12:32:29.863" v="11" actId="1076"/>
          <ac:picMkLst>
            <pc:docMk/>
            <pc:sldMk cId="2089435669" sldId="1738"/>
            <ac:picMk id="23" creationId="{D8F0A2B5-D0E0-4C86-8DFB-7784AF6F95FD}"/>
          </ac:picMkLst>
        </pc:picChg>
        <pc:picChg chg="mod">
          <ac:chgData name="Hamlet Markarian" userId="4926d2b407f31d77" providerId="LiveId" clId="{976BBC84-489D-40E2-BB04-1ADC349D3654}" dt="2021-06-21T12:33:53.047" v="24" actId="1076"/>
          <ac:picMkLst>
            <pc:docMk/>
            <pc:sldMk cId="2089435669" sldId="1738"/>
            <ac:picMk id="37" creationId="{0D50C1A5-4493-4624-BBD8-B4658DABDDE7}"/>
          </ac:picMkLst>
        </pc:picChg>
        <pc:picChg chg="del">
          <ac:chgData name="Hamlet Markarian" userId="4926d2b407f31d77" providerId="LiveId" clId="{976BBC84-489D-40E2-BB04-1ADC349D3654}" dt="2021-06-21T12:32:10.669" v="8" actId="478"/>
          <ac:picMkLst>
            <pc:docMk/>
            <pc:sldMk cId="2089435669" sldId="1738"/>
            <ac:picMk id="48" creationId="{8D72A47E-6DC3-49B6-BB4A-C79E9B5067F6}"/>
          </ac:picMkLst>
        </pc:picChg>
        <pc:cxnChg chg="mod">
          <ac:chgData name="Hamlet Markarian" userId="4926d2b407f31d77" providerId="LiveId" clId="{976BBC84-489D-40E2-BB04-1ADC349D3654}" dt="2021-06-21T12:32:29.863" v="11" actId="1076"/>
          <ac:cxnSpMkLst>
            <pc:docMk/>
            <pc:sldMk cId="2089435669" sldId="1738"/>
            <ac:cxnSpMk id="10" creationId="{CC9450C0-18F3-4BE3-ACA1-3B2B2E7ACBA0}"/>
          </ac:cxnSpMkLst>
        </pc:cxnChg>
        <pc:cxnChg chg="mod">
          <ac:chgData name="Hamlet Markarian" userId="4926d2b407f31d77" providerId="LiveId" clId="{976BBC84-489D-40E2-BB04-1ADC349D3654}" dt="2021-06-21T12:32:29.863" v="11" actId="1076"/>
          <ac:cxnSpMkLst>
            <pc:docMk/>
            <pc:sldMk cId="2089435669" sldId="1738"/>
            <ac:cxnSpMk id="25" creationId="{A0531B75-6BBB-426A-9619-67D96FC0431E}"/>
          </ac:cxnSpMkLst>
        </pc:cxnChg>
        <pc:cxnChg chg="mod">
          <ac:chgData name="Hamlet Markarian" userId="4926d2b407f31d77" providerId="LiveId" clId="{976BBC84-489D-40E2-BB04-1ADC349D3654}" dt="2021-06-21T12:36:59.936" v="28" actId="1076"/>
          <ac:cxnSpMkLst>
            <pc:docMk/>
            <pc:sldMk cId="2089435669" sldId="1738"/>
            <ac:cxnSpMk id="29" creationId="{14BA017C-0A9A-4667-91C4-BFFFA463FC83}"/>
          </ac:cxnSpMkLst>
        </pc:cxnChg>
      </pc:sldChg>
    </pc:docChg>
  </pc:docChgLst>
  <pc:docChgLst>
    <pc:chgData name="Hamlet Markarian" userId="4926d2b407f31d77" providerId="LiveId" clId="{ED9FD25C-536A-4873-9D2D-694C96340E32}"/>
    <pc:docChg chg="undo custSel delSld modSld delMainMaster modMainMaster">
      <pc:chgData name="Hamlet Markarian" userId="4926d2b407f31d77" providerId="LiveId" clId="{ED9FD25C-536A-4873-9D2D-694C96340E32}" dt="2021-06-18T10:04:02.586" v="526"/>
      <pc:docMkLst>
        <pc:docMk/>
      </pc:docMkLst>
      <pc:sldChg chg="addSp delSp modSp mod modClrScheme chgLayout">
        <pc:chgData name="Hamlet Markarian" userId="4926d2b407f31d77" providerId="LiveId" clId="{ED9FD25C-536A-4873-9D2D-694C96340E32}" dt="2021-06-18T10:04:02.586" v="526"/>
        <pc:sldMkLst>
          <pc:docMk/>
          <pc:sldMk cId="2089435669" sldId="1738"/>
        </pc:sldMkLst>
        <pc:spChg chg="add del mod ord">
          <ac:chgData name="Hamlet Markarian" userId="4926d2b407f31d77" providerId="LiveId" clId="{ED9FD25C-536A-4873-9D2D-694C96340E32}" dt="2021-06-16T08:58:34.983" v="78" actId="700"/>
          <ac:spMkLst>
            <pc:docMk/>
            <pc:sldMk cId="2089435669" sldId="1738"/>
            <ac:spMk id="2" creationId="{F64B1646-9D93-4179-AB2A-FBA48B5B93E7}"/>
          </ac:spMkLst>
        </pc:spChg>
        <pc:spChg chg="mod">
          <ac:chgData name="Hamlet Markarian" userId="4926d2b407f31d77" providerId="LiveId" clId="{ED9FD25C-536A-4873-9D2D-694C96340E32}" dt="2021-06-16T09:14:30.948" v="416" actId="1076"/>
          <ac:spMkLst>
            <pc:docMk/>
            <pc:sldMk cId="2089435669" sldId="1738"/>
            <ac:spMk id="3" creationId="{00000000-0000-0000-0000-000000000000}"/>
          </ac:spMkLst>
        </pc:spChg>
        <pc:spChg chg="add del mod ord">
          <ac:chgData name="Hamlet Markarian" userId="4926d2b407f31d77" providerId="LiveId" clId="{ED9FD25C-536A-4873-9D2D-694C96340E32}" dt="2021-06-16T08:58:34.983" v="78" actId="700"/>
          <ac:spMkLst>
            <pc:docMk/>
            <pc:sldMk cId="2089435669" sldId="1738"/>
            <ac:spMk id="5" creationId="{4214FDB1-495B-44E6-B6F2-CE759452465A}"/>
          </ac:spMkLst>
        </pc:spChg>
        <pc:spChg chg="add mod ord">
          <ac:chgData name="Hamlet Markarian" userId="4926d2b407f31d77" providerId="LiveId" clId="{ED9FD25C-536A-4873-9D2D-694C96340E32}" dt="2021-06-16T09:00:51.225" v="125" actId="207"/>
          <ac:spMkLst>
            <pc:docMk/>
            <pc:sldMk cId="2089435669" sldId="1738"/>
            <ac:spMk id="6" creationId="{CEC7500B-72BA-40E7-9AF4-8783615DF403}"/>
          </ac:spMkLst>
        </pc:spChg>
        <pc:spChg chg="del">
          <ac:chgData name="Hamlet Markarian" userId="4926d2b407f31d77" providerId="LiveId" clId="{ED9FD25C-536A-4873-9D2D-694C96340E32}" dt="2021-06-16T08:58:37.711" v="79" actId="478"/>
          <ac:spMkLst>
            <pc:docMk/>
            <pc:sldMk cId="2089435669" sldId="1738"/>
            <ac:spMk id="8" creationId="{A3D43B73-2B0A-4CDF-8104-3D3F930D4D40}"/>
          </ac:spMkLst>
        </pc:spChg>
        <pc:spChg chg="add mod ord">
          <ac:chgData name="Hamlet Markarian" userId="4926d2b407f31d77" providerId="LiveId" clId="{ED9FD25C-536A-4873-9D2D-694C96340E32}" dt="2021-06-16T09:02:53.793" v="163" actId="12789"/>
          <ac:spMkLst>
            <pc:docMk/>
            <pc:sldMk cId="2089435669" sldId="1738"/>
            <ac:spMk id="11" creationId="{1E784679-9E0A-44ED-888F-C2F7713DCEF3}"/>
          </ac:spMkLst>
        </pc:spChg>
        <pc:spChg chg="add mod">
          <ac:chgData name="Hamlet Markarian" userId="4926d2b407f31d77" providerId="LiveId" clId="{ED9FD25C-536A-4873-9D2D-694C96340E32}" dt="2021-06-16T09:14:35.580" v="417" actId="1076"/>
          <ac:spMkLst>
            <pc:docMk/>
            <pc:sldMk cId="2089435669" sldId="1738"/>
            <ac:spMk id="12" creationId="{1A5AF6FE-08C1-4085-BEAE-52C9C1083F10}"/>
          </ac:spMkLst>
        </pc:spChg>
        <pc:spChg chg="mod">
          <ac:chgData name="Hamlet Markarian" userId="4926d2b407f31d77" providerId="LiveId" clId="{ED9FD25C-536A-4873-9D2D-694C96340E32}" dt="2021-06-16T09:14:24.656" v="415" actId="1076"/>
          <ac:spMkLst>
            <pc:docMk/>
            <pc:sldMk cId="2089435669" sldId="1738"/>
            <ac:spMk id="14" creationId="{8C0A38DE-7E13-4312-9AFA-866AA71C4C95}"/>
          </ac:spMkLst>
        </pc:spChg>
        <pc:spChg chg="add mod">
          <ac:chgData name="Hamlet Markarian" userId="4926d2b407f31d77" providerId="LiveId" clId="{ED9FD25C-536A-4873-9D2D-694C96340E32}" dt="2021-06-16T09:03:35.702" v="172" actId="1076"/>
          <ac:spMkLst>
            <pc:docMk/>
            <pc:sldMk cId="2089435669" sldId="1738"/>
            <ac:spMk id="15" creationId="{567A278B-A4C7-4E33-A33B-216348695EDF}"/>
          </ac:spMkLst>
        </pc:spChg>
        <pc:spChg chg="add mod">
          <ac:chgData name="Hamlet Markarian" userId="4926d2b407f31d77" providerId="LiveId" clId="{ED9FD25C-536A-4873-9D2D-694C96340E32}" dt="2021-06-16T09:03:55.206" v="185" actId="1076"/>
          <ac:spMkLst>
            <pc:docMk/>
            <pc:sldMk cId="2089435669" sldId="1738"/>
            <ac:spMk id="16" creationId="{CE6EFD3A-917A-4BF2-8D05-56547861500E}"/>
          </ac:spMkLst>
        </pc:spChg>
        <pc:spChg chg="add mod topLvl">
          <ac:chgData name="Hamlet Markarian" userId="4926d2b407f31d77" providerId="LiveId" clId="{ED9FD25C-536A-4873-9D2D-694C96340E32}" dt="2021-06-16T09:14:35.580" v="417" actId="1076"/>
          <ac:spMkLst>
            <pc:docMk/>
            <pc:sldMk cId="2089435669" sldId="1738"/>
            <ac:spMk id="19" creationId="{D7223599-AAE3-4462-9A3D-F71A2A5B120A}"/>
          </ac:spMkLst>
        </pc:spChg>
        <pc:spChg chg="add mod">
          <ac:chgData name="Hamlet Markarian" userId="4926d2b407f31d77" providerId="LiveId" clId="{ED9FD25C-536A-4873-9D2D-694C96340E32}" dt="2021-06-16T09:14:35.580" v="417" actId="1076"/>
          <ac:spMkLst>
            <pc:docMk/>
            <pc:sldMk cId="2089435669" sldId="1738"/>
            <ac:spMk id="22" creationId="{34981C2F-1011-46F6-B260-CFE59A894177}"/>
          </ac:spMkLst>
        </pc:spChg>
        <pc:spChg chg="add mod">
          <ac:chgData name="Hamlet Markarian" userId="4926d2b407f31d77" providerId="LiveId" clId="{ED9FD25C-536A-4873-9D2D-694C96340E32}" dt="2021-06-16T09:14:44.434" v="418" actId="1076"/>
          <ac:spMkLst>
            <pc:docMk/>
            <pc:sldMk cId="2089435669" sldId="1738"/>
            <ac:spMk id="24" creationId="{19C5517E-8D40-4317-BFE4-4390D25B3981}"/>
          </ac:spMkLst>
        </pc:spChg>
        <pc:spChg chg="add mod">
          <ac:chgData name="Hamlet Markarian" userId="4926d2b407f31d77" providerId="LiveId" clId="{ED9FD25C-536A-4873-9D2D-694C96340E32}" dt="2021-06-16T09:25:39.326" v="508" actId="1036"/>
          <ac:spMkLst>
            <pc:docMk/>
            <pc:sldMk cId="2089435669" sldId="1738"/>
            <ac:spMk id="26" creationId="{A3C65849-7548-4CD2-BBAE-F8D17103DB7B}"/>
          </ac:spMkLst>
        </pc:spChg>
        <pc:spChg chg="add mod">
          <ac:chgData name="Hamlet Markarian" userId="4926d2b407f31d77" providerId="LiveId" clId="{ED9FD25C-536A-4873-9D2D-694C96340E32}" dt="2021-06-16T09:25:39.326" v="508" actId="1036"/>
          <ac:spMkLst>
            <pc:docMk/>
            <pc:sldMk cId="2089435669" sldId="1738"/>
            <ac:spMk id="27" creationId="{E59C5194-B6BD-44F1-9FC6-A4DBA3B747E8}"/>
          </ac:spMkLst>
        </pc:spChg>
        <pc:spChg chg="add mod">
          <ac:chgData name="Hamlet Markarian" userId="4926d2b407f31d77" providerId="LiveId" clId="{ED9FD25C-536A-4873-9D2D-694C96340E32}" dt="2021-06-16T09:25:42.366" v="511" actId="1036"/>
          <ac:spMkLst>
            <pc:docMk/>
            <pc:sldMk cId="2089435669" sldId="1738"/>
            <ac:spMk id="28" creationId="{9B3AE74D-4F4F-4DA0-9C67-69CD2CE1B66A}"/>
          </ac:spMkLst>
        </pc:spChg>
        <pc:spChg chg="add mod">
          <ac:chgData name="Hamlet Markarian" userId="4926d2b407f31d77" providerId="LiveId" clId="{ED9FD25C-536A-4873-9D2D-694C96340E32}" dt="2021-06-16T09:26:04.065" v="514" actId="113"/>
          <ac:spMkLst>
            <pc:docMk/>
            <pc:sldMk cId="2089435669" sldId="1738"/>
            <ac:spMk id="30" creationId="{B4C534C4-4DF5-430D-A9BB-D829CB1D55A6}"/>
          </ac:spMkLst>
        </pc:spChg>
        <pc:spChg chg="add del mod">
          <ac:chgData name="Hamlet Markarian" userId="4926d2b407f31d77" providerId="LiveId" clId="{ED9FD25C-536A-4873-9D2D-694C96340E32}" dt="2021-06-16T09:15:00.813" v="422" actId="478"/>
          <ac:spMkLst>
            <pc:docMk/>
            <pc:sldMk cId="2089435669" sldId="1738"/>
            <ac:spMk id="31" creationId="{95DFA2C1-FC3A-46D5-B1E5-D85A84BB25EC}"/>
          </ac:spMkLst>
        </pc:spChg>
        <pc:spChg chg="add mod">
          <ac:chgData name="Hamlet Markarian" userId="4926d2b407f31d77" providerId="LiveId" clId="{ED9FD25C-536A-4873-9D2D-694C96340E32}" dt="2021-06-16T09:17:10.576" v="452" actId="164"/>
          <ac:spMkLst>
            <pc:docMk/>
            <pc:sldMk cId="2089435669" sldId="1738"/>
            <ac:spMk id="32" creationId="{BBF4E362-A469-4A2C-A42E-921920C44F85}"/>
          </ac:spMkLst>
        </pc:spChg>
        <pc:spChg chg="mod">
          <ac:chgData name="Hamlet Markarian" userId="4926d2b407f31d77" providerId="LiveId" clId="{ED9FD25C-536A-4873-9D2D-694C96340E32}" dt="2021-06-16T09:17:18.501" v="458" actId="571"/>
          <ac:spMkLst>
            <pc:docMk/>
            <pc:sldMk cId="2089435669" sldId="1738"/>
            <ac:spMk id="39" creationId="{0E1E83E2-96D5-446A-9864-D32C02ED1AC2}"/>
          </ac:spMkLst>
        </pc:spChg>
        <pc:spChg chg="add mod">
          <ac:chgData name="Hamlet Markarian" userId="4926d2b407f31d77" providerId="LiveId" clId="{ED9FD25C-536A-4873-9D2D-694C96340E32}" dt="2021-06-16T09:26:26.543" v="515" actId="20577"/>
          <ac:spMkLst>
            <pc:docMk/>
            <pc:sldMk cId="2089435669" sldId="1738"/>
            <ac:spMk id="42" creationId="{8F720BD5-E83C-46BA-8A15-E09E254AD07E}"/>
          </ac:spMkLst>
        </pc:spChg>
        <pc:spChg chg="add del mod">
          <ac:chgData name="Hamlet Markarian" userId="4926d2b407f31d77" providerId="LiveId" clId="{ED9FD25C-536A-4873-9D2D-694C96340E32}" dt="2021-06-16T09:23:54.669" v="503" actId="478"/>
          <ac:spMkLst>
            <pc:docMk/>
            <pc:sldMk cId="2089435669" sldId="1738"/>
            <ac:spMk id="44" creationId="{A499BA24-55FD-499F-A5E1-9FB4333CB32E}"/>
          </ac:spMkLst>
        </pc:spChg>
        <pc:spChg chg="add mod">
          <ac:chgData name="Hamlet Markarian" userId="4926d2b407f31d77" providerId="LiveId" clId="{ED9FD25C-536A-4873-9D2D-694C96340E32}" dt="2021-06-16T09:23:20.511" v="494" actId="404"/>
          <ac:spMkLst>
            <pc:docMk/>
            <pc:sldMk cId="2089435669" sldId="1738"/>
            <ac:spMk id="45" creationId="{92245BC1-0BD9-4065-9261-0CA5042C0435}"/>
          </ac:spMkLst>
        </pc:spChg>
        <pc:spChg chg="add del mod">
          <ac:chgData name="Hamlet Markarian" userId="4926d2b407f31d77" providerId="LiveId" clId="{ED9FD25C-536A-4873-9D2D-694C96340E32}" dt="2021-06-18T10:04:02.117" v="525" actId="478"/>
          <ac:spMkLst>
            <pc:docMk/>
            <pc:sldMk cId="2089435669" sldId="1738"/>
            <ac:spMk id="47" creationId="{144854D4-F492-46F9-8B7E-7E81E155695A}"/>
          </ac:spMkLst>
        </pc:spChg>
        <pc:spChg chg="del mod">
          <ac:chgData name="Hamlet Markarian" userId="4926d2b407f31d77" providerId="LiveId" clId="{ED9FD25C-536A-4873-9D2D-694C96340E32}" dt="2021-06-16T08:58:51.952" v="83" actId="478"/>
          <ac:spMkLst>
            <pc:docMk/>
            <pc:sldMk cId="2089435669" sldId="1738"/>
            <ac:spMk id="65" creationId="{FCB003F4-5071-4009-A54C-D030F240D39B}"/>
          </ac:spMkLst>
        </pc:spChg>
        <pc:grpChg chg="add del mod">
          <ac:chgData name="Hamlet Markarian" userId="4926d2b407f31d77" providerId="LiveId" clId="{ED9FD25C-536A-4873-9D2D-694C96340E32}" dt="2021-06-16T09:07:35.007" v="279" actId="165"/>
          <ac:grpSpMkLst>
            <pc:docMk/>
            <pc:sldMk cId="2089435669" sldId="1738"/>
            <ac:grpSpMk id="18" creationId="{35B052C3-9BC5-4481-B816-BFAD758D5FA2}"/>
          </ac:grpSpMkLst>
        </pc:grpChg>
        <pc:grpChg chg="add mod">
          <ac:chgData name="Hamlet Markarian" userId="4926d2b407f31d77" providerId="LiveId" clId="{ED9FD25C-536A-4873-9D2D-694C96340E32}" dt="2021-06-16T09:23:59.919" v="505" actId="12789"/>
          <ac:grpSpMkLst>
            <pc:docMk/>
            <pc:sldMk cId="2089435669" sldId="1738"/>
            <ac:grpSpMk id="35" creationId="{5EAEF0F1-3BB9-47DB-9B17-F7BD89EE4E18}"/>
          </ac:grpSpMkLst>
        </pc:grpChg>
        <pc:grpChg chg="add mod">
          <ac:chgData name="Hamlet Markarian" userId="4926d2b407f31d77" providerId="LiveId" clId="{ED9FD25C-536A-4873-9D2D-694C96340E32}" dt="2021-06-16T09:17:20.607" v="459" actId="14100"/>
          <ac:grpSpMkLst>
            <pc:docMk/>
            <pc:sldMk cId="2089435669" sldId="1738"/>
            <ac:grpSpMk id="38" creationId="{B85BEA5F-7892-4D9D-91D6-28966CA19718}"/>
          </ac:grpSpMkLst>
        </pc:grpChg>
        <pc:picChg chg="del">
          <ac:chgData name="Hamlet Markarian" userId="4926d2b407f31d77" providerId="LiveId" clId="{ED9FD25C-536A-4873-9D2D-694C96340E32}" dt="2021-06-16T08:55:15.265" v="0" actId="478"/>
          <ac:picMkLst>
            <pc:docMk/>
            <pc:sldMk cId="2089435669" sldId="1738"/>
            <ac:picMk id="4" creationId="{83F95D07-BA6C-443C-A50C-C747EA58D9C4}"/>
          </ac:picMkLst>
        </pc:picChg>
        <pc:picChg chg="add del mod">
          <ac:chgData name="Hamlet Markarian" userId="4926d2b407f31d77" providerId="LiveId" clId="{ED9FD25C-536A-4873-9D2D-694C96340E32}" dt="2021-06-18T10:04:01.020" v="524" actId="21"/>
          <ac:picMkLst>
            <pc:docMk/>
            <pc:sldMk cId="2089435669" sldId="1738"/>
            <ac:picMk id="4" creationId="{A4D93022-EB85-4541-BD2E-C212FC62F599}"/>
          </ac:picMkLst>
        </pc:picChg>
        <pc:picChg chg="mod">
          <ac:chgData name="Hamlet Markarian" userId="4926d2b407f31d77" providerId="LiveId" clId="{ED9FD25C-536A-4873-9D2D-694C96340E32}" dt="2021-06-16T09:02:53.793" v="163" actId="12789"/>
          <ac:picMkLst>
            <pc:docMk/>
            <pc:sldMk cId="2089435669" sldId="1738"/>
            <ac:picMk id="7" creationId="{1190B5BC-289C-480A-9F4B-8A49BF1CA8AF}"/>
          </ac:picMkLst>
        </pc:picChg>
        <pc:picChg chg="add mod">
          <ac:chgData name="Hamlet Markarian" userId="4926d2b407f31d77" providerId="LiveId" clId="{ED9FD25C-536A-4873-9D2D-694C96340E32}" dt="2021-06-16T09:14:35.580" v="417" actId="1076"/>
          <ac:picMkLst>
            <pc:docMk/>
            <pc:sldMk cId="2089435669" sldId="1738"/>
            <ac:picMk id="17" creationId="{261AF8DA-26F5-4B81-85B8-DA77C5DE9D15}"/>
          </ac:picMkLst>
        </pc:picChg>
        <pc:picChg chg="add mod topLvl">
          <ac:chgData name="Hamlet Markarian" userId="4926d2b407f31d77" providerId="LiveId" clId="{ED9FD25C-536A-4873-9D2D-694C96340E32}" dt="2021-06-16T09:14:35.580" v="417" actId="1076"/>
          <ac:picMkLst>
            <pc:docMk/>
            <pc:sldMk cId="2089435669" sldId="1738"/>
            <ac:picMk id="20" creationId="{402BF3AB-3945-4AB0-9809-395C3FEBFC47}"/>
          </ac:picMkLst>
        </pc:picChg>
        <pc:picChg chg="add mod">
          <ac:chgData name="Hamlet Markarian" userId="4926d2b407f31d77" providerId="LiveId" clId="{ED9FD25C-536A-4873-9D2D-694C96340E32}" dt="2021-06-16T09:14:35.580" v="417" actId="1076"/>
          <ac:picMkLst>
            <pc:docMk/>
            <pc:sldMk cId="2089435669" sldId="1738"/>
            <ac:picMk id="23" creationId="{D8F0A2B5-D0E0-4C86-8DFB-7784AF6F95FD}"/>
          </ac:picMkLst>
        </pc:picChg>
        <pc:picChg chg="add mod">
          <ac:chgData name="Hamlet Markarian" userId="4926d2b407f31d77" providerId="LiveId" clId="{ED9FD25C-536A-4873-9D2D-694C96340E32}" dt="2021-06-18T10:04:02.586" v="526"/>
          <ac:picMkLst>
            <pc:docMk/>
            <pc:sldMk cId="2089435669" sldId="1738"/>
            <ac:picMk id="37" creationId="{0D50C1A5-4493-4624-BBD8-B4658DABDDE7}"/>
          </ac:picMkLst>
        </pc:picChg>
        <pc:picChg chg="add del mod">
          <ac:chgData name="Hamlet Markarian" userId="4926d2b407f31d77" providerId="LiveId" clId="{ED9FD25C-536A-4873-9D2D-694C96340E32}" dt="2021-06-16T09:22:05.310" v="481" actId="478"/>
          <ac:picMkLst>
            <pc:docMk/>
            <pc:sldMk cId="2089435669" sldId="1738"/>
            <ac:picMk id="43" creationId="{9C3F8CA3-56DF-41BE-AFBB-571CDA9ED698}"/>
          </ac:picMkLst>
        </pc:picChg>
        <pc:picChg chg="add mod">
          <ac:chgData name="Hamlet Markarian" userId="4926d2b407f31d77" providerId="LiveId" clId="{ED9FD25C-536A-4873-9D2D-694C96340E32}" dt="2021-06-16T09:23:59.919" v="505" actId="12789"/>
          <ac:picMkLst>
            <pc:docMk/>
            <pc:sldMk cId="2089435669" sldId="1738"/>
            <ac:picMk id="48" creationId="{8D72A47E-6DC3-49B6-BB4A-C79E9B5067F6}"/>
          </ac:picMkLst>
        </pc:picChg>
        <pc:cxnChg chg="add mod">
          <ac:chgData name="Hamlet Markarian" userId="4926d2b407f31d77" providerId="LiveId" clId="{ED9FD25C-536A-4873-9D2D-694C96340E32}" dt="2021-06-16T09:14:30.948" v="416" actId="1076"/>
          <ac:cxnSpMkLst>
            <pc:docMk/>
            <pc:sldMk cId="2089435669" sldId="1738"/>
            <ac:cxnSpMk id="10" creationId="{CC9450C0-18F3-4BE3-ACA1-3B2B2E7ACBA0}"/>
          </ac:cxnSpMkLst>
        </pc:cxnChg>
        <pc:cxnChg chg="add mod">
          <ac:chgData name="Hamlet Markarian" userId="4926d2b407f31d77" providerId="LiveId" clId="{ED9FD25C-536A-4873-9D2D-694C96340E32}" dt="2021-06-16T09:14:44.434" v="418" actId="1076"/>
          <ac:cxnSpMkLst>
            <pc:docMk/>
            <pc:sldMk cId="2089435669" sldId="1738"/>
            <ac:cxnSpMk id="25" creationId="{A0531B75-6BBB-426A-9619-67D96FC0431E}"/>
          </ac:cxnSpMkLst>
        </pc:cxnChg>
        <pc:cxnChg chg="add mod">
          <ac:chgData name="Hamlet Markarian" userId="4926d2b407f31d77" providerId="LiveId" clId="{ED9FD25C-536A-4873-9D2D-694C96340E32}" dt="2021-06-16T09:25:42.366" v="511" actId="1036"/>
          <ac:cxnSpMkLst>
            <pc:docMk/>
            <pc:sldMk cId="2089435669" sldId="1738"/>
            <ac:cxnSpMk id="29" creationId="{14BA017C-0A9A-4667-91C4-BFFFA463FC83}"/>
          </ac:cxnSpMkLst>
        </pc:cxnChg>
        <pc:cxnChg chg="add mod">
          <ac:chgData name="Hamlet Markarian" userId="4926d2b407f31d77" providerId="LiveId" clId="{ED9FD25C-536A-4873-9D2D-694C96340E32}" dt="2021-06-16T09:17:10.576" v="452" actId="164"/>
          <ac:cxnSpMkLst>
            <pc:docMk/>
            <pc:sldMk cId="2089435669" sldId="1738"/>
            <ac:cxnSpMk id="33" creationId="{73D168CB-8881-4C9A-8E7F-F4D0754DF1E9}"/>
          </ac:cxnSpMkLst>
        </pc:cxnChg>
        <pc:cxnChg chg="add mod">
          <ac:chgData name="Hamlet Markarian" userId="4926d2b407f31d77" providerId="LiveId" clId="{ED9FD25C-536A-4873-9D2D-694C96340E32}" dt="2021-06-16T09:17:10.576" v="452" actId="164"/>
          <ac:cxnSpMkLst>
            <pc:docMk/>
            <pc:sldMk cId="2089435669" sldId="1738"/>
            <ac:cxnSpMk id="36" creationId="{4DA580EB-7FE4-41B0-AFC4-3B49B22DE199}"/>
          </ac:cxnSpMkLst>
        </pc:cxnChg>
        <pc:cxnChg chg="mod">
          <ac:chgData name="Hamlet Markarian" userId="4926d2b407f31d77" providerId="LiveId" clId="{ED9FD25C-536A-4873-9D2D-694C96340E32}" dt="2021-06-16T09:17:18.501" v="458" actId="571"/>
          <ac:cxnSpMkLst>
            <pc:docMk/>
            <pc:sldMk cId="2089435669" sldId="1738"/>
            <ac:cxnSpMk id="40" creationId="{61DF79AE-47A5-4506-B5BD-784E377FF3C8}"/>
          </ac:cxnSpMkLst>
        </pc:cxnChg>
        <pc:cxnChg chg="mod">
          <ac:chgData name="Hamlet Markarian" userId="4926d2b407f31d77" providerId="LiveId" clId="{ED9FD25C-536A-4873-9D2D-694C96340E32}" dt="2021-06-16T09:17:18.501" v="458" actId="571"/>
          <ac:cxnSpMkLst>
            <pc:docMk/>
            <pc:sldMk cId="2089435669" sldId="1738"/>
            <ac:cxnSpMk id="41" creationId="{AE4A2489-DBA3-4DAF-82C7-1250561D47A6}"/>
          </ac:cxnSpMkLst>
        </pc:cxnChg>
      </pc:sldChg>
      <pc:sldChg chg="del">
        <pc:chgData name="Hamlet Markarian" userId="4926d2b407f31d77" providerId="LiveId" clId="{ED9FD25C-536A-4873-9D2D-694C96340E32}" dt="2021-06-16T08:55:21.346" v="1" actId="2696"/>
        <pc:sldMkLst>
          <pc:docMk/>
          <pc:sldMk cId="910214207" sldId="1791"/>
        </pc:sldMkLst>
      </pc:sldChg>
      <pc:sldChg chg="del">
        <pc:chgData name="Hamlet Markarian" userId="4926d2b407f31d77" providerId="LiveId" clId="{ED9FD25C-536A-4873-9D2D-694C96340E32}" dt="2021-06-16T08:55:21.346" v="1" actId="2696"/>
        <pc:sldMkLst>
          <pc:docMk/>
          <pc:sldMk cId="1535467337" sldId="1800"/>
        </pc:sldMkLst>
      </pc:sldChg>
      <pc:sldChg chg="del">
        <pc:chgData name="Hamlet Markarian" userId="4926d2b407f31d77" providerId="LiveId" clId="{ED9FD25C-536A-4873-9D2D-694C96340E32}" dt="2021-06-16T08:55:21.346" v="1" actId="2696"/>
        <pc:sldMkLst>
          <pc:docMk/>
          <pc:sldMk cId="3025719998" sldId="1801"/>
        </pc:sldMkLst>
      </pc:sldChg>
      <pc:sldChg chg="del">
        <pc:chgData name="Hamlet Markarian" userId="4926d2b407f31d77" providerId="LiveId" clId="{ED9FD25C-536A-4873-9D2D-694C96340E32}" dt="2021-06-16T08:55:21.346" v="1" actId="2696"/>
        <pc:sldMkLst>
          <pc:docMk/>
          <pc:sldMk cId="4147993844" sldId="1802"/>
        </pc:sldMkLst>
      </pc:sldChg>
      <pc:sldChg chg="del">
        <pc:chgData name="Hamlet Markarian" userId="4926d2b407f31d77" providerId="LiveId" clId="{ED9FD25C-536A-4873-9D2D-694C96340E32}" dt="2021-06-16T08:55:21.346" v="1" actId="2696"/>
        <pc:sldMkLst>
          <pc:docMk/>
          <pc:sldMk cId="312354144" sldId="1803"/>
        </pc:sldMkLst>
      </pc:sldChg>
      <pc:sldChg chg="del">
        <pc:chgData name="Hamlet Markarian" userId="4926d2b407f31d77" providerId="LiveId" clId="{ED9FD25C-536A-4873-9D2D-694C96340E32}" dt="2021-06-16T08:55:21.346" v="1" actId="2696"/>
        <pc:sldMkLst>
          <pc:docMk/>
          <pc:sldMk cId="3105714170" sldId="1804"/>
        </pc:sldMkLst>
      </pc:sldChg>
      <pc:sldChg chg="del">
        <pc:chgData name="Hamlet Markarian" userId="4926d2b407f31d77" providerId="LiveId" clId="{ED9FD25C-536A-4873-9D2D-694C96340E32}" dt="2021-06-16T08:55:21.346" v="1" actId="2696"/>
        <pc:sldMkLst>
          <pc:docMk/>
          <pc:sldMk cId="2789943440" sldId="1805"/>
        </pc:sldMkLst>
      </pc:sldChg>
      <pc:sldChg chg="del">
        <pc:chgData name="Hamlet Markarian" userId="4926d2b407f31d77" providerId="LiveId" clId="{ED9FD25C-536A-4873-9D2D-694C96340E32}" dt="2021-06-16T08:55:21.346" v="1" actId="2696"/>
        <pc:sldMkLst>
          <pc:docMk/>
          <pc:sldMk cId="1103732382" sldId="1806"/>
        </pc:sldMkLst>
      </pc:sldChg>
      <pc:sldChg chg="del">
        <pc:chgData name="Hamlet Markarian" userId="4926d2b407f31d77" providerId="LiveId" clId="{ED9FD25C-536A-4873-9D2D-694C96340E32}" dt="2021-06-16T08:55:21.346" v="1" actId="2696"/>
        <pc:sldMkLst>
          <pc:docMk/>
          <pc:sldMk cId="3130676653" sldId="1807"/>
        </pc:sldMkLst>
      </pc:sldChg>
      <pc:sldChg chg="del">
        <pc:chgData name="Hamlet Markarian" userId="4926d2b407f31d77" providerId="LiveId" clId="{ED9FD25C-536A-4873-9D2D-694C96340E32}" dt="2021-06-16T08:55:21.346" v="1" actId="2696"/>
        <pc:sldMkLst>
          <pc:docMk/>
          <pc:sldMk cId="2981692590" sldId="1808"/>
        </pc:sldMkLst>
      </pc:sldChg>
      <pc:sldMasterChg chg="delSp mod delSldLayout modSldLayout">
        <pc:chgData name="Hamlet Markarian" userId="4926d2b407f31d77" providerId="LiveId" clId="{ED9FD25C-536A-4873-9D2D-694C96340E32}" dt="2021-06-16T08:58:30.191" v="77" actId="478"/>
        <pc:sldMasterMkLst>
          <pc:docMk/>
          <pc:sldMasterMk cId="1241911007" sldId="2147483680"/>
        </pc:sldMasterMkLst>
        <pc:spChg chg="del">
          <ac:chgData name="Hamlet Markarian" userId="4926d2b407f31d77" providerId="LiveId" clId="{ED9FD25C-536A-4873-9D2D-694C96340E32}" dt="2021-06-16T08:56:48.192" v="4" actId="478"/>
          <ac:spMkLst>
            <pc:docMk/>
            <pc:sldMasterMk cId="1241911007" sldId="2147483680"/>
            <ac:spMk id="2" creationId="{00000000-0000-0000-0000-000000000000}"/>
          </ac:spMkLst>
        </pc:spChg>
        <pc:spChg chg="del">
          <ac:chgData name="Hamlet Markarian" userId="4926d2b407f31d77" providerId="LiveId" clId="{ED9FD25C-536A-4873-9D2D-694C96340E32}" dt="2021-06-16T08:56:48.192" v="4" actId="478"/>
          <ac:spMkLst>
            <pc:docMk/>
            <pc:sldMasterMk cId="1241911007" sldId="2147483680"/>
            <ac:spMk id="3" creationId="{00000000-0000-0000-0000-000000000000}"/>
          </ac:spMkLst>
        </pc:spChg>
        <pc:sldLayoutChg chg="delSp del mod">
          <pc:chgData name="Hamlet Markarian" userId="4926d2b407f31d77" providerId="LiveId" clId="{ED9FD25C-536A-4873-9D2D-694C96340E32}" dt="2021-06-16T08:58:27.369" v="76" actId="2696"/>
          <pc:sldLayoutMkLst>
            <pc:docMk/>
            <pc:sldMasterMk cId="1241911007" sldId="2147483680"/>
            <pc:sldLayoutMk cId="4153280320" sldId="2147483681"/>
          </pc:sldLayoutMkLst>
          <pc:spChg chg="del">
            <ac:chgData name="Hamlet Markarian" userId="4926d2b407f31d77" providerId="LiveId" clId="{ED9FD25C-536A-4873-9D2D-694C96340E32}" dt="2021-06-16T08:57:26.319" v="6" actId="478"/>
            <ac:spMkLst>
              <pc:docMk/>
              <pc:sldMasterMk cId="1241911007" sldId="2147483680"/>
              <pc:sldLayoutMk cId="4153280320" sldId="2147483681"/>
              <ac:spMk id="2" creationId="{00000000-0000-0000-0000-000000000000}"/>
            </ac:spMkLst>
          </pc:spChg>
          <pc:spChg chg="del">
            <ac:chgData name="Hamlet Markarian" userId="4926d2b407f31d77" providerId="LiveId" clId="{ED9FD25C-536A-4873-9D2D-694C96340E32}" dt="2021-06-16T08:57:26.319" v="6" actId="478"/>
            <ac:spMkLst>
              <pc:docMk/>
              <pc:sldMasterMk cId="1241911007" sldId="2147483680"/>
              <pc:sldLayoutMk cId="4153280320" sldId="2147483681"/>
              <ac:spMk id="3" creationId="{00000000-0000-0000-0000-000000000000}"/>
            </ac:spMkLst>
          </pc:spChg>
        </pc:sldLayoutChg>
        <pc:sldLayoutChg chg="del">
          <pc:chgData name="Hamlet Markarian" userId="4926d2b407f31d77" providerId="LiveId" clId="{ED9FD25C-536A-4873-9D2D-694C96340E32}" dt="2021-06-16T08:57:29.576" v="7" actId="2696"/>
          <pc:sldLayoutMkLst>
            <pc:docMk/>
            <pc:sldMasterMk cId="1241911007" sldId="2147483680"/>
            <pc:sldLayoutMk cId="2717594631" sldId="2147483682"/>
          </pc:sldLayoutMkLst>
        </pc:sldLayoutChg>
        <pc:sldLayoutChg chg="del">
          <pc:chgData name="Hamlet Markarian" userId="4926d2b407f31d77" providerId="LiveId" clId="{ED9FD25C-536A-4873-9D2D-694C96340E32}" dt="2021-06-16T08:57:31.603" v="8" actId="2696"/>
          <pc:sldLayoutMkLst>
            <pc:docMk/>
            <pc:sldMasterMk cId="1241911007" sldId="2147483680"/>
            <pc:sldLayoutMk cId="3869564275" sldId="2147483683"/>
          </pc:sldLayoutMkLst>
        </pc:sldLayoutChg>
        <pc:sldLayoutChg chg="del">
          <pc:chgData name="Hamlet Markarian" userId="4926d2b407f31d77" providerId="LiveId" clId="{ED9FD25C-536A-4873-9D2D-694C96340E32}" dt="2021-06-16T08:57:48.416" v="9" actId="2696"/>
          <pc:sldLayoutMkLst>
            <pc:docMk/>
            <pc:sldMasterMk cId="1241911007" sldId="2147483680"/>
            <pc:sldLayoutMk cId="1632663231" sldId="2147483684"/>
          </pc:sldLayoutMkLst>
        </pc:sldLayoutChg>
        <pc:sldLayoutChg chg="del">
          <pc:chgData name="Hamlet Markarian" userId="4926d2b407f31d77" providerId="LiveId" clId="{ED9FD25C-536A-4873-9D2D-694C96340E32}" dt="2021-06-16T08:57:50.097" v="10" actId="2696"/>
          <pc:sldLayoutMkLst>
            <pc:docMk/>
            <pc:sldMasterMk cId="1241911007" sldId="2147483680"/>
            <pc:sldLayoutMk cId="900642561" sldId="2147483685"/>
          </pc:sldLayoutMkLst>
        </pc:sldLayoutChg>
        <pc:sldLayoutChg chg="del">
          <pc:chgData name="Hamlet Markarian" userId="4926d2b407f31d77" providerId="LiveId" clId="{ED9FD25C-536A-4873-9D2D-694C96340E32}" dt="2021-06-16T08:57:51.665" v="11" actId="2696"/>
          <pc:sldLayoutMkLst>
            <pc:docMk/>
            <pc:sldMasterMk cId="1241911007" sldId="2147483680"/>
            <pc:sldLayoutMk cId="1807929568" sldId="2147483686"/>
          </pc:sldLayoutMkLst>
        </pc:sldLayoutChg>
        <pc:sldLayoutChg chg="del">
          <pc:chgData name="Hamlet Markarian" userId="4926d2b407f31d77" providerId="LiveId" clId="{ED9FD25C-536A-4873-9D2D-694C96340E32}" dt="2021-06-16T08:57:52.305" v="12" actId="2696"/>
          <pc:sldLayoutMkLst>
            <pc:docMk/>
            <pc:sldMasterMk cId="1241911007" sldId="2147483680"/>
            <pc:sldLayoutMk cId="3299072698" sldId="2147483687"/>
          </pc:sldLayoutMkLst>
        </pc:sldLayoutChg>
        <pc:sldLayoutChg chg="del">
          <pc:chgData name="Hamlet Markarian" userId="4926d2b407f31d77" providerId="LiveId" clId="{ED9FD25C-536A-4873-9D2D-694C96340E32}" dt="2021-06-16T08:57:52.897" v="13" actId="2696"/>
          <pc:sldLayoutMkLst>
            <pc:docMk/>
            <pc:sldMasterMk cId="1241911007" sldId="2147483680"/>
            <pc:sldLayoutMk cId="1429658033" sldId="2147483688"/>
          </pc:sldLayoutMkLst>
        </pc:sldLayoutChg>
        <pc:sldLayoutChg chg="del">
          <pc:chgData name="Hamlet Markarian" userId="4926d2b407f31d77" providerId="LiveId" clId="{ED9FD25C-536A-4873-9D2D-694C96340E32}" dt="2021-06-16T08:57:53.441" v="14" actId="2696"/>
          <pc:sldLayoutMkLst>
            <pc:docMk/>
            <pc:sldMasterMk cId="1241911007" sldId="2147483680"/>
            <pc:sldLayoutMk cId="656498061" sldId="2147483689"/>
          </pc:sldLayoutMkLst>
        </pc:sldLayoutChg>
        <pc:sldLayoutChg chg="del">
          <pc:chgData name="Hamlet Markarian" userId="4926d2b407f31d77" providerId="LiveId" clId="{ED9FD25C-536A-4873-9D2D-694C96340E32}" dt="2021-06-16T08:57:54.065" v="15" actId="2696"/>
          <pc:sldLayoutMkLst>
            <pc:docMk/>
            <pc:sldMasterMk cId="1241911007" sldId="2147483680"/>
            <pc:sldLayoutMk cId="812305901" sldId="2147483690"/>
          </pc:sldLayoutMkLst>
        </pc:sldLayoutChg>
        <pc:sldLayoutChg chg="delSp mod">
          <pc:chgData name="Hamlet Markarian" userId="4926d2b407f31d77" providerId="LiveId" clId="{ED9FD25C-536A-4873-9D2D-694C96340E32}" dt="2021-06-16T08:58:30.191" v="77" actId="478"/>
          <pc:sldLayoutMkLst>
            <pc:docMk/>
            <pc:sldMasterMk cId="1241911007" sldId="2147483680"/>
            <pc:sldLayoutMk cId="591754337" sldId="2147483691"/>
          </pc:sldLayoutMkLst>
          <pc:spChg chg="del">
            <ac:chgData name="Hamlet Markarian" userId="4926d2b407f31d77" providerId="LiveId" clId="{ED9FD25C-536A-4873-9D2D-694C96340E32}" dt="2021-06-16T08:58:30.191" v="77" actId="478"/>
            <ac:spMkLst>
              <pc:docMk/>
              <pc:sldMasterMk cId="1241911007" sldId="2147483680"/>
              <pc:sldLayoutMk cId="591754337" sldId="2147483691"/>
              <ac:spMk id="2" creationId="{00000000-0000-0000-0000-000000000000}"/>
            </ac:spMkLst>
          </pc:spChg>
          <pc:spChg chg="del">
            <ac:chgData name="Hamlet Markarian" userId="4926d2b407f31d77" providerId="LiveId" clId="{ED9FD25C-536A-4873-9D2D-694C96340E32}" dt="2021-06-16T08:58:30.191" v="77" actId="478"/>
            <ac:spMkLst>
              <pc:docMk/>
              <pc:sldMasterMk cId="1241911007" sldId="2147483680"/>
              <pc:sldLayoutMk cId="591754337" sldId="2147483691"/>
              <ac:spMk id="3" creationId="{00000000-0000-0000-0000-000000000000}"/>
            </ac:spMkLst>
          </pc:spChg>
        </pc:sldLayoutChg>
        <pc:sldLayoutChg chg="del">
          <pc:chgData name="Hamlet Markarian" userId="4926d2b407f31d77" providerId="LiveId" clId="{ED9FD25C-536A-4873-9D2D-694C96340E32}" dt="2021-06-16T08:58:01.736" v="16" actId="2696"/>
          <pc:sldLayoutMkLst>
            <pc:docMk/>
            <pc:sldMasterMk cId="1241911007" sldId="2147483680"/>
            <pc:sldLayoutMk cId="1511880632" sldId="2147483692"/>
          </pc:sldLayoutMkLst>
        </pc:sldLayoutChg>
        <pc:sldLayoutChg chg="del">
          <pc:chgData name="Hamlet Markarian" userId="4926d2b407f31d77" providerId="LiveId" clId="{ED9FD25C-536A-4873-9D2D-694C96340E32}" dt="2021-06-16T08:58:04.800" v="19" actId="2696"/>
          <pc:sldLayoutMkLst>
            <pc:docMk/>
            <pc:sldMasterMk cId="1241911007" sldId="2147483680"/>
            <pc:sldLayoutMk cId="3017609341" sldId="2147483752"/>
          </pc:sldLayoutMkLst>
        </pc:sldLayoutChg>
        <pc:sldLayoutChg chg="del">
          <pc:chgData name="Hamlet Markarian" userId="4926d2b407f31d77" providerId="LiveId" clId="{ED9FD25C-536A-4873-9D2D-694C96340E32}" dt="2021-06-16T08:58:06.049" v="20" actId="2696"/>
          <pc:sldLayoutMkLst>
            <pc:docMk/>
            <pc:sldMasterMk cId="1241911007" sldId="2147483680"/>
            <pc:sldLayoutMk cId="3345484005" sldId="2147483753"/>
          </pc:sldLayoutMkLst>
        </pc:sldLayoutChg>
        <pc:sldLayoutChg chg="del">
          <pc:chgData name="Hamlet Markarian" userId="4926d2b407f31d77" providerId="LiveId" clId="{ED9FD25C-536A-4873-9D2D-694C96340E32}" dt="2021-06-16T08:58:06.769" v="21" actId="2696"/>
          <pc:sldLayoutMkLst>
            <pc:docMk/>
            <pc:sldMasterMk cId="1241911007" sldId="2147483680"/>
            <pc:sldLayoutMk cId="2862117519" sldId="2147483754"/>
          </pc:sldLayoutMkLst>
        </pc:sldLayoutChg>
        <pc:sldLayoutChg chg="del">
          <pc:chgData name="Hamlet Markarian" userId="4926d2b407f31d77" providerId="LiveId" clId="{ED9FD25C-536A-4873-9D2D-694C96340E32}" dt="2021-06-16T08:58:07.329" v="22" actId="2696"/>
          <pc:sldLayoutMkLst>
            <pc:docMk/>
            <pc:sldMasterMk cId="1241911007" sldId="2147483680"/>
            <pc:sldLayoutMk cId="1452237378" sldId="2147483755"/>
          </pc:sldLayoutMkLst>
        </pc:sldLayoutChg>
        <pc:sldLayoutChg chg="del">
          <pc:chgData name="Hamlet Markarian" userId="4926d2b407f31d77" providerId="LiveId" clId="{ED9FD25C-536A-4873-9D2D-694C96340E32}" dt="2021-06-16T08:58:08.289" v="24" actId="2696"/>
          <pc:sldLayoutMkLst>
            <pc:docMk/>
            <pc:sldMasterMk cId="1241911007" sldId="2147483680"/>
            <pc:sldLayoutMk cId="1910245343" sldId="2147483756"/>
          </pc:sldLayoutMkLst>
        </pc:sldLayoutChg>
        <pc:sldLayoutChg chg="del">
          <pc:chgData name="Hamlet Markarian" userId="4926d2b407f31d77" providerId="LiveId" clId="{ED9FD25C-536A-4873-9D2D-694C96340E32}" dt="2021-06-16T08:58:09.249" v="26" actId="2696"/>
          <pc:sldLayoutMkLst>
            <pc:docMk/>
            <pc:sldMasterMk cId="1241911007" sldId="2147483680"/>
            <pc:sldLayoutMk cId="2260758964" sldId="2147483757"/>
          </pc:sldLayoutMkLst>
        </pc:sldLayoutChg>
        <pc:sldLayoutChg chg="del">
          <pc:chgData name="Hamlet Markarian" userId="4926d2b407f31d77" providerId="LiveId" clId="{ED9FD25C-536A-4873-9D2D-694C96340E32}" dt="2021-06-16T08:58:10.241" v="28" actId="2696"/>
          <pc:sldLayoutMkLst>
            <pc:docMk/>
            <pc:sldMasterMk cId="1241911007" sldId="2147483680"/>
            <pc:sldLayoutMk cId="849097181" sldId="2147483758"/>
          </pc:sldLayoutMkLst>
        </pc:sldLayoutChg>
        <pc:sldLayoutChg chg="del">
          <pc:chgData name="Hamlet Markarian" userId="4926d2b407f31d77" providerId="LiveId" clId="{ED9FD25C-536A-4873-9D2D-694C96340E32}" dt="2021-06-16T08:58:11.120" v="30" actId="2696"/>
          <pc:sldLayoutMkLst>
            <pc:docMk/>
            <pc:sldMasterMk cId="1241911007" sldId="2147483680"/>
            <pc:sldLayoutMk cId="3517557379" sldId="2147483759"/>
          </pc:sldLayoutMkLst>
        </pc:sldLayoutChg>
        <pc:sldLayoutChg chg="del">
          <pc:chgData name="Hamlet Markarian" userId="4926d2b407f31d77" providerId="LiveId" clId="{ED9FD25C-536A-4873-9D2D-694C96340E32}" dt="2021-06-16T08:58:11.985" v="32" actId="2696"/>
          <pc:sldLayoutMkLst>
            <pc:docMk/>
            <pc:sldMasterMk cId="1241911007" sldId="2147483680"/>
            <pc:sldLayoutMk cId="3380641463" sldId="2147483760"/>
          </pc:sldLayoutMkLst>
        </pc:sldLayoutChg>
        <pc:sldLayoutChg chg="del">
          <pc:chgData name="Hamlet Markarian" userId="4926d2b407f31d77" providerId="LiveId" clId="{ED9FD25C-536A-4873-9D2D-694C96340E32}" dt="2021-06-16T08:58:12.548" v="34" actId="2696"/>
          <pc:sldLayoutMkLst>
            <pc:docMk/>
            <pc:sldMasterMk cId="1241911007" sldId="2147483680"/>
            <pc:sldLayoutMk cId="740493276" sldId="2147483761"/>
          </pc:sldLayoutMkLst>
        </pc:sldLayoutChg>
        <pc:sldLayoutChg chg="del">
          <pc:chgData name="Hamlet Markarian" userId="4926d2b407f31d77" providerId="LiveId" clId="{ED9FD25C-536A-4873-9D2D-694C96340E32}" dt="2021-06-16T08:58:13.026" v="36" actId="2696"/>
          <pc:sldLayoutMkLst>
            <pc:docMk/>
            <pc:sldMasterMk cId="1241911007" sldId="2147483680"/>
            <pc:sldLayoutMk cId="666106920" sldId="2147483762"/>
          </pc:sldLayoutMkLst>
        </pc:sldLayoutChg>
        <pc:sldLayoutChg chg="del">
          <pc:chgData name="Hamlet Markarian" userId="4926d2b407f31d77" providerId="LiveId" clId="{ED9FD25C-536A-4873-9D2D-694C96340E32}" dt="2021-06-16T08:58:13.585" v="38" actId="2696"/>
          <pc:sldLayoutMkLst>
            <pc:docMk/>
            <pc:sldMasterMk cId="1241911007" sldId="2147483680"/>
            <pc:sldLayoutMk cId="1577139892" sldId="2147483763"/>
          </pc:sldLayoutMkLst>
        </pc:sldLayoutChg>
        <pc:sldLayoutChg chg="del">
          <pc:chgData name="Hamlet Markarian" userId="4926d2b407f31d77" providerId="LiveId" clId="{ED9FD25C-536A-4873-9D2D-694C96340E32}" dt="2021-06-16T08:58:14.129" v="40" actId="2696"/>
          <pc:sldLayoutMkLst>
            <pc:docMk/>
            <pc:sldMasterMk cId="1241911007" sldId="2147483680"/>
            <pc:sldLayoutMk cId="2847198782" sldId="2147483764"/>
          </pc:sldLayoutMkLst>
        </pc:sldLayoutChg>
        <pc:sldLayoutChg chg="del">
          <pc:chgData name="Hamlet Markarian" userId="4926d2b407f31d77" providerId="LiveId" clId="{ED9FD25C-536A-4873-9D2D-694C96340E32}" dt="2021-06-16T08:58:14.736" v="42" actId="2696"/>
          <pc:sldLayoutMkLst>
            <pc:docMk/>
            <pc:sldMasterMk cId="1241911007" sldId="2147483680"/>
            <pc:sldLayoutMk cId="3668619417" sldId="2147483765"/>
          </pc:sldLayoutMkLst>
        </pc:sldLayoutChg>
        <pc:sldLayoutChg chg="del">
          <pc:chgData name="Hamlet Markarian" userId="4926d2b407f31d77" providerId="LiveId" clId="{ED9FD25C-536A-4873-9D2D-694C96340E32}" dt="2021-06-16T08:58:15.664" v="45" actId="2696"/>
          <pc:sldLayoutMkLst>
            <pc:docMk/>
            <pc:sldMasterMk cId="1241911007" sldId="2147483680"/>
            <pc:sldLayoutMk cId="884024457" sldId="2147483766"/>
          </pc:sldLayoutMkLst>
        </pc:sldLayoutChg>
        <pc:sldLayoutChg chg="del">
          <pc:chgData name="Hamlet Markarian" userId="4926d2b407f31d77" providerId="LiveId" clId="{ED9FD25C-536A-4873-9D2D-694C96340E32}" dt="2021-06-16T08:58:16.865" v="50" actId="2696"/>
          <pc:sldLayoutMkLst>
            <pc:docMk/>
            <pc:sldMasterMk cId="1241911007" sldId="2147483680"/>
            <pc:sldLayoutMk cId="2015516507" sldId="2147483767"/>
          </pc:sldLayoutMkLst>
        </pc:sldLayoutChg>
        <pc:sldLayoutChg chg="del">
          <pc:chgData name="Hamlet Markarian" userId="4926d2b407f31d77" providerId="LiveId" clId="{ED9FD25C-536A-4873-9D2D-694C96340E32}" dt="2021-06-16T08:58:15.938" v="46" actId="2696"/>
          <pc:sldLayoutMkLst>
            <pc:docMk/>
            <pc:sldMasterMk cId="1241911007" sldId="2147483680"/>
            <pc:sldLayoutMk cId="1831946574" sldId="2147483768"/>
          </pc:sldLayoutMkLst>
        </pc:sldLayoutChg>
        <pc:sldLayoutChg chg="del">
          <pc:chgData name="Hamlet Markarian" userId="4926d2b407f31d77" providerId="LiveId" clId="{ED9FD25C-536A-4873-9D2D-694C96340E32}" dt="2021-06-16T08:58:16.657" v="49" actId="2696"/>
          <pc:sldLayoutMkLst>
            <pc:docMk/>
            <pc:sldMasterMk cId="1241911007" sldId="2147483680"/>
            <pc:sldLayoutMk cId="4034655361" sldId="2147483769"/>
          </pc:sldLayoutMkLst>
        </pc:sldLayoutChg>
        <pc:sldLayoutChg chg="del">
          <pc:chgData name="Hamlet Markarian" userId="4926d2b407f31d77" providerId="LiveId" clId="{ED9FD25C-536A-4873-9D2D-694C96340E32}" dt="2021-06-16T08:58:17.297" v="52" actId="2696"/>
          <pc:sldLayoutMkLst>
            <pc:docMk/>
            <pc:sldMasterMk cId="1241911007" sldId="2147483680"/>
            <pc:sldLayoutMk cId="2330649048" sldId="2147483771"/>
          </pc:sldLayoutMkLst>
        </pc:sldLayoutChg>
        <pc:sldLayoutChg chg="del">
          <pc:chgData name="Hamlet Markarian" userId="4926d2b407f31d77" providerId="LiveId" clId="{ED9FD25C-536A-4873-9D2D-694C96340E32}" dt="2021-06-16T08:58:17.521" v="53" actId="2696"/>
          <pc:sldLayoutMkLst>
            <pc:docMk/>
            <pc:sldMasterMk cId="1241911007" sldId="2147483680"/>
            <pc:sldLayoutMk cId="1138089621" sldId="2147483773"/>
          </pc:sldLayoutMkLst>
        </pc:sldLayoutChg>
        <pc:sldLayoutChg chg="del">
          <pc:chgData name="Hamlet Markarian" userId="4926d2b407f31d77" providerId="LiveId" clId="{ED9FD25C-536A-4873-9D2D-694C96340E32}" dt="2021-06-16T08:58:07.825" v="23" actId="2696"/>
          <pc:sldLayoutMkLst>
            <pc:docMk/>
            <pc:sldMasterMk cId="1241911007" sldId="2147483680"/>
            <pc:sldLayoutMk cId="3848899943" sldId="2147483774"/>
          </pc:sldLayoutMkLst>
        </pc:sldLayoutChg>
        <pc:sldLayoutChg chg="del">
          <pc:chgData name="Hamlet Markarian" userId="4926d2b407f31d77" providerId="LiveId" clId="{ED9FD25C-536A-4873-9D2D-694C96340E32}" dt="2021-06-16T08:58:08.768" v="25" actId="2696"/>
          <pc:sldLayoutMkLst>
            <pc:docMk/>
            <pc:sldMasterMk cId="1241911007" sldId="2147483680"/>
            <pc:sldLayoutMk cId="3234869266" sldId="2147483775"/>
          </pc:sldLayoutMkLst>
        </pc:sldLayoutChg>
        <pc:sldLayoutChg chg="del">
          <pc:chgData name="Hamlet Markarian" userId="4926d2b407f31d77" providerId="LiveId" clId="{ED9FD25C-536A-4873-9D2D-694C96340E32}" dt="2021-06-16T08:58:09.729" v="27" actId="2696"/>
          <pc:sldLayoutMkLst>
            <pc:docMk/>
            <pc:sldMasterMk cId="1241911007" sldId="2147483680"/>
            <pc:sldLayoutMk cId="3606727888" sldId="2147483776"/>
          </pc:sldLayoutMkLst>
        </pc:sldLayoutChg>
        <pc:sldLayoutChg chg="del">
          <pc:chgData name="Hamlet Markarian" userId="4926d2b407f31d77" providerId="LiveId" clId="{ED9FD25C-536A-4873-9D2D-694C96340E32}" dt="2021-06-16T08:58:10.689" v="29" actId="2696"/>
          <pc:sldLayoutMkLst>
            <pc:docMk/>
            <pc:sldMasterMk cId="1241911007" sldId="2147483680"/>
            <pc:sldLayoutMk cId="364896783" sldId="2147483777"/>
          </pc:sldLayoutMkLst>
        </pc:sldLayoutChg>
        <pc:sldLayoutChg chg="del">
          <pc:chgData name="Hamlet Markarian" userId="4926d2b407f31d77" providerId="LiveId" clId="{ED9FD25C-536A-4873-9D2D-694C96340E32}" dt="2021-06-16T08:58:11.584" v="31" actId="2696"/>
          <pc:sldLayoutMkLst>
            <pc:docMk/>
            <pc:sldMasterMk cId="1241911007" sldId="2147483680"/>
            <pc:sldLayoutMk cId="836260756" sldId="2147483778"/>
          </pc:sldLayoutMkLst>
        </pc:sldLayoutChg>
        <pc:sldLayoutChg chg="del">
          <pc:chgData name="Hamlet Markarian" userId="4926d2b407f31d77" providerId="LiveId" clId="{ED9FD25C-536A-4873-9D2D-694C96340E32}" dt="2021-06-16T08:58:12.305" v="33" actId="2696"/>
          <pc:sldLayoutMkLst>
            <pc:docMk/>
            <pc:sldMasterMk cId="1241911007" sldId="2147483680"/>
            <pc:sldLayoutMk cId="2386985252" sldId="2147483779"/>
          </pc:sldLayoutMkLst>
        </pc:sldLayoutChg>
        <pc:sldLayoutChg chg="del">
          <pc:chgData name="Hamlet Markarian" userId="4926d2b407f31d77" providerId="LiveId" clId="{ED9FD25C-536A-4873-9D2D-694C96340E32}" dt="2021-06-16T08:58:12.768" v="35" actId="2696"/>
          <pc:sldLayoutMkLst>
            <pc:docMk/>
            <pc:sldMasterMk cId="1241911007" sldId="2147483680"/>
            <pc:sldLayoutMk cId="1631063481" sldId="2147483780"/>
          </pc:sldLayoutMkLst>
        </pc:sldLayoutChg>
        <pc:sldLayoutChg chg="del">
          <pc:chgData name="Hamlet Markarian" userId="4926d2b407f31d77" providerId="LiveId" clId="{ED9FD25C-536A-4873-9D2D-694C96340E32}" dt="2021-06-16T08:58:13.313" v="37" actId="2696"/>
          <pc:sldLayoutMkLst>
            <pc:docMk/>
            <pc:sldMasterMk cId="1241911007" sldId="2147483680"/>
            <pc:sldLayoutMk cId="2713201051" sldId="2147483781"/>
          </pc:sldLayoutMkLst>
        </pc:sldLayoutChg>
        <pc:sldLayoutChg chg="del">
          <pc:chgData name="Hamlet Markarian" userId="4926d2b407f31d77" providerId="LiveId" clId="{ED9FD25C-536A-4873-9D2D-694C96340E32}" dt="2021-06-16T08:58:13.856" v="39" actId="2696"/>
          <pc:sldLayoutMkLst>
            <pc:docMk/>
            <pc:sldMasterMk cId="1241911007" sldId="2147483680"/>
            <pc:sldLayoutMk cId="2092384425" sldId="2147483782"/>
          </pc:sldLayoutMkLst>
        </pc:sldLayoutChg>
        <pc:sldLayoutChg chg="del">
          <pc:chgData name="Hamlet Markarian" userId="4926d2b407f31d77" providerId="LiveId" clId="{ED9FD25C-536A-4873-9D2D-694C96340E32}" dt="2021-06-16T08:58:14.418" v="41" actId="2696"/>
          <pc:sldLayoutMkLst>
            <pc:docMk/>
            <pc:sldMasterMk cId="1241911007" sldId="2147483680"/>
            <pc:sldLayoutMk cId="783620849" sldId="2147483783"/>
          </pc:sldLayoutMkLst>
        </pc:sldLayoutChg>
        <pc:sldLayoutChg chg="del">
          <pc:chgData name="Hamlet Markarian" userId="4926d2b407f31d77" providerId="LiveId" clId="{ED9FD25C-536A-4873-9D2D-694C96340E32}" dt="2021-06-16T08:58:15.071" v="43" actId="2696"/>
          <pc:sldLayoutMkLst>
            <pc:docMk/>
            <pc:sldMasterMk cId="1241911007" sldId="2147483680"/>
            <pc:sldLayoutMk cId="2204076259" sldId="2147483784"/>
          </pc:sldLayoutMkLst>
        </pc:sldLayoutChg>
        <pc:sldLayoutChg chg="del">
          <pc:chgData name="Hamlet Markarian" userId="4926d2b407f31d77" providerId="LiveId" clId="{ED9FD25C-536A-4873-9D2D-694C96340E32}" dt="2021-06-16T08:58:15.360" v="44" actId="2696"/>
          <pc:sldLayoutMkLst>
            <pc:docMk/>
            <pc:sldMasterMk cId="1241911007" sldId="2147483680"/>
            <pc:sldLayoutMk cId="1997908990" sldId="2147483785"/>
          </pc:sldLayoutMkLst>
        </pc:sldLayoutChg>
        <pc:sldLayoutChg chg="del">
          <pc:chgData name="Hamlet Markarian" userId="4926d2b407f31d77" providerId="LiveId" clId="{ED9FD25C-536A-4873-9D2D-694C96340E32}" dt="2021-06-16T08:58:16.208" v="47" actId="2696"/>
          <pc:sldLayoutMkLst>
            <pc:docMk/>
            <pc:sldMasterMk cId="1241911007" sldId="2147483680"/>
            <pc:sldLayoutMk cId="479669095" sldId="2147483786"/>
          </pc:sldLayoutMkLst>
        </pc:sldLayoutChg>
        <pc:sldLayoutChg chg="del">
          <pc:chgData name="Hamlet Markarian" userId="4926d2b407f31d77" providerId="LiveId" clId="{ED9FD25C-536A-4873-9D2D-694C96340E32}" dt="2021-06-16T08:58:17.089" v="51" actId="2696"/>
          <pc:sldLayoutMkLst>
            <pc:docMk/>
            <pc:sldMasterMk cId="1241911007" sldId="2147483680"/>
            <pc:sldLayoutMk cId="1142812774" sldId="2147483787"/>
          </pc:sldLayoutMkLst>
        </pc:sldLayoutChg>
        <pc:sldLayoutChg chg="del">
          <pc:chgData name="Hamlet Markarian" userId="4926d2b407f31d77" providerId="LiveId" clId="{ED9FD25C-536A-4873-9D2D-694C96340E32}" dt="2021-06-16T08:58:16.433" v="48" actId="2696"/>
          <pc:sldLayoutMkLst>
            <pc:docMk/>
            <pc:sldMasterMk cId="1241911007" sldId="2147483680"/>
            <pc:sldLayoutMk cId="2662158133" sldId="2147483788"/>
          </pc:sldLayoutMkLst>
        </pc:sldLayoutChg>
        <pc:sldLayoutChg chg="del">
          <pc:chgData name="Hamlet Markarian" userId="4926d2b407f31d77" providerId="LiveId" clId="{ED9FD25C-536A-4873-9D2D-694C96340E32}" dt="2021-06-16T08:58:17.728" v="54" actId="2696"/>
          <pc:sldLayoutMkLst>
            <pc:docMk/>
            <pc:sldMasterMk cId="1241911007" sldId="2147483680"/>
            <pc:sldLayoutMk cId="1399578607" sldId="2147483792"/>
          </pc:sldLayoutMkLst>
        </pc:sldLayoutChg>
        <pc:sldLayoutChg chg="del">
          <pc:chgData name="Hamlet Markarian" userId="4926d2b407f31d77" providerId="LiveId" clId="{ED9FD25C-536A-4873-9D2D-694C96340E32}" dt="2021-06-16T08:58:17.952" v="55" actId="2696"/>
          <pc:sldLayoutMkLst>
            <pc:docMk/>
            <pc:sldMasterMk cId="1241911007" sldId="2147483680"/>
            <pc:sldLayoutMk cId="4134198086" sldId="2147483793"/>
          </pc:sldLayoutMkLst>
        </pc:sldLayoutChg>
        <pc:sldLayoutChg chg="del">
          <pc:chgData name="Hamlet Markarian" userId="4926d2b407f31d77" providerId="LiveId" clId="{ED9FD25C-536A-4873-9D2D-694C96340E32}" dt="2021-06-16T08:58:18.176" v="56" actId="2696"/>
          <pc:sldLayoutMkLst>
            <pc:docMk/>
            <pc:sldMasterMk cId="1241911007" sldId="2147483680"/>
            <pc:sldLayoutMk cId="3303265873" sldId="2147483794"/>
          </pc:sldLayoutMkLst>
        </pc:sldLayoutChg>
        <pc:sldLayoutChg chg="del">
          <pc:chgData name="Hamlet Markarian" userId="4926d2b407f31d77" providerId="LiveId" clId="{ED9FD25C-536A-4873-9D2D-694C96340E32}" dt="2021-06-16T08:58:18.384" v="57" actId="2696"/>
          <pc:sldLayoutMkLst>
            <pc:docMk/>
            <pc:sldMasterMk cId="1241911007" sldId="2147483680"/>
            <pc:sldLayoutMk cId="2643299259" sldId="2147483795"/>
          </pc:sldLayoutMkLst>
        </pc:sldLayoutChg>
        <pc:sldLayoutChg chg="del">
          <pc:chgData name="Hamlet Markarian" userId="4926d2b407f31d77" providerId="LiveId" clId="{ED9FD25C-536A-4873-9D2D-694C96340E32}" dt="2021-06-16T08:58:18.592" v="58" actId="2696"/>
          <pc:sldLayoutMkLst>
            <pc:docMk/>
            <pc:sldMasterMk cId="1241911007" sldId="2147483680"/>
            <pc:sldLayoutMk cId="3178253086" sldId="2147483796"/>
          </pc:sldLayoutMkLst>
        </pc:sldLayoutChg>
        <pc:sldLayoutChg chg="del">
          <pc:chgData name="Hamlet Markarian" userId="4926d2b407f31d77" providerId="LiveId" clId="{ED9FD25C-536A-4873-9D2D-694C96340E32}" dt="2021-06-16T08:58:18.831" v="59" actId="2696"/>
          <pc:sldLayoutMkLst>
            <pc:docMk/>
            <pc:sldMasterMk cId="1241911007" sldId="2147483680"/>
            <pc:sldLayoutMk cId="2994391078" sldId="2147483797"/>
          </pc:sldLayoutMkLst>
        </pc:sldLayoutChg>
        <pc:sldLayoutChg chg="del">
          <pc:chgData name="Hamlet Markarian" userId="4926d2b407f31d77" providerId="LiveId" clId="{ED9FD25C-536A-4873-9D2D-694C96340E32}" dt="2021-06-16T08:58:19.041" v="60" actId="2696"/>
          <pc:sldLayoutMkLst>
            <pc:docMk/>
            <pc:sldMasterMk cId="1241911007" sldId="2147483680"/>
            <pc:sldLayoutMk cId="628077496" sldId="2147483798"/>
          </pc:sldLayoutMkLst>
        </pc:sldLayoutChg>
        <pc:sldLayoutChg chg="del">
          <pc:chgData name="Hamlet Markarian" userId="4926d2b407f31d77" providerId="LiveId" clId="{ED9FD25C-536A-4873-9D2D-694C96340E32}" dt="2021-06-16T08:58:19.504" v="62" actId="2696"/>
          <pc:sldLayoutMkLst>
            <pc:docMk/>
            <pc:sldMasterMk cId="1241911007" sldId="2147483680"/>
            <pc:sldLayoutMk cId="937608294" sldId="2147483841"/>
          </pc:sldLayoutMkLst>
        </pc:sldLayoutChg>
        <pc:sldLayoutChg chg="del">
          <pc:chgData name="Hamlet Markarian" userId="4926d2b407f31d77" providerId="LiveId" clId="{ED9FD25C-536A-4873-9D2D-694C96340E32}" dt="2021-06-16T08:58:19.280" v="61" actId="2696"/>
          <pc:sldLayoutMkLst>
            <pc:docMk/>
            <pc:sldMasterMk cId="1241911007" sldId="2147483680"/>
            <pc:sldLayoutMk cId="696263565" sldId="2147483842"/>
          </pc:sldLayoutMkLst>
        </pc:sldLayoutChg>
        <pc:sldLayoutChg chg="del">
          <pc:chgData name="Hamlet Markarian" userId="4926d2b407f31d77" providerId="LiveId" clId="{ED9FD25C-536A-4873-9D2D-694C96340E32}" dt="2021-06-16T08:58:19.728" v="63" actId="2696"/>
          <pc:sldLayoutMkLst>
            <pc:docMk/>
            <pc:sldMasterMk cId="1241911007" sldId="2147483680"/>
            <pc:sldLayoutMk cId="3445525473" sldId="2147483843"/>
          </pc:sldLayoutMkLst>
        </pc:sldLayoutChg>
        <pc:sldLayoutChg chg="del">
          <pc:chgData name="Hamlet Markarian" userId="4926d2b407f31d77" providerId="LiveId" clId="{ED9FD25C-536A-4873-9D2D-694C96340E32}" dt="2021-06-16T08:58:04.113" v="18" actId="2696"/>
          <pc:sldLayoutMkLst>
            <pc:docMk/>
            <pc:sldMasterMk cId="1241911007" sldId="2147483680"/>
            <pc:sldLayoutMk cId="1429090345" sldId="2147483909"/>
          </pc:sldLayoutMkLst>
        </pc:sldLayoutChg>
        <pc:sldLayoutChg chg="del">
          <pc:chgData name="Hamlet Markarian" userId="4926d2b407f31d77" providerId="LiveId" clId="{ED9FD25C-536A-4873-9D2D-694C96340E32}" dt="2021-06-16T08:58:03.457" v="17" actId="2696"/>
          <pc:sldLayoutMkLst>
            <pc:docMk/>
            <pc:sldMasterMk cId="1241911007" sldId="2147483680"/>
            <pc:sldLayoutMk cId="4072145863" sldId="2147483911"/>
          </pc:sldLayoutMkLst>
        </pc:sldLayoutChg>
      </pc:sldMasterChg>
      <pc:sldMasterChg chg="del delSldLayout">
        <pc:chgData name="Hamlet Markarian" userId="4926d2b407f31d77" providerId="LiveId" clId="{ED9FD25C-536A-4873-9D2D-694C96340E32}" dt="2021-06-16T08:58:23.873" v="75" actId="2696"/>
        <pc:sldMasterMkLst>
          <pc:docMk/>
          <pc:sldMasterMk cId="2691594784" sldId="2147483897"/>
        </pc:sldMasterMkLst>
        <pc:sldLayoutChg chg="del">
          <pc:chgData name="Hamlet Markarian" userId="4926d2b407f31d77" providerId="LiveId" clId="{ED9FD25C-536A-4873-9D2D-694C96340E32}" dt="2021-06-16T08:58:23.863" v="64" actId="2696"/>
          <pc:sldLayoutMkLst>
            <pc:docMk/>
            <pc:sldMasterMk cId="2691594784" sldId="2147483897"/>
            <pc:sldLayoutMk cId="1143594827" sldId="2147483898"/>
          </pc:sldLayoutMkLst>
        </pc:sldLayoutChg>
        <pc:sldLayoutChg chg="del">
          <pc:chgData name="Hamlet Markarian" userId="4926d2b407f31d77" providerId="LiveId" clId="{ED9FD25C-536A-4873-9D2D-694C96340E32}" dt="2021-06-16T08:58:23.864" v="65" actId="2696"/>
          <pc:sldLayoutMkLst>
            <pc:docMk/>
            <pc:sldMasterMk cId="2691594784" sldId="2147483897"/>
            <pc:sldLayoutMk cId="3369951535" sldId="2147483899"/>
          </pc:sldLayoutMkLst>
        </pc:sldLayoutChg>
        <pc:sldLayoutChg chg="del">
          <pc:chgData name="Hamlet Markarian" userId="4926d2b407f31d77" providerId="LiveId" clId="{ED9FD25C-536A-4873-9D2D-694C96340E32}" dt="2021-06-16T08:58:23.865" v="66" actId="2696"/>
          <pc:sldLayoutMkLst>
            <pc:docMk/>
            <pc:sldMasterMk cId="2691594784" sldId="2147483897"/>
            <pc:sldLayoutMk cId="4035024668" sldId="2147483900"/>
          </pc:sldLayoutMkLst>
        </pc:sldLayoutChg>
        <pc:sldLayoutChg chg="del">
          <pc:chgData name="Hamlet Markarian" userId="4926d2b407f31d77" providerId="LiveId" clId="{ED9FD25C-536A-4873-9D2D-694C96340E32}" dt="2021-06-16T08:58:23.866" v="67" actId="2696"/>
          <pc:sldLayoutMkLst>
            <pc:docMk/>
            <pc:sldMasterMk cId="2691594784" sldId="2147483897"/>
            <pc:sldLayoutMk cId="3552171316" sldId="2147483901"/>
          </pc:sldLayoutMkLst>
        </pc:sldLayoutChg>
        <pc:sldLayoutChg chg="del">
          <pc:chgData name="Hamlet Markarian" userId="4926d2b407f31d77" providerId="LiveId" clId="{ED9FD25C-536A-4873-9D2D-694C96340E32}" dt="2021-06-16T08:58:23.867" v="68" actId="2696"/>
          <pc:sldLayoutMkLst>
            <pc:docMk/>
            <pc:sldMasterMk cId="2691594784" sldId="2147483897"/>
            <pc:sldLayoutMk cId="2845297692" sldId="2147483902"/>
          </pc:sldLayoutMkLst>
        </pc:sldLayoutChg>
        <pc:sldLayoutChg chg="del">
          <pc:chgData name="Hamlet Markarian" userId="4926d2b407f31d77" providerId="LiveId" clId="{ED9FD25C-536A-4873-9D2D-694C96340E32}" dt="2021-06-16T08:58:23.868" v="69" actId="2696"/>
          <pc:sldLayoutMkLst>
            <pc:docMk/>
            <pc:sldMasterMk cId="2691594784" sldId="2147483897"/>
            <pc:sldLayoutMk cId="3689138091" sldId="2147483903"/>
          </pc:sldLayoutMkLst>
        </pc:sldLayoutChg>
        <pc:sldLayoutChg chg="del">
          <pc:chgData name="Hamlet Markarian" userId="4926d2b407f31d77" providerId="LiveId" clId="{ED9FD25C-536A-4873-9D2D-694C96340E32}" dt="2021-06-16T08:58:23.869" v="70" actId="2696"/>
          <pc:sldLayoutMkLst>
            <pc:docMk/>
            <pc:sldMasterMk cId="2691594784" sldId="2147483897"/>
            <pc:sldLayoutMk cId="3886297844" sldId="2147483904"/>
          </pc:sldLayoutMkLst>
        </pc:sldLayoutChg>
        <pc:sldLayoutChg chg="del">
          <pc:chgData name="Hamlet Markarian" userId="4926d2b407f31d77" providerId="LiveId" clId="{ED9FD25C-536A-4873-9D2D-694C96340E32}" dt="2021-06-16T08:58:23.870" v="71" actId="2696"/>
          <pc:sldLayoutMkLst>
            <pc:docMk/>
            <pc:sldMasterMk cId="2691594784" sldId="2147483897"/>
            <pc:sldLayoutMk cId="3218878787" sldId="2147483905"/>
          </pc:sldLayoutMkLst>
        </pc:sldLayoutChg>
        <pc:sldLayoutChg chg="del">
          <pc:chgData name="Hamlet Markarian" userId="4926d2b407f31d77" providerId="LiveId" clId="{ED9FD25C-536A-4873-9D2D-694C96340E32}" dt="2021-06-16T08:58:23.870" v="72" actId="2696"/>
          <pc:sldLayoutMkLst>
            <pc:docMk/>
            <pc:sldMasterMk cId="2691594784" sldId="2147483897"/>
            <pc:sldLayoutMk cId="2010363102" sldId="2147483906"/>
          </pc:sldLayoutMkLst>
        </pc:sldLayoutChg>
        <pc:sldLayoutChg chg="del">
          <pc:chgData name="Hamlet Markarian" userId="4926d2b407f31d77" providerId="LiveId" clId="{ED9FD25C-536A-4873-9D2D-694C96340E32}" dt="2021-06-16T08:58:23.871" v="73" actId="2696"/>
          <pc:sldLayoutMkLst>
            <pc:docMk/>
            <pc:sldMasterMk cId="2691594784" sldId="2147483897"/>
            <pc:sldLayoutMk cId="799619180" sldId="2147483907"/>
          </pc:sldLayoutMkLst>
        </pc:sldLayoutChg>
        <pc:sldLayoutChg chg="del">
          <pc:chgData name="Hamlet Markarian" userId="4926d2b407f31d77" providerId="LiveId" clId="{ED9FD25C-536A-4873-9D2D-694C96340E32}" dt="2021-06-16T08:58:23.872" v="74" actId="2696"/>
          <pc:sldLayoutMkLst>
            <pc:docMk/>
            <pc:sldMasterMk cId="2691594784" sldId="2147483897"/>
            <pc:sldLayoutMk cId="2788060528" sldId="2147483908"/>
          </pc:sldLayoutMkLst>
        </pc:sldLayoutChg>
      </pc:sldMasterChg>
      <pc:sldMasterChg chg="del delSldLayout modSldLayout">
        <pc:chgData name="Hamlet Markarian" userId="4926d2b407f31d77" providerId="LiveId" clId="{ED9FD25C-536A-4873-9D2D-694C96340E32}" dt="2021-06-16T08:57:07.556" v="5" actId="700"/>
        <pc:sldMasterMkLst>
          <pc:docMk/>
          <pc:sldMasterMk cId="2383000118" sldId="2147483912"/>
        </pc:sldMasterMkLst>
        <pc:sldLayoutChg chg="del">
          <pc:chgData name="Hamlet Markarian" userId="4926d2b407f31d77" providerId="LiveId" clId="{ED9FD25C-536A-4873-9D2D-694C96340E32}" dt="2021-06-16T08:57:07.556" v="5" actId="700"/>
          <pc:sldLayoutMkLst>
            <pc:docMk/>
            <pc:sldMasterMk cId="2383000118" sldId="2147483912"/>
            <pc:sldLayoutMk cId="2411873477" sldId="214748391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90298572" sldId="214748391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4246093899" sldId="214748391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080740349" sldId="214748391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314920428" sldId="214748391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81307439" sldId="214748391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830240140" sldId="214748391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200882981" sldId="214748392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007306194" sldId="214748392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556255796" sldId="214748392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950675154" sldId="214748392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300136028" sldId="214748392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159460958" sldId="214748392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779713044" sldId="214748392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264149550" sldId="214748392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783245181" sldId="214748392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886667360" sldId="214748392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654168834" sldId="214748393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964459899" sldId="214748393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710602392" sldId="214748393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804085177" sldId="214748393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4188385941" sldId="214748393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639943267" sldId="214748393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516199372" sldId="214748393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462873689" sldId="214748393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215661515" sldId="214748393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564608893" sldId="214748393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917156776" sldId="214748394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007585930" sldId="214748394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441110727" sldId="214748394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244754546" sldId="214748394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637302373" sldId="214748394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911236265" sldId="214748394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757869845" sldId="214748394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711911567" sldId="214748394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802390285" sldId="214748394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022103330" sldId="214748394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170149399" sldId="214748395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963879445" sldId="214748395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198738781" sldId="214748395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439033617" sldId="214748395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479586437" sldId="214748395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369605980" sldId="214748395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70984930" sldId="214748395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4196966088" sldId="214748395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869601799" sldId="214748395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4065855003" sldId="214748395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12369894" sldId="214748396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165580416" sldId="214748396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960128264" sldId="214748396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285041991" sldId="214748396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46493941" sldId="214748396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498531629" sldId="214748396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446098479" sldId="214748396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001158214" sldId="214748396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192919640" sldId="2147483968"/>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906104169" sldId="2147483969"/>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00591652" sldId="2147483970"/>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739771274" sldId="2147483971"/>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2779164015" sldId="2147483972"/>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069516995" sldId="2147483973"/>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340120940" sldId="2147483974"/>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432285039" sldId="2147483975"/>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243219574" sldId="2147483976"/>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1771908365" sldId="2147483977"/>
          </pc:sldLayoutMkLst>
        </pc:sldLayoutChg>
        <pc:sldLayoutChg chg="del">
          <pc:chgData name="Hamlet Markarian" userId="4926d2b407f31d77" providerId="LiveId" clId="{ED9FD25C-536A-4873-9D2D-694C96340E32}" dt="2021-06-16T08:57:07.556" v="5" actId="700"/>
          <pc:sldLayoutMkLst>
            <pc:docMk/>
            <pc:sldMasterMk cId="2383000118" sldId="2147483912"/>
            <pc:sldLayoutMk cId="346042321" sldId="2147483978"/>
          </pc:sldLayoutMkLst>
        </pc:sldLayoutChg>
        <pc:sldLayoutChg chg="delSp del mod">
          <pc:chgData name="Hamlet Markarian" userId="4926d2b407f31d77" providerId="LiveId" clId="{ED9FD25C-536A-4873-9D2D-694C96340E32}" dt="2021-06-16T08:57:07.556" v="5" actId="700"/>
          <pc:sldLayoutMkLst>
            <pc:docMk/>
            <pc:sldMasterMk cId="2383000118" sldId="2147483912"/>
            <pc:sldLayoutMk cId="4060007196" sldId="2147483979"/>
          </pc:sldLayoutMkLst>
          <pc:spChg chg="del">
            <ac:chgData name="Hamlet Markarian" userId="4926d2b407f31d77" providerId="LiveId" clId="{ED9FD25C-536A-4873-9D2D-694C96340E32}" dt="2021-06-16T08:56:40.127" v="3" actId="478"/>
            <ac:spMkLst>
              <pc:docMk/>
              <pc:sldMasterMk cId="2383000118" sldId="2147483912"/>
              <pc:sldLayoutMk cId="4060007196" sldId="2147483979"/>
              <ac:spMk id="2" creationId="{87A770D9-F43E-4D7B-B38E-DE98072DCC42}"/>
            </ac:spMkLst>
          </pc:spChg>
          <pc:picChg chg="del">
            <ac:chgData name="Hamlet Markarian" userId="4926d2b407f31d77" providerId="LiveId" clId="{ED9FD25C-536A-4873-9D2D-694C96340E32}" dt="2021-06-16T08:56:37.184" v="2" actId="478"/>
            <ac:picMkLst>
              <pc:docMk/>
              <pc:sldMasterMk cId="2383000118" sldId="2147483912"/>
              <pc:sldLayoutMk cId="4060007196" sldId="2147483979"/>
              <ac:picMk id="3" creationId="{C6556670-8F65-470A-BA35-D8E2DDE0DB15}"/>
            </ac:picMkLst>
          </pc:picChg>
        </pc:sldLayoutChg>
      </pc:sldMasterChg>
    </pc:docChg>
  </pc:docChgLst>
  <pc:docChgLst>
    <pc:chgData name="Hamlet Markarian" userId="4926d2b407f31d77" providerId="LiveId" clId="{C257409A-8BF4-4542-8217-7E0DE09B0263}"/>
    <pc:docChg chg="undo custSel addSld delSld modSld sldOrd">
      <pc:chgData name="Hamlet Markarian" userId="4926d2b407f31d77" providerId="LiveId" clId="{C257409A-8BF4-4542-8217-7E0DE09B0263}" dt="2021-04-09T15:52:30.879" v="3183" actId="20577"/>
      <pc:docMkLst>
        <pc:docMk/>
      </pc:docMkLst>
      <pc:sldChg chg="addSp delSp modSp mod">
        <pc:chgData name="Hamlet Markarian" userId="4926d2b407f31d77" providerId="LiveId" clId="{C257409A-8BF4-4542-8217-7E0DE09B0263}" dt="2021-04-09T12:39:51.227" v="1169" actId="408"/>
        <pc:sldMkLst>
          <pc:docMk/>
          <pc:sldMk cId="1488022321" sldId="1336"/>
        </pc:sldMkLst>
        <pc:spChg chg="mod">
          <ac:chgData name="Hamlet Markarian" userId="4926d2b407f31d77" providerId="LiveId" clId="{C257409A-8BF4-4542-8217-7E0DE09B0263}" dt="2021-04-09T12:25:23.088" v="431" actId="1076"/>
          <ac:spMkLst>
            <pc:docMk/>
            <pc:sldMk cId="1488022321" sldId="1336"/>
            <ac:spMk id="3" creationId="{00000000-0000-0000-0000-000000000000}"/>
          </ac:spMkLst>
        </pc:spChg>
        <pc:spChg chg="add del mod ord">
          <ac:chgData name="Hamlet Markarian" userId="4926d2b407f31d77" providerId="LiveId" clId="{C257409A-8BF4-4542-8217-7E0DE09B0263}" dt="2021-04-09T12:21:34.220" v="356" actId="478"/>
          <ac:spMkLst>
            <pc:docMk/>
            <pc:sldMk cId="1488022321" sldId="1336"/>
            <ac:spMk id="5" creationId="{F06878CA-62C6-4BF4-988E-BE35A283D0E3}"/>
          </ac:spMkLst>
        </pc:spChg>
        <pc:spChg chg="add del mod ord">
          <ac:chgData name="Hamlet Markarian" userId="4926d2b407f31d77" providerId="LiveId" clId="{C257409A-8BF4-4542-8217-7E0DE09B0263}" dt="2021-04-09T11:54:47.618" v="45"/>
          <ac:spMkLst>
            <pc:docMk/>
            <pc:sldMk cId="1488022321" sldId="1336"/>
            <ac:spMk id="6" creationId="{DDDE1DD1-E4FD-4980-B196-250590F72607}"/>
          </ac:spMkLst>
        </pc:spChg>
        <pc:spChg chg="mod ord">
          <ac:chgData name="Hamlet Markarian" userId="4926d2b407f31d77" providerId="LiveId" clId="{C257409A-8BF4-4542-8217-7E0DE09B0263}" dt="2021-04-09T12:35:52.786" v="928" actId="167"/>
          <ac:spMkLst>
            <pc:docMk/>
            <pc:sldMk cId="1488022321" sldId="1336"/>
            <ac:spMk id="8" creationId="{A3D43B73-2B0A-4CDF-8104-3D3F930D4D40}"/>
          </ac:spMkLst>
        </pc:spChg>
        <pc:spChg chg="mod ord">
          <ac:chgData name="Hamlet Markarian" userId="4926d2b407f31d77" providerId="LiveId" clId="{C257409A-8BF4-4542-8217-7E0DE09B0263}" dt="2021-04-09T12:25:10.864" v="429" actId="14100"/>
          <ac:spMkLst>
            <pc:docMk/>
            <pc:sldMk cId="1488022321" sldId="1336"/>
            <ac:spMk id="14" creationId="{8C0A38DE-7E13-4312-9AFA-866AA71C4C95}"/>
          </ac:spMkLst>
        </pc:spChg>
        <pc:spChg chg="del mod">
          <ac:chgData name="Hamlet Markarian" userId="4926d2b407f31d77" providerId="LiveId" clId="{C257409A-8BF4-4542-8217-7E0DE09B0263}" dt="2021-04-09T12:24:02.043" v="410" actId="478"/>
          <ac:spMkLst>
            <pc:docMk/>
            <pc:sldMk cId="1488022321" sldId="1336"/>
            <ac:spMk id="18" creationId="{4FFD13E8-1771-4148-96C8-2933CCDC0D9C}"/>
          </ac:spMkLst>
        </pc:spChg>
        <pc:spChg chg="mod">
          <ac:chgData name="Hamlet Markarian" userId="4926d2b407f31d77" providerId="LiveId" clId="{C257409A-8BF4-4542-8217-7E0DE09B0263}" dt="2021-04-09T12:18:23.015" v="109" actId="27803"/>
          <ac:spMkLst>
            <pc:docMk/>
            <pc:sldMk cId="1488022321" sldId="1336"/>
            <ac:spMk id="21" creationId="{949F9277-8616-4599-B48F-330B1744303C}"/>
          </ac:spMkLst>
        </pc:spChg>
        <pc:spChg chg="mod">
          <ac:chgData name="Hamlet Markarian" userId="4926d2b407f31d77" providerId="LiveId" clId="{C257409A-8BF4-4542-8217-7E0DE09B0263}" dt="2021-04-09T12:18:23.015" v="109" actId="27803"/>
          <ac:spMkLst>
            <pc:docMk/>
            <pc:sldMk cId="1488022321" sldId="1336"/>
            <ac:spMk id="22" creationId="{589EF434-3945-41D0-B09A-6FC2DBC456A0}"/>
          </ac:spMkLst>
        </pc:spChg>
        <pc:spChg chg="mod">
          <ac:chgData name="Hamlet Markarian" userId="4926d2b407f31d77" providerId="LiveId" clId="{C257409A-8BF4-4542-8217-7E0DE09B0263}" dt="2021-04-09T12:18:23.015" v="109" actId="27803"/>
          <ac:spMkLst>
            <pc:docMk/>
            <pc:sldMk cId="1488022321" sldId="1336"/>
            <ac:spMk id="23" creationId="{00BA8FED-5278-44A4-8279-AB71A56EA2C3}"/>
          </ac:spMkLst>
        </pc:spChg>
        <pc:spChg chg="mod">
          <ac:chgData name="Hamlet Markarian" userId="4926d2b407f31d77" providerId="LiveId" clId="{C257409A-8BF4-4542-8217-7E0DE09B0263}" dt="2021-04-09T12:18:23.015" v="109" actId="27803"/>
          <ac:spMkLst>
            <pc:docMk/>
            <pc:sldMk cId="1488022321" sldId="1336"/>
            <ac:spMk id="24" creationId="{3EF546D7-404E-432E-BEAB-2F6E4E9AFCE3}"/>
          </ac:spMkLst>
        </pc:spChg>
        <pc:spChg chg="mod">
          <ac:chgData name="Hamlet Markarian" userId="4926d2b407f31d77" providerId="LiveId" clId="{C257409A-8BF4-4542-8217-7E0DE09B0263}" dt="2021-04-09T12:18:23.015" v="109" actId="27803"/>
          <ac:spMkLst>
            <pc:docMk/>
            <pc:sldMk cId="1488022321" sldId="1336"/>
            <ac:spMk id="25" creationId="{CB410891-49D7-4383-B46E-79B17412ED93}"/>
          </ac:spMkLst>
        </pc:spChg>
        <pc:spChg chg="mod">
          <ac:chgData name="Hamlet Markarian" userId="4926d2b407f31d77" providerId="LiveId" clId="{C257409A-8BF4-4542-8217-7E0DE09B0263}" dt="2021-04-09T12:18:23.015" v="109" actId="27803"/>
          <ac:spMkLst>
            <pc:docMk/>
            <pc:sldMk cId="1488022321" sldId="1336"/>
            <ac:spMk id="26" creationId="{5F2F85EC-CAC1-4E37-B69D-18E75A59C7AF}"/>
          </ac:spMkLst>
        </pc:spChg>
        <pc:spChg chg="mod">
          <ac:chgData name="Hamlet Markarian" userId="4926d2b407f31d77" providerId="LiveId" clId="{C257409A-8BF4-4542-8217-7E0DE09B0263}" dt="2021-04-09T12:18:23.015" v="109" actId="27803"/>
          <ac:spMkLst>
            <pc:docMk/>
            <pc:sldMk cId="1488022321" sldId="1336"/>
            <ac:spMk id="27" creationId="{689DC425-B36D-464D-8F54-B74058A2FC21}"/>
          </ac:spMkLst>
        </pc:spChg>
        <pc:spChg chg="mod">
          <ac:chgData name="Hamlet Markarian" userId="4926d2b407f31d77" providerId="LiveId" clId="{C257409A-8BF4-4542-8217-7E0DE09B0263}" dt="2021-04-09T12:18:23.015" v="109" actId="27803"/>
          <ac:spMkLst>
            <pc:docMk/>
            <pc:sldMk cId="1488022321" sldId="1336"/>
            <ac:spMk id="28" creationId="{6F7246EA-F728-4E08-B16F-72E70DCE4AD6}"/>
          </ac:spMkLst>
        </pc:spChg>
        <pc:spChg chg="mod">
          <ac:chgData name="Hamlet Markarian" userId="4926d2b407f31d77" providerId="LiveId" clId="{C257409A-8BF4-4542-8217-7E0DE09B0263}" dt="2021-04-09T12:18:23.015" v="109" actId="27803"/>
          <ac:spMkLst>
            <pc:docMk/>
            <pc:sldMk cId="1488022321" sldId="1336"/>
            <ac:spMk id="29" creationId="{6D631A63-8C5E-4908-9A7B-8A781A9F2BD2}"/>
          </ac:spMkLst>
        </pc:spChg>
        <pc:spChg chg="mod">
          <ac:chgData name="Hamlet Markarian" userId="4926d2b407f31d77" providerId="LiveId" clId="{C257409A-8BF4-4542-8217-7E0DE09B0263}" dt="2021-04-09T12:18:23.015" v="109" actId="27803"/>
          <ac:spMkLst>
            <pc:docMk/>
            <pc:sldMk cId="1488022321" sldId="1336"/>
            <ac:spMk id="30" creationId="{076CB8E6-7FF1-45D8-AF3C-07AEDF5ED787}"/>
          </ac:spMkLst>
        </pc:spChg>
        <pc:spChg chg="mod">
          <ac:chgData name="Hamlet Markarian" userId="4926d2b407f31d77" providerId="LiveId" clId="{C257409A-8BF4-4542-8217-7E0DE09B0263}" dt="2021-04-09T12:18:23.015" v="109" actId="27803"/>
          <ac:spMkLst>
            <pc:docMk/>
            <pc:sldMk cId="1488022321" sldId="1336"/>
            <ac:spMk id="31" creationId="{7B459DF1-C7DE-411B-BE7E-372A1D86F8E1}"/>
          </ac:spMkLst>
        </pc:spChg>
        <pc:spChg chg="mod">
          <ac:chgData name="Hamlet Markarian" userId="4926d2b407f31d77" providerId="LiveId" clId="{C257409A-8BF4-4542-8217-7E0DE09B0263}" dt="2021-04-09T12:18:23.015" v="109" actId="27803"/>
          <ac:spMkLst>
            <pc:docMk/>
            <pc:sldMk cId="1488022321" sldId="1336"/>
            <ac:spMk id="32" creationId="{17DBEBF9-1630-4E0F-8B9A-6B311C9F9F8B}"/>
          </ac:spMkLst>
        </pc:spChg>
        <pc:spChg chg="mod">
          <ac:chgData name="Hamlet Markarian" userId="4926d2b407f31d77" providerId="LiveId" clId="{C257409A-8BF4-4542-8217-7E0DE09B0263}" dt="2021-04-09T11:54:20.288" v="39"/>
          <ac:spMkLst>
            <pc:docMk/>
            <pc:sldMk cId="1488022321" sldId="1336"/>
            <ac:spMk id="33" creationId="{2FCCE187-4D71-49C6-B522-50C0C0CC6A7C}"/>
          </ac:spMkLst>
        </pc:spChg>
        <pc:spChg chg="mod">
          <ac:chgData name="Hamlet Markarian" userId="4926d2b407f31d77" providerId="LiveId" clId="{C257409A-8BF4-4542-8217-7E0DE09B0263}" dt="2021-04-09T12:18:23.015" v="109" actId="27803"/>
          <ac:spMkLst>
            <pc:docMk/>
            <pc:sldMk cId="1488022321" sldId="1336"/>
            <ac:spMk id="35" creationId="{CA29A42F-1CB9-4FFF-BA01-520A1BE937CE}"/>
          </ac:spMkLst>
        </pc:spChg>
        <pc:spChg chg="mod">
          <ac:chgData name="Hamlet Markarian" userId="4926d2b407f31d77" providerId="LiveId" clId="{C257409A-8BF4-4542-8217-7E0DE09B0263}" dt="2021-04-09T12:18:23.015" v="109" actId="27803"/>
          <ac:spMkLst>
            <pc:docMk/>
            <pc:sldMk cId="1488022321" sldId="1336"/>
            <ac:spMk id="36" creationId="{33F6B21F-679D-47AE-8900-F6D19E4A2BAB}"/>
          </ac:spMkLst>
        </pc:spChg>
        <pc:spChg chg="mod">
          <ac:chgData name="Hamlet Markarian" userId="4926d2b407f31d77" providerId="LiveId" clId="{C257409A-8BF4-4542-8217-7E0DE09B0263}" dt="2021-04-09T12:18:23.015" v="109" actId="27803"/>
          <ac:spMkLst>
            <pc:docMk/>
            <pc:sldMk cId="1488022321" sldId="1336"/>
            <ac:spMk id="37" creationId="{5E0ECE40-56DE-4CFD-B3E8-53083BBC5E77}"/>
          </ac:spMkLst>
        </pc:spChg>
        <pc:spChg chg="mod">
          <ac:chgData name="Hamlet Markarian" userId="4926d2b407f31d77" providerId="LiveId" clId="{C257409A-8BF4-4542-8217-7E0DE09B0263}" dt="2021-04-09T12:18:23.015" v="109" actId="27803"/>
          <ac:spMkLst>
            <pc:docMk/>
            <pc:sldMk cId="1488022321" sldId="1336"/>
            <ac:spMk id="38" creationId="{62BA8EA9-CC98-420A-93AB-4926C5124CE4}"/>
          </ac:spMkLst>
        </pc:spChg>
        <pc:spChg chg="mod">
          <ac:chgData name="Hamlet Markarian" userId="4926d2b407f31d77" providerId="LiveId" clId="{C257409A-8BF4-4542-8217-7E0DE09B0263}" dt="2021-04-09T12:18:23.015" v="109" actId="27803"/>
          <ac:spMkLst>
            <pc:docMk/>
            <pc:sldMk cId="1488022321" sldId="1336"/>
            <ac:spMk id="39" creationId="{FC33746B-9808-454E-B026-C1FBE1ED4183}"/>
          </ac:spMkLst>
        </pc:spChg>
        <pc:spChg chg="mod">
          <ac:chgData name="Hamlet Markarian" userId="4926d2b407f31d77" providerId="LiveId" clId="{C257409A-8BF4-4542-8217-7E0DE09B0263}" dt="2021-04-09T12:18:23.015" v="109" actId="27803"/>
          <ac:spMkLst>
            <pc:docMk/>
            <pc:sldMk cId="1488022321" sldId="1336"/>
            <ac:spMk id="40" creationId="{3852EBEA-2935-40D8-BF5A-FF1E225DAD32}"/>
          </ac:spMkLst>
        </pc:spChg>
        <pc:spChg chg="mod">
          <ac:chgData name="Hamlet Markarian" userId="4926d2b407f31d77" providerId="LiveId" clId="{C257409A-8BF4-4542-8217-7E0DE09B0263}" dt="2021-04-09T12:18:23.015" v="109" actId="27803"/>
          <ac:spMkLst>
            <pc:docMk/>
            <pc:sldMk cId="1488022321" sldId="1336"/>
            <ac:spMk id="41" creationId="{23D0C7DF-CA3A-4D30-8A14-1B8515CF210F}"/>
          </ac:spMkLst>
        </pc:spChg>
        <pc:spChg chg="mod">
          <ac:chgData name="Hamlet Markarian" userId="4926d2b407f31d77" providerId="LiveId" clId="{C257409A-8BF4-4542-8217-7E0DE09B0263}" dt="2021-04-09T12:18:23.015" v="109" actId="27803"/>
          <ac:spMkLst>
            <pc:docMk/>
            <pc:sldMk cId="1488022321" sldId="1336"/>
            <ac:spMk id="42" creationId="{94B78DB8-6EBF-4D2B-B54B-F971634831C8}"/>
          </ac:spMkLst>
        </pc:spChg>
        <pc:spChg chg="mod">
          <ac:chgData name="Hamlet Markarian" userId="4926d2b407f31d77" providerId="LiveId" clId="{C257409A-8BF4-4542-8217-7E0DE09B0263}" dt="2021-04-09T12:18:23.015" v="109" actId="27803"/>
          <ac:spMkLst>
            <pc:docMk/>
            <pc:sldMk cId="1488022321" sldId="1336"/>
            <ac:spMk id="43" creationId="{93DCFAD9-D7FD-4DCE-AC86-DD3908E612B6}"/>
          </ac:spMkLst>
        </pc:spChg>
        <pc:spChg chg="mod">
          <ac:chgData name="Hamlet Markarian" userId="4926d2b407f31d77" providerId="LiveId" clId="{C257409A-8BF4-4542-8217-7E0DE09B0263}" dt="2021-04-09T12:18:23.015" v="109" actId="27803"/>
          <ac:spMkLst>
            <pc:docMk/>
            <pc:sldMk cId="1488022321" sldId="1336"/>
            <ac:spMk id="44" creationId="{3AD2E6DC-2691-4383-887B-1E60470373DB}"/>
          </ac:spMkLst>
        </pc:spChg>
        <pc:spChg chg="mod">
          <ac:chgData name="Hamlet Markarian" userId="4926d2b407f31d77" providerId="LiveId" clId="{C257409A-8BF4-4542-8217-7E0DE09B0263}" dt="2021-04-09T12:18:23.015" v="109" actId="27803"/>
          <ac:spMkLst>
            <pc:docMk/>
            <pc:sldMk cId="1488022321" sldId="1336"/>
            <ac:spMk id="45" creationId="{9F22243B-A9E5-4807-BA48-AA63147DAAD6}"/>
          </ac:spMkLst>
        </pc:spChg>
        <pc:spChg chg="mod">
          <ac:chgData name="Hamlet Markarian" userId="4926d2b407f31d77" providerId="LiveId" clId="{C257409A-8BF4-4542-8217-7E0DE09B0263}" dt="2021-04-09T12:18:23.015" v="109" actId="27803"/>
          <ac:spMkLst>
            <pc:docMk/>
            <pc:sldMk cId="1488022321" sldId="1336"/>
            <ac:spMk id="46" creationId="{E88F3EE5-C53C-44DB-947D-61E55A7130A7}"/>
          </ac:spMkLst>
        </pc:spChg>
        <pc:spChg chg="mod">
          <ac:chgData name="Hamlet Markarian" userId="4926d2b407f31d77" providerId="LiveId" clId="{C257409A-8BF4-4542-8217-7E0DE09B0263}" dt="2021-04-09T12:18:23.015" v="109" actId="27803"/>
          <ac:spMkLst>
            <pc:docMk/>
            <pc:sldMk cId="1488022321" sldId="1336"/>
            <ac:spMk id="47" creationId="{BEABFC77-3F84-4504-8C11-F8FF853016A7}"/>
          </ac:spMkLst>
        </pc:spChg>
        <pc:spChg chg="mod">
          <ac:chgData name="Hamlet Markarian" userId="4926d2b407f31d77" providerId="LiveId" clId="{C257409A-8BF4-4542-8217-7E0DE09B0263}" dt="2021-04-09T12:18:23.015" v="109" actId="27803"/>
          <ac:spMkLst>
            <pc:docMk/>
            <pc:sldMk cId="1488022321" sldId="1336"/>
            <ac:spMk id="48" creationId="{695DECB7-797A-46CD-AF0E-A529DF433D5C}"/>
          </ac:spMkLst>
        </pc:spChg>
        <pc:spChg chg="mod">
          <ac:chgData name="Hamlet Markarian" userId="4926d2b407f31d77" providerId="LiveId" clId="{C257409A-8BF4-4542-8217-7E0DE09B0263}" dt="2021-04-09T12:18:23.015" v="109" actId="27803"/>
          <ac:spMkLst>
            <pc:docMk/>
            <pc:sldMk cId="1488022321" sldId="1336"/>
            <ac:spMk id="49" creationId="{6AAEE439-1EBD-4242-9E41-5981A6821B3E}"/>
          </ac:spMkLst>
        </pc:spChg>
        <pc:spChg chg="mod">
          <ac:chgData name="Hamlet Markarian" userId="4926d2b407f31d77" providerId="LiveId" clId="{C257409A-8BF4-4542-8217-7E0DE09B0263}" dt="2021-04-09T12:18:23.015" v="109" actId="27803"/>
          <ac:spMkLst>
            <pc:docMk/>
            <pc:sldMk cId="1488022321" sldId="1336"/>
            <ac:spMk id="50" creationId="{3B2017C9-21AF-4639-9FF9-5483754BF125}"/>
          </ac:spMkLst>
        </pc:spChg>
        <pc:spChg chg="mod">
          <ac:chgData name="Hamlet Markarian" userId="4926d2b407f31d77" providerId="LiveId" clId="{C257409A-8BF4-4542-8217-7E0DE09B0263}" dt="2021-04-09T12:18:23.015" v="109" actId="27803"/>
          <ac:spMkLst>
            <pc:docMk/>
            <pc:sldMk cId="1488022321" sldId="1336"/>
            <ac:spMk id="51" creationId="{C1FB3B7C-B2CE-46E9-A62F-C1B96703FCCF}"/>
          </ac:spMkLst>
        </pc:spChg>
        <pc:spChg chg="mod">
          <ac:chgData name="Hamlet Markarian" userId="4926d2b407f31d77" providerId="LiveId" clId="{C257409A-8BF4-4542-8217-7E0DE09B0263}" dt="2021-04-09T12:18:23.015" v="109" actId="27803"/>
          <ac:spMkLst>
            <pc:docMk/>
            <pc:sldMk cId="1488022321" sldId="1336"/>
            <ac:spMk id="52" creationId="{33FB34E2-4AC3-4BFF-A6FD-FA09F6820422}"/>
          </ac:spMkLst>
        </pc:spChg>
        <pc:spChg chg="mod">
          <ac:chgData name="Hamlet Markarian" userId="4926d2b407f31d77" providerId="LiveId" clId="{C257409A-8BF4-4542-8217-7E0DE09B0263}" dt="2021-04-09T12:18:23.015" v="109" actId="27803"/>
          <ac:spMkLst>
            <pc:docMk/>
            <pc:sldMk cId="1488022321" sldId="1336"/>
            <ac:spMk id="53" creationId="{CB231786-9A07-4FF6-A75D-2DC4A4662C4C}"/>
          </ac:spMkLst>
        </pc:spChg>
        <pc:spChg chg="mod">
          <ac:chgData name="Hamlet Markarian" userId="4926d2b407f31d77" providerId="LiveId" clId="{C257409A-8BF4-4542-8217-7E0DE09B0263}" dt="2021-04-09T12:18:23.015" v="109" actId="27803"/>
          <ac:spMkLst>
            <pc:docMk/>
            <pc:sldMk cId="1488022321" sldId="1336"/>
            <ac:spMk id="54" creationId="{1AC2A620-5F98-47D9-946B-FCC2A72AE469}"/>
          </ac:spMkLst>
        </pc:spChg>
        <pc:spChg chg="mod">
          <ac:chgData name="Hamlet Markarian" userId="4926d2b407f31d77" providerId="LiveId" clId="{C257409A-8BF4-4542-8217-7E0DE09B0263}" dt="2021-04-09T12:18:23.015" v="109" actId="27803"/>
          <ac:spMkLst>
            <pc:docMk/>
            <pc:sldMk cId="1488022321" sldId="1336"/>
            <ac:spMk id="55" creationId="{B641E674-3404-484B-A49E-9BF6E64B0B1F}"/>
          </ac:spMkLst>
        </pc:spChg>
        <pc:spChg chg="mod">
          <ac:chgData name="Hamlet Markarian" userId="4926d2b407f31d77" providerId="LiveId" clId="{C257409A-8BF4-4542-8217-7E0DE09B0263}" dt="2021-04-09T12:18:23.015" v="109" actId="27803"/>
          <ac:spMkLst>
            <pc:docMk/>
            <pc:sldMk cId="1488022321" sldId="1336"/>
            <ac:spMk id="56" creationId="{46623ACD-874A-4722-A7BE-F28208E92CBC}"/>
          </ac:spMkLst>
        </pc:spChg>
        <pc:spChg chg="mod">
          <ac:chgData name="Hamlet Markarian" userId="4926d2b407f31d77" providerId="LiveId" clId="{C257409A-8BF4-4542-8217-7E0DE09B0263}" dt="2021-04-09T12:18:23.015" v="109" actId="27803"/>
          <ac:spMkLst>
            <pc:docMk/>
            <pc:sldMk cId="1488022321" sldId="1336"/>
            <ac:spMk id="57" creationId="{1D3A07A9-6D67-4486-9D1F-703B78E12562}"/>
          </ac:spMkLst>
        </pc:spChg>
        <pc:spChg chg="mod">
          <ac:chgData name="Hamlet Markarian" userId="4926d2b407f31d77" providerId="LiveId" clId="{C257409A-8BF4-4542-8217-7E0DE09B0263}" dt="2021-04-09T12:18:23.015" v="109" actId="27803"/>
          <ac:spMkLst>
            <pc:docMk/>
            <pc:sldMk cId="1488022321" sldId="1336"/>
            <ac:spMk id="58" creationId="{A794F4AC-AD01-4AC3-A883-0EAF6108DAE0}"/>
          </ac:spMkLst>
        </pc:spChg>
        <pc:spChg chg="mod">
          <ac:chgData name="Hamlet Markarian" userId="4926d2b407f31d77" providerId="LiveId" clId="{C257409A-8BF4-4542-8217-7E0DE09B0263}" dt="2021-04-09T12:18:23.015" v="109" actId="27803"/>
          <ac:spMkLst>
            <pc:docMk/>
            <pc:sldMk cId="1488022321" sldId="1336"/>
            <ac:spMk id="59" creationId="{18646029-7977-4A65-B5FE-7470894733ED}"/>
          </ac:spMkLst>
        </pc:spChg>
        <pc:spChg chg="mod">
          <ac:chgData name="Hamlet Markarian" userId="4926d2b407f31d77" providerId="LiveId" clId="{C257409A-8BF4-4542-8217-7E0DE09B0263}" dt="2021-04-09T12:18:23.015" v="109" actId="27803"/>
          <ac:spMkLst>
            <pc:docMk/>
            <pc:sldMk cId="1488022321" sldId="1336"/>
            <ac:spMk id="60" creationId="{5870B0FF-B11F-43D7-AD40-2D5D7455E0F2}"/>
          </ac:spMkLst>
        </pc:spChg>
        <pc:spChg chg="mod">
          <ac:chgData name="Hamlet Markarian" userId="4926d2b407f31d77" providerId="LiveId" clId="{C257409A-8BF4-4542-8217-7E0DE09B0263}" dt="2021-04-09T12:18:23.015" v="109" actId="27803"/>
          <ac:spMkLst>
            <pc:docMk/>
            <pc:sldMk cId="1488022321" sldId="1336"/>
            <ac:spMk id="61" creationId="{E1DBAFD2-34E7-4169-9A92-BD39EE6D2FA5}"/>
          </ac:spMkLst>
        </pc:spChg>
        <pc:spChg chg="mod">
          <ac:chgData name="Hamlet Markarian" userId="4926d2b407f31d77" providerId="LiveId" clId="{C257409A-8BF4-4542-8217-7E0DE09B0263}" dt="2021-04-09T12:18:23.015" v="109" actId="27803"/>
          <ac:spMkLst>
            <pc:docMk/>
            <pc:sldMk cId="1488022321" sldId="1336"/>
            <ac:spMk id="62" creationId="{DCB48243-0717-4374-9F9F-36D87F9DF5C4}"/>
          </ac:spMkLst>
        </pc:spChg>
        <pc:spChg chg="mod">
          <ac:chgData name="Hamlet Markarian" userId="4926d2b407f31d77" providerId="LiveId" clId="{C257409A-8BF4-4542-8217-7E0DE09B0263}" dt="2021-04-09T12:18:23.015" v="109" actId="27803"/>
          <ac:spMkLst>
            <pc:docMk/>
            <pc:sldMk cId="1488022321" sldId="1336"/>
            <ac:spMk id="63" creationId="{98782E0E-DA9C-4F43-89A9-4619BF70FB40}"/>
          </ac:spMkLst>
        </pc:spChg>
        <pc:spChg chg="mod">
          <ac:chgData name="Hamlet Markarian" userId="4926d2b407f31d77" providerId="LiveId" clId="{C257409A-8BF4-4542-8217-7E0DE09B0263}" dt="2021-04-09T12:18:23.015" v="109" actId="27803"/>
          <ac:spMkLst>
            <pc:docMk/>
            <pc:sldMk cId="1488022321" sldId="1336"/>
            <ac:spMk id="64" creationId="{22CD3ADA-CC1C-4E2A-A82B-D17237ECF760}"/>
          </ac:spMkLst>
        </pc:spChg>
        <pc:spChg chg="add mod ord">
          <ac:chgData name="Hamlet Markarian" userId="4926d2b407f31d77" providerId="LiveId" clId="{C257409A-8BF4-4542-8217-7E0DE09B0263}" dt="2021-04-09T12:24:55.282" v="423" actId="12789"/>
          <ac:spMkLst>
            <pc:docMk/>
            <pc:sldMk cId="1488022321" sldId="1336"/>
            <ac:spMk id="65" creationId="{FCB003F4-5071-4009-A54C-D030F240D39B}"/>
          </ac:spMkLst>
        </pc:spChg>
        <pc:spChg chg="add del mod ord">
          <ac:chgData name="Hamlet Markarian" userId="4926d2b407f31d77" providerId="LiveId" clId="{C257409A-8BF4-4542-8217-7E0DE09B0263}" dt="2021-04-09T12:30:03.882" v="525" actId="478"/>
          <ac:spMkLst>
            <pc:docMk/>
            <pc:sldMk cId="1488022321" sldId="1336"/>
            <ac:spMk id="68" creationId="{B61D9AFE-D9CB-41AF-B74A-9A928608FD3C}"/>
          </ac:spMkLst>
        </pc:spChg>
        <pc:spChg chg="add del mod ord">
          <ac:chgData name="Hamlet Markarian" userId="4926d2b407f31d77" providerId="LiveId" clId="{C257409A-8BF4-4542-8217-7E0DE09B0263}" dt="2021-04-09T12:31:06.779" v="543" actId="478"/>
          <ac:spMkLst>
            <pc:docMk/>
            <pc:sldMk cId="1488022321" sldId="1336"/>
            <ac:spMk id="69" creationId="{19D12B49-5A8A-4B80-94B3-D677E4815397}"/>
          </ac:spMkLst>
        </pc:spChg>
        <pc:spChg chg="add mod ord">
          <ac:chgData name="Hamlet Markarian" userId="4926d2b407f31d77" providerId="LiveId" clId="{C257409A-8BF4-4542-8217-7E0DE09B0263}" dt="2021-04-09T12:37:11.716" v="1142" actId="207"/>
          <ac:spMkLst>
            <pc:docMk/>
            <pc:sldMk cId="1488022321" sldId="1336"/>
            <ac:spMk id="70" creationId="{523E7DA2-7493-4B52-9ED2-3FC008C51653}"/>
          </ac:spMkLst>
        </pc:spChg>
        <pc:spChg chg="add mod">
          <ac:chgData name="Hamlet Markarian" userId="4926d2b407f31d77" providerId="LiveId" clId="{C257409A-8BF4-4542-8217-7E0DE09B0263}" dt="2021-04-09T12:39:44.149" v="1168" actId="1076"/>
          <ac:spMkLst>
            <pc:docMk/>
            <pc:sldMk cId="1488022321" sldId="1336"/>
            <ac:spMk id="71" creationId="{0DB52178-62B6-47CC-BD73-81552FBDECEE}"/>
          </ac:spMkLst>
        </pc:spChg>
        <pc:spChg chg="del mod">
          <ac:chgData name="Hamlet Markarian" userId="4926d2b407f31d77" providerId="LiveId" clId="{C257409A-8BF4-4542-8217-7E0DE09B0263}" dt="2021-04-09T12:24:02.043" v="410" actId="478"/>
          <ac:spMkLst>
            <pc:docMk/>
            <pc:sldMk cId="1488022321" sldId="1336"/>
            <ac:spMk id="127" creationId="{094E3DE1-C178-4788-82F9-A92879984E4B}"/>
          </ac:spMkLst>
        </pc:spChg>
        <pc:spChg chg="del mod">
          <ac:chgData name="Hamlet Markarian" userId="4926d2b407f31d77" providerId="LiveId" clId="{C257409A-8BF4-4542-8217-7E0DE09B0263}" dt="2021-04-09T12:24:02.043" v="410" actId="478"/>
          <ac:spMkLst>
            <pc:docMk/>
            <pc:sldMk cId="1488022321" sldId="1336"/>
            <ac:spMk id="128" creationId="{7EDD9039-E04C-40C2-BF13-2D1D9AFE6EC9}"/>
          </ac:spMkLst>
        </pc:spChg>
        <pc:spChg chg="add del">
          <ac:chgData name="Hamlet Markarian" userId="4926d2b407f31d77" providerId="LiveId" clId="{C257409A-8BF4-4542-8217-7E0DE09B0263}" dt="2021-04-09T12:09:00.028" v="79" actId="478"/>
          <ac:spMkLst>
            <pc:docMk/>
            <pc:sldMk cId="1488022321" sldId="1336"/>
            <ac:spMk id="135" creationId="{5625491D-B444-4629-BFFD-94EC42D01B54}"/>
          </ac:spMkLst>
        </pc:spChg>
        <pc:spChg chg="del">
          <ac:chgData name="Hamlet Markarian" userId="4926d2b407f31d77" providerId="LiveId" clId="{C257409A-8BF4-4542-8217-7E0DE09B0263}" dt="2021-04-09T12:16:36.876" v="99" actId="478"/>
          <ac:spMkLst>
            <pc:docMk/>
            <pc:sldMk cId="1488022321" sldId="1336"/>
            <ac:spMk id="182" creationId="{67F59D4B-5FCF-4C7A-93D2-C2C61C5AD5F1}"/>
          </ac:spMkLst>
        </pc:spChg>
        <pc:spChg chg="del">
          <ac:chgData name="Hamlet Markarian" userId="4926d2b407f31d77" providerId="LiveId" clId="{C257409A-8BF4-4542-8217-7E0DE09B0263}" dt="2021-04-09T12:16:36.156" v="98" actId="478"/>
          <ac:spMkLst>
            <pc:docMk/>
            <pc:sldMk cId="1488022321" sldId="1336"/>
            <ac:spMk id="183" creationId="{77FC1FB2-AA54-47DF-A058-F8C243B617BA}"/>
          </ac:spMkLst>
        </pc:spChg>
        <pc:spChg chg="del">
          <ac:chgData name="Hamlet Markarian" userId="4926d2b407f31d77" providerId="LiveId" clId="{C257409A-8BF4-4542-8217-7E0DE09B0263}" dt="2021-04-09T12:16:35.517" v="97" actId="478"/>
          <ac:spMkLst>
            <pc:docMk/>
            <pc:sldMk cId="1488022321" sldId="1336"/>
            <ac:spMk id="184" creationId="{5ACD32C7-BAEC-4B7E-94A7-7CA13E3A4C18}"/>
          </ac:spMkLst>
        </pc:spChg>
        <pc:spChg chg="add del mod ord">
          <ac:chgData name="Hamlet Markarian" userId="4926d2b407f31d77" providerId="LiveId" clId="{C257409A-8BF4-4542-8217-7E0DE09B0263}" dt="2021-04-09T12:30:03.034" v="524" actId="478"/>
          <ac:spMkLst>
            <pc:docMk/>
            <pc:sldMk cId="1488022321" sldId="1336"/>
            <ac:spMk id="225" creationId="{9DB264A9-0C9E-4239-A167-0099C9C7107B}"/>
          </ac:spMkLst>
        </pc:spChg>
        <pc:spChg chg="add del mod ord">
          <ac:chgData name="Hamlet Markarian" userId="4926d2b407f31d77" providerId="LiveId" clId="{C257409A-8BF4-4542-8217-7E0DE09B0263}" dt="2021-04-09T12:30:02.458" v="523" actId="478"/>
          <ac:spMkLst>
            <pc:docMk/>
            <pc:sldMk cId="1488022321" sldId="1336"/>
            <ac:spMk id="226" creationId="{C332876A-776E-40BC-BFC6-48C0192BA2C8}"/>
          </ac:spMkLst>
        </pc:spChg>
        <pc:spChg chg="add mod ord">
          <ac:chgData name="Hamlet Markarian" userId="4926d2b407f31d77" providerId="LiveId" clId="{C257409A-8BF4-4542-8217-7E0DE09B0263}" dt="2021-04-09T12:37:16.190" v="1143" actId="207"/>
          <ac:spMkLst>
            <pc:docMk/>
            <pc:sldMk cId="1488022321" sldId="1336"/>
            <ac:spMk id="227" creationId="{1BF70210-DF54-43C0-A8D5-60BD72CE2A56}"/>
          </ac:spMkLst>
        </pc:spChg>
        <pc:spChg chg="add mod ord">
          <ac:chgData name="Hamlet Markarian" userId="4926d2b407f31d77" providerId="LiveId" clId="{C257409A-8BF4-4542-8217-7E0DE09B0263}" dt="2021-04-09T12:36:51.356" v="1015" actId="207"/>
          <ac:spMkLst>
            <pc:docMk/>
            <pc:sldMk cId="1488022321" sldId="1336"/>
            <ac:spMk id="228" creationId="{8E991D42-D2DC-4301-84F9-F2101FB3D14E}"/>
          </ac:spMkLst>
        </pc:spChg>
        <pc:spChg chg="add mod ord">
          <ac:chgData name="Hamlet Markarian" userId="4926d2b407f31d77" providerId="LiveId" clId="{C257409A-8BF4-4542-8217-7E0DE09B0263}" dt="2021-04-09T12:36:46.584" v="985" actId="207"/>
          <ac:spMkLst>
            <pc:docMk/>
            <pc:sldMk cId="1488022321" sldId="1336"/>
            <ac:spMk id="229" creationId="{5AF88D0B-5162-47F2-8564-973434B0A23D}"/>
          </ac:spMkLst>
        </pc:spChg>
        <pc:spChg chg="add mod ord">
          <ac:chgData name="Hamlet Markarian" userId="4926d2b407f31d77" providerId="LiveId" clId="{C257409A-8BF4-4542-8217-7E0DE09B0263}" dt="2021-04-09T12:36:43.672" v="966" actId="207"/>
          <ac:spMkLst>
            <pc:docMk/>
            <pc:sldMk cId="1488022321" sldId="1336"/>
            <ac:spMk id="230" creationId="{08A5C199-6AA9-4549-895D-0B437547C8BB}"/>
          </ac:spMkLst>
        </pc:spChg>
        <pc:spChg chg="add mod">
          <ac:chgData name="Hamlet Markarian" userId="4926d2b407f31d77" providerId="LiveId" clId="{C257409A-8BF4-4542-8217-7E0DE09B0263}" dt="2021-04-09T12:38:35.354" v="1153" actId="12789"/>
          <ac:spMkLst>
            <pc:docMk/>
            <pc:sldMk cId="1488022321" sldId="1336"/>
            <ac:spMk id="231" creationId="{22396183-850E-421E-9D6E-EC9A6AF5EF66}"/>
          </ac:spMkLst>
        </pc:spChg>
        <pc:spChg chg="add mod">
          <ac:chgData name="Hamlet Markarian" userId="4926d2b407f31d77" providerId="LiveId" clId="{C257409A-8BF4-4542-8217-7E0DE09B0263}" dt="2021-04-09T12:39:51.227" v="1169" actId="408"/>
          <ac:spMkLst>
            <pc:docMk/>
            <pc:sldMk cId="1488022321" sldId="1336"/>
            <ac:spMk id="232" creationId="{63525495-B7F9-4AF6-BE7E-F65167C7F4DF}"/>
          </ac:spMkLst>
        </pc:spChg>
        <pc:spChg chg="add mod">
          <ac:chgData name="Hamlet Markarian" userId="4926d2b407f31d77" providerId="LiveId" clId="{C257409A-8BF4-4542-8217-7E0DE09B0263}" dt="2021-04-09T12:39:51.227" v="1169" actId="408"/>
          <ac:spMkLst>
            <pc:docMk/>
            <pc:sldMk cId="1488022321" sldId="1336"/>
            <ac:spMk id="233" creationId="{626BE329-231D-43E5-871B-DDF4C2FD1262}"/>
          </ac:spMkLst>
        </pc:spChg>
        <pc:spChg chg="add mod">
          <ac:chgData name="Hamlet Markarian" userId="4926d2b407f31d77" providerId="LiveId" clId="{C257409A-8BF4-4542-8217-7E0DE09B0263}" dt="2021-04-09T12:39:51.227" v="1169" actId="408"/>
          <ac:spMkLst>
            <pc:docMk/>
            <pc:sldMk cId="1488022321" sldId="1336"/>
            <ac:spMk id="234" creationId="{6F2D2282-8FE2-4D23-9EC8-E95085FB56E8}"/>
          </ac:spMkLst>
        </pc:spChg>
        <pc:spChg chg="add mod">
          <ac:chgData name="Hamlet Markarian" userId="4926d2b407f31d77" providerId="LiveId" clId="{C257409A-8BF4-4542-8217-7E0DE09B0263}" dt="2021-04-09T12:39:51.227" v="1169" actId="408"/>
          <ac:spMkLst>
            <pc:docMk/>
            <pc:sldMk cId="1488022321" sldId="1336"/>
            <ac:spMk id="235" creationId="{E5D4B9F1-99B7-47D9-A1AF-1CD255870587}"/>
          </ac:spMkLst>
        </pc:spChg>
        <pc:spChg chg="add mod">
          <ac:chgData name="Hamlet Markarian" userId="4926d2b407f31d77" providerId="LiveId" clId="{C257409A-8BF4-4542-8217-7E0DE09B0263}" dt="2021-04-09T12:39:51.227" v="1169" actId="408"/>
          <ac:spMkLst>
            <pc:docMk/>
            <pc:sldMk cId="1488022321" sldId="1336"/>
            <ac:spMk id="236" creationId="{94171BCA-D78B-436D-A8A5-32022A91D372}"/>
          </ac:spMkLst>
        </pc:spChg>
        <pc:spChg chg="add mod">
          <ac:chgData name="Hamlet Markarian" userId="4926d2b407f31d77" providerId="LiveId" clId="{C257409A-8BF4-4542-8217-7E0DE09B0263}" dt="2021-04-09T12:39:51.227" v="1169" actId="408"/>
          <ac:spMkLst>
            <pc:docMk/>
            <pc:sldMk cId="1488022321" sldId="1336"/>
            <ac:spMk id="237" creationId="{6A5DF111-D39E-4A2F-B430-466AE2D51DAB}"/>
          </ac:spMkLst>
        </pc:spChg>
        <pc:grpChg chg="del">
          <ac:chgData name="Hamlet Markarian" userId="4926d2b407f31d77" providerId="LiveId" clId="{C257409A-8BF4-4542-8217-7E0DE09B0263}" dt="2021-04-09T11:49:17.504" v="0" actId="478"/>
          <ac:grpSpMkLst>
            <pc:docMk/>
            <pc:sldMk cId="1488022321" sldId="1336"/>
            <ac:grpSpMk id="11" creationId="{362E6DB1-A185-424E-8D03-706851647752}"/>
          </ac:grpSpMkLst>
        </pc:grpChg>
        <pc:grpChg chg="mod">
          <ac:chgData name="Hamlet Markarian" userId="4926d2b407f31d77" providerId="LiveId" clId="{C257409A-8BF4-4542-8217-7E0DE09B0263}" dt="2021-04-09T12:18:23.015" v="109" actId="27803"/>
          <ac:grpSpMkLst>
            <pc:docMk/>
            <pc:sldMk cId="1488022321" sldId="1336"/>
            <ac:grpSpMk id="20" creationId="{B53AB0AD-228D-410D-AF0C-8B28233826DC}"/>
          </ac:grpSpMkLst>
        </pc:grpChg>
        <pc:grpChg chg="add del mod">
          <ac:chgData name="Hamlet Markarian" userId="4926d2b407f31d77" providerId="LiveId" clId="{C257409A-8BF4-4542-8217-7E0DE09B0263}" dt="2021-04-09T12:26:14.670" v="451" actId="165"/>
          <ac:grpSpMkLst>
            <pc:docMk/>
            <pc:sldMk cId="1488022321" sldId="1336"/>
            <ac:grpSpMk id="66" creationId="{744AD49E-AC8C-48A0-96B5-356A08B5E33A}"/>
          </ac:grpSpMkLst>
        </pc:grpChg>
        <pc:grpChg chg="add del mod">
          <ac:chgData name="Hamlet Markarian" userId="4926d2b407f31d77" providerId="LiveId" clId="{C257409A-8BF4-4542-8217-7E0DE09B0263}" dt="2021-04-09T12:26:59.327" v="469" actId="165"/>
          <ac:grpSpMkLst>
            <pc:docMk/>
            <pc:sldMk cId="1488022321" sldId="1336"/>
            <ac:grpSpMk id="67" creationId="{7F93F9A9-4F15-41BD-A311-56F659CBAE1E}"/>
          </ac:grpSpMkLst>
        </pc:grpChg>
        <pc:grpChg chg="add del mod">
          <ac:chgData name="Hamlet Markarian" userId="4926d2b407f31d77" providerId="LiveId" clId="{C257409A-8BF4-4542-8217-7E0DE09B0263}" dt="2021-04-09T12:26:59.327" v="469" actId="165"/>
          <ac:grpSpMkLst>
            <pc:docMk/>
            <pc:sldMk cId="1488022321" sldId="1336"/>
            <ac:grpSpMk id="110" creationId="{7C011C67-B71C-43F4-821A-055C9935BF1A}"/>
          </ac:grpSpMkLst>
        </pc:grpChg>
        <pc:grpChg chg="del">
          <ac:chgData name="Hamlet Markarian" userId="4926d2b407f31d77" providerId="LiveId" clId="{C257409A-8BF4-4542-8217-7E0DE09B0263}" dt="2021-04-09T11:49:18.269" v="1" actId="478"/>
          <ac:grpSpMkLst>
            <pc:docMk/>
            <pc:sldMk cId="1488022321" sldId="1336"/>
            <ac:grpSpMk id="123" creationId="{090B6407-3B96-4AD1-9C04-4DAA3A60FAA3}"/>
          </ac:grpSpMkLst>
        </pc:grpChg>
        <pc:grpChg chg="del">
          <ac:chgData name="Hamlet Markarian" userId="4926d2b407f31d77" providerId="LiveId" clId="{C257409A-8BF4-4542-8217-7E0DE09B0263}" dt="2021-04-09T11:49:18.958" v="2" actId="478"/>
          <ac:grpSpMkLst>
            <pc:docMk/>
            <pc:sldMk cId="1488022321" sldId="1336"/>
            <ac:grpSpMk id="130" creationId="{A979CC77-6090-4465-BA7C-162282BDDC4D}"/>
          </ac:grpSpMkLst>
        </pc:grpChg>
        <pc:grpChg chg="add del mod">
          <ac:chgData name="Hamlet Markarian" userId="4926d2b407f31d77" providerId="LiveId" clId="{C257409A-8BF4-4542-8217-7E0DE09B0263}" dt="2021-04-09T12:26:59.327" v="469" actId="165"/>
          <ac:grpSpMkLst>
            <pc:docMk/>
            <pc:sldMk cId="1488022321" sldId="1336"/>
            <ac:grpSpMk id="137" creationId="{E4C3EA38-5BC1-4EC6-8092-690287F7626D}"/>
          </ac:grpSpMkLst>
        </pc:grpChg>
        <pc:grpChg chg="add del mod">
          <ac:chgData name="Hamlet Markarian" userId="4926d2b407f31d77" providerId="LiveId" clId="{C257409A-8BF4-4542-8217-7E0DE09B0263}" dt="2021-04-09T12:26:59.327" v="469" actId="165"/>
          <ac:grpSpMkLst>
            <pc:docMk/>
            <pc:sldMk cId="1488022321" sldId="1336"/>
            <ac:grpSpMk id="149" creationId="{19FDFF8A-FC62-4614-B416-97D057A74111}"/>
          </ac:grpSpMkLst>
        </pc:grpChg>
        <pc:grpChg chg="add del mod">
          <ac:chgData name="Hamlet Markarian" userId="4926d2b407f31d77" providerId="LiveId" clId="{C257409A-8BF4-4542-8217-7E0DE09B0263}" dt="2021-04-09T12:26:59.327" v="469" actId="165"/>
          <ac:grpSpMkLst>
            <pc:docMk/>
            <pc:sldMk cId="1488022321" sldId="1336"/>
            <ac:grpSpMk id="161" creationId="{1B163D31-C4EA-43B9-ADF3-CBF4FBD9D87C}"/>
          </ac:grpSpMkLst>
        </pc:grpChg>
        <pc:grpChg chg="add del mod">
          <ac:chgData name="Hamlet Markarian" userId="4926d2b407f31d77" providerId="LiveId" clId="{C257409A-8BF4-4542-8217-7E0DE09B0263}" dt="2021-04-09T12:26:59.327" v="469" actId="165"/>
          <ac:grpSpMkLst>
            <pc:docMk/>
            <pc:sldMk cId="1488022321" sldId="1336"/>
            <ac:grpSpMk id="173" creationId="{EA121B9E-05DE-49B9-87A0-7959E3AB577F}"/>
          </ac:grpSpMkLst>
        </pc:grpChg>
        <pc:grpChg chg="add del mod">
          <ac:chgData name="Hamlet Markarian" userId="4926d2b407f31d77" providerId="LiveId" clId="{C257409A-8BF4-4542-8217-7E0DE09B0263}" dt="2021-04-09T12:26:59.327" v="469" actId="165"/>
          <ac:grpSpMkLst>
            <pc:docMk/>
            <pc:sldMk cId="1488022321" sldId="1336"/>
            <ac:grpSpMk id="189" creationId="{A75E807A-5DF2-4AF9-8F81-75434DC2DD5B}"/>
          </ac:grpSpMkLst>
        </pc:grpChg>
        <pc:grpChg chg="add del mod">
          <ac:chgData name="Hamlet Markarian" userId="4926d2b407f31d77" providerId="LiveId" clId="{C257409A-8BF4-4542-8217-7E0DE09B0263}" dt="2021-04-09T12:26:59.327" v="469" actId="165"/>
          <ac:grpSpMkLst>
            <pc:docMk/>
            <pc:sldMk cId="1488022321" sldId="1336"/>
            <ac:grpSpMk id="201" creationId="{45195896-696D-480B-81ED-D3836FBF1044}"/>
          </ac:grpSpMkLst>
        </pc:grpChg>
        <pc:grpChg chg="add del mod">
          <ac:chgData name="Hamlet Markarian" userId="4926d2b407f31d77" providerId="LiveId" clId="{C257409A-8BF4-4542-8217-7E0DE09B0263}" dt="2021-04-09T12:26:59.327" v="469" actId="165"/>
          <ac:grpSpMkLst>
            <pc:docMk/>
            <pc:sldMk cId="1488022321" sldId="1336"/>
            <ac:grpSpMk id="213" creationId="{1C4DDD54-0A51-43BE-BCA5-551699B37989}"/>
          </ac:grpSpMkLst>
        </pc:grpChg>
        <pc:graphicFrameChg chg="add del mod">
          <ac:chgData name="Hamlet Markarian" userId="4926d2b407f31d77" providerId="LiveId" clId="{C257409A-8BF4-4542-8217-7E0DE09B0263}" dt="2021-04-09T12:11:25.661" v="82" actId="478"/>
          <ac:graphicFrameMkLst>
            <pc:docMk/>
            <pc:sldMk cId="1488022321" sldId="1336"/>
            <ac:graphicFrameMk id="13" creationId="{50BFE32C-1687-41DA-A9B2-57D44AB2A0EB}"/>
          </ac:graphicFrameMkLst>
        </pc:graphicFrameChg>
        <pc:picChg chg="add del mod ord">
          <ac:chgData name="Hamlet Markarian" userId="4926d2b407f31d77" providerId="LiveId" clId="{C257409A-8BF4-4542-8217-7E0DE09B0263}" dt="2021-04-09T11:54:47.618" v="45"/>
          <ac:picMkLst>
            <pc:docMk/>
            <pc:sldMk cId="1488022321" sldId="1336"/>
            <ac:picMk id="4" creationId="{FBDF8073-CEF9-488E-BE85-E9A1C87A377D}"/>
          </ac:picMkLst>
        </pc:picChg>
        <pc:picChg chg="mod">
          <ac:chgData name="Hamlet Markarian" userId="4926d2b407f31d77" providerId="LiveId" clId="{C257409A-8BF4-4542-8217-7E0DE09B0263}" dt="2021-04-09T12:24:57.569" v="424" actId="12789"/>
          <ac:picMkLst>
            <pc:docMk/>
            <pc:sldMk cId="1488022321" sldId="1336"/>
            <ac:picMk id="7" creationId="{1190B5BC-289C-480A-9F4B-8A49BF1CA8AF}"/>
          </ac:picMkLst>
        </pc:picChg>
        <pc:picChg chg="add del mod">
          <ac:chgData name="Hamlet Markarian" userId="4926d2b407f31d77" providerId="LiveId" clId="{C257409A-8BF4-4542-8217-7E0DE09B0263}" dt="2021-04-09T12:08:42.015" v="66" actId="22"/>
          <ac:picMkLst>
            <pc:docMk/>
            <pc:sldMk cId="1488022321" sldId="1336"/>
            <ac:picMk id="12" creationId="{54D84D4A-9D33-41BA-B479-4EB95552CD24}"/>
          </ac:picMkLst>
        </pc:picChg>
        <pc:picChg chg="add del mod">
          <ac:chgData name="Hamlet Markarian" userId="4926d2b407f31d77" providerId="LiveId" clId="{C257409A-8BF4-4542-8217-7E0DE09B0263}" dt="2021-04-09T12:19:40.380" v="129" actId="478"/>
          <ac:picMkLst>
            <pc:docMk/>
            <pc:sldMk cId="1488022321" sldId="1336"/>
            <ac:picMk id="16" creationId="{7FCC6E9D-50A8-43F8-8042-98759F10369E}"/>
          </ac:picMkLst>
        </pc:picChg>
        <pc:picChg chg="add del mod ord">
          <ac:chgData name="Hamlet Markarian" userId="4926d2b407f31d77" providerId="LiveId" clId="{C257409A-8BF4-4542-8217-7E0DE09B0263}" dt="2021-04-09T12:21:07.660" v="266" actId="478"/>
          <ac:picMkLst>
            <pc:docMk/>
            <pc:sldMk cId="1488022321" sldId="1336"/>
            <ac:picMk id="19" creationId="{B53AB0AD-228D-410D-AF0C-8B28233826DC}"/>
          </ac:picMkLst>
        </pc:picChg>
        <pc:picChg chg="del mod ord">
          <ac:chgData name="Hamlet Markarian" userId="4926d2b407f31d77" providerId="LiveId" clId="{C257409A-8BF4-4542-8217-7E0DE09B0263}" dt="2021-04-09T12:15:06.475" v="90" actId="478"/>
          <ac:picMkLst>
            <pc:docMk/>
            <pc:sldMk cId="1488022321" sldId="1336"/>
            <ac:picMk id="34" creationId="{47DFF28E-1591-4681-8F95-EA50AEDCCF17}"/>
          </ac:picMkLst>
        </pc:picChg>
        <pc:picChg chg="add del mod ord topLvl">
          <ac:chgData name="Hamlet Markarian" userId="4926d2b407f31d77" providerId="LiveId" clId="{C257409A-8BF4-4542-8217-7E0DE09B0263}" dt="2021-04-09T12:39:51.227" v="1169" actId="408"/>
          <ac:picMkLst>
            <pc:docMk/>
            <pc:sldMk cId="1488022321" sldId="1336"/>
            <ac:picMk id="86" creationId="{71CAD0C0-53F5-4327-92E6-CA35CCF976CC}"/>
          </ac:picMkLst>
        </pc:picChg>
        <pc:picChg chg="add del mod topLvl">
          <ac:chgData name="Hamlet Markarian" userId="4926d2b407f31d77" providerId="LiveId" clId="{C257409A-8BF4-4542-8217-7E0DE09B0263}" dt="2021-04-09T12:27:23.889" v="492" actId="478"/>
          <ac:picMkLst>
            <pc:docMk/>
            <pc:sldMk cId="1488022321" sldId="1336"/>
            <ac:picMk id="87" creationId="{BDDE3CE6-D52B-4DCD-A781-86A5AA39088C}"/>
          </ac:picMkLst>
        </pc:picChg>
        <pc:picChg chg="add del mod topLvl">
          <ac:chgData name="Hamlet Markarian" userId="4926d2b407f31d77" providerId="LiveId" clId="{C257409A-8BF4-4542-8217-7E0DE09B0263}" dt="2021-04-09T12:27:23.889" v="492" actId="478"/>
          <ac:picMkLst>
            <pc:docMk/>
            <pc:sldMk cId="1488022321" sldId="1336"/>
            <ac:picMk id="88" creationId="{0AD091A3-DE03-4560-A405-B45650BA09F7}"/>
          </ac:picMkLst>
        </pc:picChg>
        <pc:picChg chg="add del mod topLvl">
          <ac:chgData name="Hamlet Markarian" userId="4926d2b407f31d77" providerId="LiveId" clId="{C257409A-8BF4-4542-8217-7E0DE09B0263}" dt="2021-04-09T12:27:23.889" v="492" actId="478"/>
          <ac:picMkLst>
            <pc:docMk/>
            <pc:sldMk cId="1488022321" sldId="1336"/>
            <ac:picMk id="89" creationId="{D69705DC-2C9A-4F5D-84AD-D2AEFB8A84EB}"/>
          </ac:picMkLst>
        </pc:picChg>
        <pc:picChg chg="add del mod topLvl">
          <ac:chgData name="Hamlet Markarian" userId="4926d2b407f31d77" providerId="LiveId" clId="{C257409A-8BF4-4542-8217-7E0DE09B0263}" dt="2021-04-09T12:27:23.889" v="492" actId="478"/>
          <ac:picMkLst>
            <pc:docMk/>
            <pc:sldMk cId="1488022321" sldId="1336"/>
            <ac:picMk id="90" creationId="{739EC0A6-1AB4-469B-8997-27FA3E0E6399}"/>
          </ac:picMkLst>
        </pc:picChg>
        <pc:picChg chg="add del mod topLvl">
          <ac:chgData name="Hamlet Markarian" userId="4926d2b407f31d77" providerId="LiveId" clId="{C257409A-8BF4-4542-8217-7E0DE09B0263}" dt="2021-04-09T12:27:23.889" v="492" actId="478"/>
          <ac:picMkLst>
            <pc:docMk/>
            <pc:sldMk cId="1488022321" sldId="1336"/>
            <ac:picMk id="91" creationId="{EBF7A664-0BFF-4148-95CE-290A0E8D1C3F}"/>
          </ac:picMkLst>
        </pc:picChg>
        <pc:picChg chg="add del mod topLvl">
          <ac:chgData name="Hamlet Markarian" userId="4926d2b407f31d77" providerId="LiveId" clId="{C257409A-8BF4-4542-8217-7E0DE09B0263}" dt="2021-04-09T12:27:22.369" v="491" actId="478"/>
          <ac:picMkLst>
            <pc:docMk/>
            <pc:sldMk cId="1488022321" sldId="1336"/>
            <ac:picMk id="92" creationId="{50547D8F-3956-4705-A243-9E08E2E7BA0C}"/>
          </ac:picMkLst>
        </pc:picChg>
        <pc:picChg chg="add del mod topLvl">
          <ac:chgData name="Hamlet Markarian" userId="4926d2b407f31d77" providerId="LiveId" clId="{C257409A-8BF4-4542-8217-7E0DE09B0263}" dt="2021-04-09T12:27:22.369" v="491" actId="478"/>
          <ac:picMkLst>
            <pc:docMk/>
            <pc:sldMk cId="1488022321" sldId="1336"/>
            <ac:picMk id="93" creationId="{021FD08C-B5A6-489A-9AF4-423915C9814E}"/>
          </ac:picMkLst>
        </pc:picChg>
        <pc:picChg chg="add del mod topLvl">
          <ac:chgData name="Hamlet Markarian" userId="4926d2b407f31d77" providerId="LiveId" clId="{C257409A-8BF4-4542-8217-7E0DE09B0263}" dt="2021-04-09T12:27:22.369" v="491" actId="478"/>
          <ac:picMkLst>
            <pc:docMk/>
            <pc:sldMk cId="1488022321" sldId="1336"/>
            <ac:picMk id="94" creationId="{A65B0115-8F05-4E8C-98BA-7D623EE17B28}"/>
          </ac:picMkLst>
        </pc:picChg>
        <pc:picChg chg="add del mod topLvl">
          <ac:chgData name="Hamlet Markarian" userId="4926d2b407f31d77" providerId="LiveId" clId="{C257409A-8BF4-4542-8217-7E0DE09B0263}" dt="2021-04-09T12:27:22.369" v="491" actId="478"/>
          <ac:picMkLst>
            <pc:docMk/>
            <pc:sldMk cId="1488022321" sldId="1336"/>
            <ac:picMk id="95" creationId="{5EBCEBDC-A749-4239-8F6D-52AEFC6E6C72}"/>
          </ac:picMkLst>
        </pc:picChg>
        <pc:picChg chg="add del mod topLvl">
          <ac:chgData name="Hamlet Markarian" userId="4926d2b407f31d77" providerId="LiveId" clId="{C257409A-8BF4-4542-8217-7E0DE09B0263}" dt="2021-04-09T12:27:22.369" v="491" actId="478"/>
          <ac:picMkLst>
            <pc:docMk/>
            <pc:sldMk cId="1488022321" sldId="1336"/>
            <ac:picMk id="96" creationId="{685B0BD4-B398-4762-B46F-4EB95DA5679A}"/>
          </ac:picMkLst>
        </pc:picChg>
        <pc:picChg chg="add mod">
          <ac:chgData name="Hamlet Markarian" userId="4926d2b407f31d77" providerId="LiveId" clId="{C257409A-8BF4-4542-8217-7E0DE09B0263}" dt="2021-04-09T12:26:30.350" v="454" actId="571"/>
          <ac:picMkLst>
            <pc:docMk/>
            <pc:sldMk cId="1488022321" sldId="1336"/>
            <ac:picMk id="98" creationId="{F7C326D0-2AE0-4166-92B7-3425FCCD95E3}"/>
          </ac:picMkLst>
        </pc:picChg>
        <pc:picChg chg="add mod">
          <ac:chgData name="Hamlet Markarian" userId="4926d2b407f31d77" providerId="LiveId" clId="{C257409A-8BF4-4542-8217-7E0DE09B0263}" dt="2021-04-09T12:26:30.350" v="454" actId="571"/>
          <ac:picMkLst>
            <pc:docMk/>
            <pc:sldMk cId="1488022321" sldId="1336"/>
            <ac:picMk id="99" creationId="{9CB848E4-A57A-4384-BEC5-63F955171D11}"/>
          </ac:picMkLst>
        </pc:picChg>
        <pc:picChg chg="add mod">
          <ac:chgData name="Hamlet Markarian" userId="4926d2b407f31d77" providerId="LiveId" clId="{C257409A-8BF4-4542-8217-7E0DE09B0263}" dt="2021-04-09T12:26:30.350" v="454" actId="571"/>
          <ac:picMkLst>
            <pc:docMk/>
            <pc:sldMk cId="1488022321" sldId="1336"/>
            <ac:picMk id="100" creationId="{52B97C11-CCB8-4276-AFC0-BE93A2E5F54B}"/>
          </ac:picMkLst>
        </pc:picChg>
        <pc:picChg chg="add mod">
          <ac:chgData name="Hamlet Markarian" userId="4926d2b407f31d77" providerId="LiveId" clId="{C257409A-8BF4-4542-8217-7E0DE09B0263}" dt="2021-04-09T12:26:30.350" v="454" actId="571"/>
          <ac:picMkLst>
            <pc:docMk/>
            <pc:sldMk cId="1488022321" sldId="1336"/>
            <ac:picMk id="101" creationId="{8274BA3A-D2ED-435B-AB1D-EF8F69DC8B85}"/>
          </ac:picMkLst>
        </pc:picChg>
        <pc:picChg chg="add mod">
          <ac:chgData name="Hamlet Markarian" userId="4926d2b407f31d77" providerId="LiveId" clId="{C257409A-8BF4-4542-8217-7E0DE09B0263}" dt="2021-04-09T12:26:30.350" v="454" actId="571"/>
          <ac:picMkLst>
            <pc:docMk/>
            <pc:sldMk cId="1488022321" sldId="1336"/>
            <ac:picMk id="102" creationId="{CCCD3253-EDD1-4177-BA9F-71ECAB64DA48}"/>
          </ac:picMkLst>
        </pc:picChg>
        <pc:picChg chg="add mod">
          <ac:chgData name="Hamlet Markarian" userId="4926d2b407f31d77" providerId="LiveId" clId="{C257409A-8BF4-4542-8217-7E0DE09B0263}" dt="2021-04-09T12:26:30.350" v="454" actId="571"/>
          <ac:picMkLst>
            <pc:docMk/>
            <pc:sldMk cId="1488022321" sldId="1336"/>
            <ac:picMk id="103" creationId="{8C596BDE-EA50-423A-926E-875D64EB5058}"/>
          </ac:picMkLst>
        </pc:picChg>
        <pc:picChg chg="add mod">
          <ac:chgData name="Hamlet Markarian" userId="4926d2b407f31d77" providerId="LiveId" clId="{C257409A-8BF4-4542-8217-7E0DE09B0263}" dt="2021-04-09T12:26:30.350" v="454" actId="571"/>
          <ac:picMkLst>
            <pc:docMk/>
            <pc:sldMk cId="1488022321" sldId="1336"/>
            <ac:picMk id="104" creationId="{E343D746-0971-4BE2-A73C-B416C226FE44}"/>
          </ac:picMkLst>
        </pc:picChg>
        <pc:picChg chg="add mod">
          <ac:chgData name="Hamlet Markarian" userId="4926d2b407f31d77" providerId="LiveId" clId="{C257409A-8BF4-4542-8217-7E0DE09B0263}" dt="2021-04-09T12:26:30.350" v="454" actId="571"/>
          <ac:picMkLst>
            <pc:docMk/>
            <pc:sldMk cId="1488022321" sldId="1336"/>
            <ac:picMk id="105" creationId="{3C13B2E6-178B-4986-A2F5-78878746DC08}"/>
          </ac:picMkLst>
        </pc:picChg>
        <pc:picChg chg="add mod">
          <ac:chgData name="Hamlet Markarian" userId="4926d2b407f31d77" providerId="LiveId" clId="{C257409A-8BF4-4542-8217-7E0DE09B0263}" dt="2021-04-09T12:26:30.350" v="454" actId="571"/>
          <ac:picMkLst>
            <pc:docMk/>
            <pc:sldMk cId="1488022321" sldId="1336"/>
            <ac:picMk id="106" creationId="{D15F4538-B694-4D79-A5B0-70246BA3C73D}"/>
          </ac:picMkLst>
        </pc:picChg>
        <pc:picChg chg="add mod">
          <ac:chgData name="Hamlet Markarian" userId="4926d2b407f31d77" providerId="LiveId" clId="{C257409A-8BF4-4542-8217-7E0DE09B0263}" dt="2021-04-09T12:26:30.350" v="454" actId="571"/>
          <ac:picMkLst>
            <pc:docMk/>
            <pc:sldMk cId="1488022321" sldId="1336"/>
            <ac:picMk id="107" creationId="{B6EB7E7C-6646-42ED-890F-BB43EFAE8D2A}"/>
          </ac:picMkLst>
        </pc:picChg>
        <pc:picChg chg="add mod">
          <ac:chgData name="Hamlet Markarian" userId="4926d2b407f31d77" providerId="LiveId" clId="{C257409A-8BF4-4542-8217-7E0DE09B0263}" dt="2021-04-09T12:26:30.350" v="454" actId="571"/>
          <ac:picMkLst>
            <pc:docMk/>
            <pc:sldMk cId="1488022321" sldId="1336"/>
            <ac:picMk id="108" creationId="{C0AF1420-C7EE-46D8-8E4B-0BBBDB20318E}"/>
          </ac:picMkLst>
        </pc:picChg>
        <pc:picChg chg="add del mod ord topLvl">
          <ac:chgData name="Hamlet Markarian" userId="4926d2b407f31d77" providerId="LiveId" clId="{C257409A-8BF4-4542-8217-7E0DE09B0263}" dt="2021-04-09T12:39:51.227" v="1169" actId="408"/>
          <ac:picMkLst>
            <pc:docMk/>
            <pc:sldMk cId="1488022321" sldId="1336"/>
            <ac:picMk id="111" creationId="{63156075-871F-4665-AEC2-1EDE258FDB9D}"/>
          </ac:picMkLst>
        </pc:picChg>
        <pc:picChg chg="del mod topLvl">
          <ac:chgData name="Hamlet Markarian" userId="4926d2b407f31d77" providerId="LiveId" clId="{C257409A-8BF4-4542-8217-7E0DE09B0263}" dt="2021-04-09T12:27:23.889" v="492" actId="478"/>
          <ac:picMkLst>
            <pc:docMk/>
            <pc:sldMk cId="1488022321" sldId="1336"/>
            <ac:picMk id="112" creationId="{B00F2451-8B1E-482D-B4FE-38F6375A5C71}"/>
          </ac:picMkLst>
        </pc:picChg>
        <pc:picChg chg="del mod topLvl">
          <ac:chgData name="Hamlet Markarian" userId="4926d2b407f31d77" providerId="LiveId" clId="{C257409A-8BF4-4542-8217-7E0DE09B0263}" dt="2021-04-09T12:27:23.889" v="492" actId="478"/>
          <ac:picMkLst>
            <pc:docMk/>
            <pc:sldMk cId="1488022321" sldId="1336"/>
            <ac:picMk id="113" creationId="{6AF166B1-A85E-45CC-87A3-E975159001B0}"/>
          </ac:picMkLst>
        </pc:picChg>
        <pc:picChg chg="del mod topLvl">
          <ac:chgData name="Hamlet Markarian" userId="4926d2b407f31d77" providerId="LiveId" clId="{C257409A-8BF4-4542-8217-7E0DE09B0263}" dt="2021-04-09T12:27:23.889" v="492" actId="478"/>
          <ac:picMkLst>
            <pc:docMk/>
            <pc:sldMk cId="1488022321" sldId="1336"/>
            <ac:picMk id="114" creationId="{BC41BB67-539A-4970-8173-27D792110331}"/>
          </ac:picMkLst>
        </pc:picChg>
        <pc:picChg chg="del mod topLvl">
          <ac:chgData name="Hamlet Markarian" userId="4926d2b407f31d77" providerId="LiveId" clId="{C257409A-8BF4-4542-8217-7E0DE09B0263}" dt="2021-04-09T12:27:23.889" v="492" actId="478"/>
          <ac:picMkLst>
            <pc:docMk/>
            <pc:sldMk cId="1488022321" sldId="1336"/>
            <ac:picMk id="116" creationId="{E5181A6D-CD3B-4700-9B8D-7363E9D6BA39}"/>
          </ac:picMkLst>
        </pc:picChg>
        <pc:picChg chg="del mod topLvl">
          <ac:chgData name="Hamlet Markarian" userId="4926d2b407f31d77" providerId="LiveId" clId="{C257409A-8BF4-4542-8217-7E0DE09B0263}" dt="2021-04-09T12:27:22.369" v="491" actId="478"/>
          <ac:picMkLst>
            <pc:docMk/>
            <pc:sldMk cId="1488022321" sldId="1336"/>
            <ac:picMk id="117" creationId="{DB5B83BD-696F-472F-A52E-57BCDA0C2C12}"/>
          </ac:picMkLst>
        </pc:picChg>
        <pc:picChg chg="del mod topLvl">
          <ac:chgData name="Hamlet Markarian" userId="4926d2b407f31d77" providerId="LiveId" clId="{C257409A-8BF4-4542-8217-7E0DE09B0263}" dt="2021-04-09T12:27:22.369" v="491" actId="478"/>
          <ac:picMkLst>
            <pc:docMk/>
            <pc:sldMk cId="1488022321" sldId="1336"/>
            <ac:picMk id="118" creationId="{5D53EBB2-C200-4362-B36B-B2FC16AFEA43}"/>
          </ac:picMkLst>
        </pc:picChg>
        <pc:picChg chg="del mod topLvl">
          <ac:chgData name="Hamlet Markarian" userId="4926d2b407f31d77" providerId="LiveId" clId="{C257409A-8BF4-4542-8217-7E0DE09B0263}" dt="2021-04-09T12:27:22.369" v="491" actId="478"/>
          <ac:picMkLst>
            <pc:docMk/>
            <pc:sldMk cId="1488022321" sldId="1336"/>
            <ac:picMk id="119" creationId="{458E081D-5DCA-4C05-A9EA-3E88D6F18D2D}"/>
          </ac:picMkLst>
        </pc:picChg>
        <pc:picChg chg="del mod topLvl">
          <ac:chgData name="Hamlet Markarian" userId="4926d2b407f31d77" providerId="LiveId" clId="{C257409A-8BF4-4542-8217-7E0DE09B0263}" dt="2021-04-09T12:27:22.369" v="491" actId="478"/>
          <ac:picMkLst>
            <pc:docMk/>
            <pc:sldMk cId="1488022321" sldId="1336"/>
            <ac:picMk id="120" creationId="{648920E3-1DB9-488C-9898-D11F735DCBB6}"/>
          </ac:picMkLst>
        </pc:picChg>
        <pc:picChg chg="del mod topLvl">
          <ac:chgData name="Hamlet Markarian" userId="4926d2b407f31d77" providerId="LiveId" clId="{C257409A-8BF4-4542-8217-7E0DE09B0263}" dt="2021-04-09T12:27:23.889" v="492" actId="478"/>
          <ac:picMkLst>
            <pc:docMk/>
            <pc:sldMk cId="1488022321" sldId="1336"/>
            <ac:picMk id="122" creationId="{EFC4342E-90A8-4AE5-BF60-AFD53A50C468}"/>
          </ac:picMkLst>
        </pc:picChg>
        <pc:picChg chg="del mod topLvl">
          <ac:chgData name="Hamlet Markarian" userId="4926d2b407f31d77" providerId="LiveId" clId="{C257409A-8BF4-4542-8217-7E0DE09B0263}" dt="2021-04-09T12:27:22.369" v="491" actId="478"/>
          <ac:picMkLst>
            <pc:docMk/>
            <pc:sldMk cId="1488022321" sldId="1336"/>
            <ac:picMk id="136" creationId="{BE240B10-4532-4CC9-942B-9B9E1827537E}"/>
          </ac:picMkLst>
        </pc:picChg>
        <pc:picChg chg="add del mod ord topLvl">
          <ac:chgData name="Hamlet Markarian" userId="4926d2b407f31d77" providerId="LiveId" clId="{C257409A-8BF4-4542-8217-7E0DE09B0263}" dt="2021-04-09T12:39:51.227" v="1169" actId="408"/>
          <ac:picMkLst>
            <pc:docMk/>
            <pc:sldMk cId="1488022321" sldId="1336"/>
            <ac:picMk id="138" creationId="{A09B1C78-ECD9-4772-A529-0F0E88C9F9B1}"/>
          </ac:picMkLst>
        </pc:picChg>
        <pc:picChg chg="del mod topLvl">
          <ac:chgData name="Hamlet Markarian" userId="4926d2b407f31d77" providerId="LiveId" clId="{C257409A-8BF4-4542-8217-7E0DE09B0263}" dt="2021-04-09T12:27:23.889" v="492" actId="478"/>
          <ac:picMkLst>
            <pc:docMk/>
            <pc:sldMk cId="1488022321" sldId="1336"/>
            <ac:picMk id="139" creationId="{732F8AA2-5E77-4CC6-A0D8-5B96F55999C1}"/>
          </ac:picMkLst>
        </pc:picChg>
        <pc:picChg chg="del mod topLvl">
          <ac:chgData name="Hamlet Markarian" userId="4926d2b407f31d77" providerId="LiveId" clId="{C257409A-8BF4-4542-8217-7E0DE09B0263}" dt="2021-04-09T12:27:23.889" v="492" actId="478"/>
          <ac:picMkLst>
            <pc:docMk/>
            <pc:sldMk cId="1488022321" sldId="1336"/>
            <ac:picMk id="140" creationId="{8FD15376-56CE-4339-9739-44DAA87C4F2A}"/>
          </ac:picMkLst>
        </pc:picChg>
        <pc:picChg chg="del mod topLvl">
          <ac:chgData name="Hamlet Markarian" userId="4926d2b407f31d77" providerId="LiveId" clId="{C257409A-8BF4-4542-8217-7E0DE09B0263}" dt="2021-04-09T12:27:23.889" v="492" actId="478"/>
          <ac:picMkLst>
            <pc:docMk/>
            <pc:sldMk cId="1488022321" sldId="1336"/>
            <ac:picMk id="141" creationId="{299DBE5C-3DFB-43E3-BB0D-B4D048440625}"/>
          </ac:picMkLst>
        </pc:picChg>
        <pc:picChg chg="del mod topLvl">
          <ac:chgData name="Hamlet Markarian" userId="4926d2b407f31d77" providerId="LiveId" clId="{C257409A-8BF4-4542-8217-7E0DE09B0263}" dt="2021-04-09T12:27:23.889" v="492" actId="478"/>
          <ac:picMkLst>
            <pc:docMk/>
            <pc:sldMk cId="1488022321" sldId="1336"/>
            <ac:picMk id="142" creationId="{305A84E0-A6FA-420A-AF06-662B3C49D4E8}"/>
          </ac:picMkLst>
        </pc:picChg>
        <pc:picChg chg="del mod topLvl">
          <ac:chgData name="Hamlet Markarian" userId="4926d2b407f31d77" providerId="LiveId" clId="{C257409A-8BF4-4542-8217-7E0DE09B0263}" dt="2021-04-09T12:27:22.369" v="491" actId="478"/>
          <ac:picMkLst>
            <pc:docMk/>
            <pc:sldMk cId="1488022321" sldId="1336"/>
            <ac:picMk id="143" creationId="{5C062F84-E03D-4F7B-A97D-395DC48EB854}"/>
          </ac:picMkLst>
        </pc:picChg>
        <pc:picChg chg="del mod topLvl">
          <ac:chgData name="Hamlet Markarian" userId="4926d2b407f31d77" providerId="LiveId" clId="{C257409A-8BF4-4542-8217-7E0DE09B0263}" dt="2021-04-09T12:27:22.369" v="491" actId="478"/>
          <ac:picMkLst>
            <pc:docMk/>
            <pc:sldMk cId="1488022321" sldId="1336"/>
            <ac:picMk id="144" creationId="{F939C48C-DADF-4DA7-8691-105192FAC78D}"/>
          </ac:picMkLst>
        </pc:picChg>
        <pc:picChg chg="del mod topLvl">
          <ac:chgData name="Hamlet Markarian" userId="4926d2b407f31d77" providerId="LiveId" clId="{C257409A-8BF4-4542-8217-7E0DE09B0263}" dt="2021-04-09T12:27:22.369" v="491" actId="478"/>
          <ac:picMkLst>
            <pc:docMk/>
            <pc:sldMk cId="1488022321" sldId="1336"/>
            <ac:picMk id="145" creationId="{C4433F26-D090-4BAA-87AD-BF58C2C4C8D5}"/>
          </ac:picMkLst>
        </pc:picChg>
        <pc:picChg chg="del mod topLvl">
          <ac:chgData name="Hamlet Markarian" userId="4926d2b407f31d77" providerId="LiveId" clId="{C257409A-8BF4-4542-8217-7E0DE09B0263}" dt="2021-04-09T12:27:22.369" v="491" actId="478"/>
          <ac:picMkLst>
            <pc:docMk/>
            <pc:sldMk cId="1488022321" sldId="1336"/>
            <ac:picMk id="146" creationId="{90E3FF10-B98B-48EA-950E-E2184F0B3117}"/>
          </ac:picMkLst>
        </pc:picChg>
        <pc:picChg chg="del mod topLvl">
          <ac:chgData name="Hamlet Markarian" userId="4926d2b407f31d77" providerId="LiveId" clId="{C257409A-8BF4-4542-8217-7E0DE09B0263}" dt="2021-04-09T12:27:23.889" v="492" actId="478"/>
          <ac:picMkLst>
            <pc:docMk/>
            <pc:sldMk cId="1488022321" sldId="1336"/>
            <ac:picMk id="147" creationId="{F059485B-91B0-484A-81B7-30B8990625B0}"/>
          </ac:picMkLst>
        </pc:picChg>
        <pc:picChg chg="del mod topLvl">
          <ac:chgData name="Hamlet Markarian" userId="4926d2b407f31d77" providerId="LiveId" clId="{C257409A-8BF4-4542-8217-7E0DE09B0263}" dt="2021-04-09T12:27:22.369" v="491" actId="478"/>
          <ac:picMkLst>
            <pc:docMk/>
            <pc:sldMk cId="1488022321" sldId="1336"/>
            <ac:picMk id="148" creationId="{E63C54A3-79C7-48B4-88DE-0B942E23A570}"/>
          </ac:picMkLst>
        </pc:picChg>
        <pc:picChg chg="add del mod ord topLvl">
          <ac:chgData name="Hamlet Markarian" userId="4926d2b407f31d77" providerId="LiveId" clId="{C257409A-8BF4-4542-8217-7E0DE09B0263}" dt="2021-04-09T12:39:51.227" v="1169" actId="408"/>
          <ac:picMkLst>
            <pc:docMk/>
            <pc:sldMk cId="1488022321" sldId="1336"/>
            <ac:picMk id="150" creationId="{0F7CB2A9-154D-42A4-8A91-42B65DD967F4}"/>
          </ac:picMkLst>
        </pc:picChg>
        <pc:picChg chg="del mod topLvl">
          <ac:chgData name="Hamlet Markarian" userId="4926d2b407f31d77" providerId="LiveId" clId="{C257409A-8BF4-4542-8217-7E0DE09B0263}" dt="2021-04-09T12:27:18.971" v="489" actId="478"/>
          <ac:picMkLst>
            <pc:docMk/>
            <pc:sldMk cId="1488022321" sldId="1336"/>
            <ac:picMk id="151" creationId="{A3398BCA-98F8-4EE1-BB58-E76EF6714CC2}"/>
          </ac:picMkLst>
        </pc:picChg>
        <pc:picChg chg="del mod topLvl">
          <ac:chgData name="Hamlet Markarian" userId="4926d2b407f31d77" providerId="LiveId" clId="{C257409A-8BF4-4542-8217-7E0DE09B0263}" dt="2021-04-09T12:27:18.971" v="489" actId="478"/>
          <ac:picMkLst>
            <pc:docMk/>
            <pc:sldMk cId="1488022321" sldId="1336"/>
            <ac:picMk id="152" creationId="{400CCB42-7740-4D06-A153-F14ADA9DCECD}"/>
          </ac:picMkLst>
        </pc:picChg>
        <pc:picChg chg="del mod topLvl">
          <ac:chgData name="Hamlet Markarian" userId="4926d2b407f31d77" providerId="LiveId" clId="{C257409A-8BF4-4542-8217-7E0DE09B0263}" dt="2021-04-09T12:27:18.971" v="489" actId="478"/>
          <ac:picMkLst>
            <pc:docMk/>
            <pc:sldMk cId="1488022321" sldId="1336"/>
            <ac:picMk id="153" creationId="{CA1277FF-3ED9-447E-8EF7-7A033CC42A84}"/>
          </ac:picMkLst>
        </pc:picChg>
        <pc:picChg chg="del mod topLvl">
          <ac:chgData name="Hamlet Markarian" userId="4926d2b407f31d77" providerId="LiveId" clId="{C257409A-8BF4-4542-8217-7E0DE09B0263}" dt="2021-04-09T12:27:18.971" v="489" actId="478"/>
          <ac:picMkLst>
            <pc:docMk/>
            <pc:sldMk cId="1488022321" sldId="1336"/>
            <ac:picMk id="154" creationId="{DA9EB81B-11D1-4DA5-8A72-2E60DF554B7D}"/>
          </ac:picMkLst>
        </pc:picChg>
        <pc:picChg chg="del mod topLvl">
          <ac:chgData name="Hamlet Markarian" userId="4926d2b407f31d77" providerId="LiveId" clId="{C257409A-8BF4-4542-8217-7E0DE09B0263}" dt="2021-04-09T12:27:20.379" v="490" actId="478"/>
          <ac:picMkLst>
            <pc:docMk/>
            <pc:sldMk cId="1488022321" sldId="1336"/>
            <ac:picMk id="155" creationId="{C428DE52-FE5F-495C-928C-DF683283A4B9}"/>
          </ac:picMkLst>
        </pc:picChg>
        <pc:picChg chg="del mod topLvl">
          <ac:chgData name="Hamlet Markarian" userId="4926d2b407f31d77" providerId="LiveId" clId="{C257409A-8BF4-4542-8217-7E0DE09B0263}" dt="2021-04-09T12:27:20.379" v="490" actId="478"/>
          <ac:picMkLst>
            <pc:docMk/>
            <pc:sldMk cId="1488022321" sldId="1336"/>
            <ac:picMk id="156" creationId="{91F20133-6542-434E-989B-6F9C3EB92EA9}"/>
          </ac:picMkLst>
        </pc:picChg>
        <pc:picChg chg="del mod topLvl">
          <ac:chgData name="Hamlet Markarian" userId="4926d2b407f31d77" providerId="LiveId" clId="{C257409A-8BF4-4542-8217-7E0DE09B0263}" dt="2021-04-09T12:27:20.379" v="490" actId="478"/>
          <ac:picMkLst>
            <pc:docMk/>
            <pc:sldMk cId="1488022321" sldId="1336"/>
            <ac:picMk id="157" creationId="{8EF7D0CF-8EBB-41FE-A059-F3B48D322AB5}"/>
          </ac:picMkLst>
        </pc:picChg>
        <pc:picChg chg="del mod topLvl">
          <ac:chgData name="Hamlet Markarian" userId="4926d2b407f31d77" providerId="LiveId" clId="{C257409A-8BF4-4542-8217-7E0DE09B0263}" dt="2021-04-09T12:27:20.379" v="490" actId="478"/>
          <ac:picMkLst>
            <pc:docMk/>
            <pc:sldMk cId="1488022321" sldId="1336"/>
            <ac:picMk id="158" creationId="{0CAE45CF-8FC3-46E5-8304-BACD28595EA3}"/>
          </ac:picMkLst>
        </pc:picChg>
        <pc:picChg chg="del mod topLvl">
          <ac:chgData name="Hamlet Markarian" userId="4926d2b407f31d77" providerId="LiveId" clId="{C257409A-8BF4-4542-8217-7E0DE09B0263}" dt="2021-04-09T12:27:18.971" v="489" actId="478"/>
          <ac:picMkLst>
            <pc:docMk/>
            <pc:sldMk cId="1488022321" sldId="1336"/>
            <ac:picMk id="159" creationId="{C97ACE61-A204-43CB-AB7D-989C6C6BEA0B}"/>
          </ac:picMkLst>
        </pc:picChg>
        <pc:picChg chg="del mod topLvl">
          <ac:chgData name="Hamlet Markarian" userId="4926d2b407f31d77" providerId="LiveId" clId="{C257409A-8BF4-4542-8217-7E0DE09B0263}" dt="2021-04-09T12:27:20.379" v="490" actId="478"/>
          <ac:picMkLst>
            <pc:docMk/>
            <pc:sldMk cId="1488022321" sldId="1336"/>
            <ac:picMk id="160" creationId="{2030511E-8667-4F32-A0D0-4A74B1B109D4}"/>
          </ac:picMkLst>
        </pc:picChg>
        <pc:picChg chg="add del mod ord topLvl">
          <ac:chgData name="Hamlet Markarian" userId="4926d2b407f31d77" providerId="LiveId" clId="{C257409A-8BF4-4542-8217-7E0DE09B0263}" dt="2021-04-09T12:39:51.227" v="1169" actId="408"/>
          <ac:picMkLst>
            <pc:docMk/>
            <pc:sldMk cId="1488022321" sldId="1336"/>
            <ac:picMk id="162" creationId="{F4267119-5550-480B-AE72-7C6E5EC1BD0F}"/>
          </ac:picMkLst>
        </pc:picChg>
        <pc:picChg chg="add del mod topLvl">
          <ac:chgData name="Hamlet Markarian" userId="4926d2b407f31d77" providerId="LiveId" clId="{C257409A-8BF4-4542-8217-7E0DE09B0263}" dt="2021-04-09T12:37:51.819" v="1146" actId="478"/>
          <ac:picMkLst>
            <pc:docMk/>
            <pc:sldMk cId="1488022321" sldId="1336"/>
            <ac:picMk id="163" creationId="{A43FBF11-6D2D-4098-8FF4-FF60288B4E3D}"/>
          </ac:picMkLst>
        </pc:picChg>
        <pc:picChg chg="del mod topLvl">
          <ac:chgData name="Hamlet Markarian" userId="4926d2b407f31d77" providerId="LiveId" clId="{C257409A-8BF4-4542-8217-7E0DE09B0263}" dt="2021-04-09T12:27:15.258" v="487" actId="478"/>
          <ac:picMkLst>
            <pc:docMk/>
            <pc:sldMk cId="1488022321" sldId="1336"/>
            <ac:picMk id="164" creationId="{A0C2CA9A-862C-444C-B4E8-D2B26B6C4BB3}"/>
          </ac:picMkLst>
        </pc:picChg>
        <pc:picChg chg="del mod topLvl">
          <ac:chgData name="Hamlet Markarian" userId="4926d2b407f31d77" providerId="LiveId" clId="{C257409A-8BF4-4542-8217-7E0DE09B0263}" dt="2021-04-09T12:27:16.731" v="488" actId="478"/>
          <ac:picMkLst>
            <pc:docMk/>
            <pc:sldMk cId="1488022321" sldId="1336"/>
            <ac:picMk id="165" creationId="{D23A41B2-47D3-42EE-BF05-004A81B7D28B}"/>
          </ac:picMkLst>
        </pc:picChg>
        <pc:picChg chg="del mod topLvl">
          <ac:chgData name="Hamlet Markarian" userId="4926d2b407f31d77" providerId="LiveId" clId="{C257409A-8BF4-4542-8217-7E0DE09B0263}" dt="2021-04-09T12:27:16.731" v="488" actId="478"/>
          <ac:picMkLst>
            <pc:docMk/>
            <pc:sldMk cId="1488022321" sldId="1336"/>
            <ac:picMk id="166" creationId="{76E13D74-60F5-421D-8799-B0F100F6593A}"/>
          </ac:picMkLst>
        </pc:picChg>
        <pc:picChg chg="add del mod topLvl">
          <ac:chgData name="Hamlet Markarian" userId="4926d2b407f31d77" providerId="LiveId" clId="{C257409A-8BF4-4542-8217-7E0DE09B0263}" dt="2021-04-09T12:37:53.851" v="1147" actId="478"/>
          <ac:picMkLst>
            <pc:docMk/>
            <pc:sldMk cId="1488022321" sldId="1336"/>
            <ac:picMk id="167" creationId="{380F306A-52E0-40AC-85C8-155FBE617402}"/>
          </ac:picMkLst>
        </pc:picChg>
        <pc:picChg chg="del mod topLvl">
          <ac:chgData name="Hamlet Markarian" userId="4926d2b407f31d77" providerId="LiveId" clId="{C257409A-8BF4-4542-8217-7E0DE09B0263}" dt="2021-04-09T12:27:11.851" v="483" actId="478"/>
          <ac:picMkLst>
            <pc:docMk/>
            <pc:sldMk cId="1488022321" sldId="1336"/>
            <ac:picMk id="168" creationId="{005C5BBA-052E-4C86-B0FF-3B745D57EED6}"/>
          </ac:picMkLst>
        </pc:picChg>
        <pc:picChg chg="del mod topLvl">
          <ac:chgData name="Hamlet Markarian" userId="4926d2b407f31d77" providerId="LiveId" clId="{C257409A-8BF4-4542-8217-7E0DE09B0263}" dt="2021-04-09T12:27:12.490" v="484" actId="478"/>
          <ac:picMkLst>
            <pc:docMk/>
            <pc:sldMk cId="1488022321" sldId="1336"/>
            <ac:picMk id="169" creationId="{5AC82B9E-24E4-4FA0-802C-B07D4A8A08C2}"/>
          </ac:picMkLst>
        </pc:picChg>
        <pc:picChg chg="del mod topLvl">
          <ac:chgData name="Hamlet Markarian" userId="4926d2b407f31d77" providerId="LiveId" clId="{C257409A-8BF4-4542-8217-7E0DE09B0263}" dt="2021-04-09T12:27:13.291" v="485" actId="478"/>
          <ac:picMkLst>
            <pc:docMk/>
            <pc:sldMk cId="1488022321" sldId="1336"/>
            <ac:picMk id="170" creationId="{72EBC0DE-A7F7-4955-BA09-61A315EF70FC}"/>
          </ac:picMkLst>
        </pc:picChg>
        <pc:picChg chg="del mod topLvl">
          <ac:chgData name="Hamlet Markarian" userId="4926d2b407f31d77" providerId="LiveId" clId="{C257409A-8BF4-4542-8217-7E0DE09B0263}" dt="2021-04-09T12:27:16.731" v="488" actId="478"/>
          <ac:picMkLst>
            <pc:docMk/>
            <pc:sldMk cId="1488022321" sldId="1336"/>
            <ac:picMk id="171" creationId="{FB8532B9-C3D2-4760-B466-A87EFCF9E35F}"/>
          </ac:picMkLst>
        </pc:picChg>
        <pc:picChg chg="del mod topLvl">
          <ac:chgData name="Hamlet Markarian" userId="4926d2b407f31d77" providerId="LiveId" clId="{C257409A-8BF4-4542-8217-7E0DE09B0263}" dt="2021-04-09T12:27:14.033" v="486" actId="478"/>
          <ac:picMkLst>
            <pc:docMk/>
            <pc:sldMk cId="1488022321" sldId="1336"/>
            <ac:picMk id="172" creationId="{690B5516-B238-4F56-8311-7953A86F8D7C}"/>
          </ac:picMkLst>
        </pc:picChg>
        <pc:picChg chg="add del mod ord topLvl">
          <ac:chgData name="Hamlet Markarian" userId="4926d2b407f31d77" providerId="LiveId" clId="{C257409A-8BF4-4542-8217-7E0DE09B0263}" dt="2021-04-09T12:39:51.227" v="1169" actId="408"/>
          <ac:picMkLst>
            <pc:docMk/>
            <pc:sldMk cId="1488022321" sldId="1336"/>
            <ac:picMk id="174" creationId="{DCC7EB37-C732-4B89-A4B1-2294463E41ED}"/>
          </ac:picMkLst>
        </pc:picChg>
        <pc:picChg chg="add del mod topLvl">
          <ac:chgData name="Hamlet Markarian" userId="4926d2b407f31d77" providerId="LiveId" clId="{C257409A-8BF4-4542-8217-7E0DE09B0263}" dt="2021-04-09T12:37:51.819" v="1146" actId="478"/>
          <ac:picMkLst>
            <pc:docMk/>
            <pc:sldMk cId="1488022321" sldId="1336"/>
            <ac:picMk id="175" creationId="{0354A017-4201-450C-B232-16751C762333}"/>
          </ac:picMkLst>
        </pc:picChg>
        <pc:picChg chg="add del mod topLvl">
          <ac:chgData name="Hamlet Markarian" userId="4926d2b407f31d77" providerId="LiveId" clId="{C257409A-8BF4-4542-8217-7E0DE09B0263}" dt="2021-04-09T12:37:51.819" v="1146" actId="478"/>
          <ac:picMkLst>
            <pc:docMk/>
            <pc:sldMk cId="1488022321" sldId="1336"/>
            <ac:picMk id="176" creationId="{F207DBC1-6137-4BC6-823F-6D1F658DCF36}"/>
          </ac:picMkLst>
        </pc:picChg>
        <pc:picChg chg="del mod ord">
          <ac:chgData name="Hamlet Markarian" userId="4926d2b407f31d77" providerId="LiveId" clId="{C257409A-8BF4-4542-8217-7E0DE09B0263}" dt="2021-04-09T12:21:51.580" v="363" actId="478"/>
          <ac:picMkLst>
            <pc:docMk/>
            <pc:sldMk cId="1488022321" sldId="1336"/>
            <ac:picMk id="177" creationId="{95EE748C-105B-4AF9-8EA3-4A46A5E5C425}"/>
          </ac:picMkLst>
        </pc:picChg>
        <pc:picChg chg="del mod topLvl">
          <ac:chgData name="Hamlet Markarian" userId="4926d2b407f31d77" providerId="LiveId" clId="{C257409A-8BF4-4542-8217-7E0DE09B0263}" dt="2021-04-09T12:27:06.970" v="476" actId="478"/>
          <ac:picMkLst>
            <pc:docMk/>
            <pc:sldMk cId="1488022321" sldId="1336"/>
            <ac:picMk id="178" creationId="{09D4FEA1-BDCD-495A-8E07-2F3F7293F9E4}"/>
          </ac:picMkLst>
        </pc:picChg>
        <pc:picChg chg="del mod topLvl">
          <ac:chgData name="Hamlet Markarian" userId="4926d2b407f31d77" providerId="LiveId" clId="{C257409A-8BF4-4542-8217-7E0DE09B0263}" dt="2021-04-09T12:27:07.722" v="478" actId="478"/>
          <ac:picMkLst>
            <pc:docMk/>
            <pc:sldMk cId="1488022321" sldId="1336"/>
            <ac:picMk id="179" creationId="{4ACCC00D-EC50-4DB2-825C-C71C4F7138D0}"/>
          </ac:picMkLst>
        </pc:picChg>
        <pc:picChg chg="add del mod topLvl">
          <ac:chgData name="Hamlet Markarian" userId="4926d2b407f31d77" providerId="LiveId" clId="{C257409A-8BF4-4542-8217-7E0DE09B0263}" dt="2021-04-09T12:37:53.851" v="1147" actId="478"/>
          <ac:picMkLst>
            <pc:docMk/>
            <pc:sldMk cId="1488022321" sldId="1336"/>
            <ac:picMk id="180" creationId="{637117FD-B639-4AF3-B9E4-6ABC923FE16D}"/>
          </ac:picMkLst>
        </pc:picChg>
        <pc:picChg chg="add del mod topLvl">
          <ac:chgData name="Hamlet Markarian" userId="4926d2b407f31d77" providerId="LiveId" clId="{C257409A-8BF4-4542-8217-7E0DE09B0263}" dt="2021-04-09T12:37:53.851" v="1147" actId="478"/>
          <ac:picMkLst>
            <pc:docMk/>
            <pc:sldMk cId="1488022321" sldId="1336"/>
            <ac:picMk id="181" creationId="{8A939AF1-56DA-4ED4-8FD7-5D6C3F2D3EE9}"/>
          </ac:picMkLst>
        </pc:picChg>
        <pc:picChg chg="del mod topLvl">
          <ac:chgData name="Hamlet Markarian" userId="4926d2b407f31d77" providerId="LiveId" clId="{C257409A-8BF4-4542-8217-7E0DE09B0263}" dt="2021-04-09T12:27:09.355" v="480" actId="478"/>
          <ac:picMkLst>
            <pc:docMk/>
            <pc:sldMk cId="1488022321" sldId="1336"/>
            <ac:picMk id="185" creationId="{DA801375-F57C-4119-A462-8D473D9C8056}"/>
          </ac:picMkLst>
        </pc:picChg>
        <pc:picChg chg="del mod topLvl">
          <ac:chgData name="Hamlet Markarian" userId="4926d2b407f31d77" providerId="LiveId" clId="{C257409A-8BF4-4542-8217-7E0DE09B0263}" dt="2021-04-09T12:27:10.106" v="481" actId="478"/>
          <ac:picMkLst>
            <pc:docMk/>
            <pc:sldMk cId="1488022321" sldId="1336"/>
            <ac:picMk id="186" creationId="{704F1E47-7479-4B86-B93E-27720EACB5BD}"/>
          </ac:picMkLst>
        </pc:picChg>
        <pc:picChg chg="del mod topLvl">
          <ac:chgData name="Hamlet Markarian" userId="4926d2b407f31d77" providerId="LiveId" clId="{C257409A-8BF4-4542-8217-7E0DE09B0263}" dt="2021-04-09T12:27:08.401" v="479" actId="478"/>
          <ac:picMkLst>
            <pc:docMk/>
            <pc:sldMk cId="1488022321" sldId="1336"/>
            <ac:picMk id="187" creationId="{FF74102E-D274-4AB2-9BDD-5539E6F3C4D2}"/>
          </ac:picMkLst>
        </pc:picChg>
        <pc:picChg chg="del mod topLvl">
          <ac:chgData name="Hamlet Markarian" userId="4926d2b407f31d77" providerId="LiveId" clId="{C257409A-8BF4-4542-8217-7E0DE09B0263}" dt="2021-04-09T12:27:10.635" v="482" actId="478"/>
          <ac:picMkLst>
            <pc:docMk/>
            <pc:sldMk cId="1488022321" sldId="1336"/>
            <ac:picMk id="188" creationId="{AB91DC13-A8AB-4844-A6F5-0BFD581FAA89}"/>
          </ac:picMkLst>
        </pc:picChg>
        <pc:picChg chg="del mod topLvl">
          <ac:chgData name="Hamlet Markarian" userId="4926d2b407f31d77" providerId="LiveId" clId="{C257409A-8BF4-4542-8217-7E0DE09B0263}" dt="2021-04-09T12:28:14.667" v="501" actId="478"/>
          <ac:picMkLst>
            <pc:docMk/>
            <pc:sldMk cId="1488022321" sldId="1336"/>
            <ac:picMk id="190" creationId="{A8CDCE16-6977-4BB5-9DD9-D0DCEAF9F907}"/>
          </ac:picMkLst>
        </pc:picChg>
        <pc:picChg chg="del mod topLvl">
          <ac:chgData name="Hamlet Markarian" userId="4926d2b407f31d77" providerId="LiveId" clId="{C257409A-8BF4-4542-8217-7E0DE09B0263}" dt="2021-04-09T12:28:14.667" v="501" actId="478"/>
          <ac:picMkLst>
            <pc:docMk/>
            <pc:sldMk cId="1488022321" sldId="1336"/>
            <ac:picMk id="191" creationId="{281F464F-5A80-46BD-965B-7B9EBB167E14}"/>
          </ac:picMkLst>
        </pc:picChg>
        <pc:picChg chg="add del mod topLvl">
          <ac:chgData name="Hamlet Markarian" userId="4926d2b407f31d77" providerId="LiveId" clId="{C257409A-8BF4-4542-8217-7E0DE09B0263}" dt="2021-04-09T12:37:51.819" v="1146" actId="478"/>
          <ac:picMkLst>
            <pc:docMk/>
            <pc:sldMk cId="1488022321" sldId="1336"/>
            <ac:picMk id="192" creationId="{FC0B294F-654D-4B67-8B5A-89E9A5A41098}"/>
          </ac:picMkLst>
        </pc:picChg>
        <pc:picChg chg="add del mod topLvl">
          <ac:chgData name="Hamlet Markarian" userId="4926d2b407f31d77" providerId="LiveId" clId="{C257409A-8BF4-4542-8217-7E0DE09B0263}" dt="2021-04-09T12:37:51.819" v="1146" actId="478"/>
          <ac:picMkLst>
            <pc:docMk/>
            <pc:sldMk cId="1488022321" sldId="1336"/>
            <ac:picMk id="193" creationId="{10C0D7CA-1217-496B-86C1-32B7F314F822}"/>
          </ac:picMkLst>
        </pc:picChg>
        <pc:picChg chg="del mod topLvl">
          <ac:chgData name="Hamlet Markarian" userId="4926d2b407f31d77" providerId="LiveId" clId="{C257409A-8BF4-4542-8217-7E0DE09B0263}" dt="2021-04-09T12:27:05.432" v="474" actId="478"/>
          <ac:picMkLst>
            <pc:docMk/>
            <pc:sldMk cId="1488022321" sldId="1336"/>
            <ac:picMk id="194" creationId="{62FBD600-F5BC-4E0E-9B84-0E367E88F758}"/>
          </ac:picMkLst>
        </pc:picChg>
        <pc:picChg chg="del mod topLvl">
          <ac:chgData name="Hamlet Markarian" userId="4926d2b407f31d77" providerId="LiveId" clId="{C257409A-8BF4-4542-8217-7E0DE09B0263}" dt="2021-04-09T12:28:14.667" v="501" actId="478"/>
          <ac:picMkLst>
            <pc:docMk/>
            <pc:sldMk cId="1488022321" sldId="1336"/>
            <ac:picMk id="195" creationId="{D8C32E91-4E6C-4753-83E9-A332D9043396}"/>
          </ac:picMkLst>
        </pc:picChg>
        <pc:picChg chg="add del mod topLvl">
          <ac:chgData name="Hamlet Markarian" userId="4926d2b407f31d77" providerId="LiveId" clId="{C257409A-8BF4-4542-8217-7E0DE09B0263}" dt="2021-04-09T12:37:53.851" v="1147" actId="478"/>
          <ac:picMkLst>
            <pc:docMk/>
            <pc:sldMk cId="1488022321" sldId="1336"/>
            <ac:picMk id="196" creationId="{A5C0416D-BD72-4B6F-B3EE-B2A2A4D3F9CC}"/>
          </ac:picMkLst>
        </pc:picChg>
        <pc:picChg chg="add del mod topLvl">
          <ac:chgData name="Hamlet Markarian" userId="4926d2b407f31d77" providerId="LiveId" clId="{C257409A-8BF4-4542-8217-7E0DE09B0263}" dt="2021-04-09T12:37:53.851" v="1147" actId="478"/>
          <ac:picMkLst>
            <pc:docMk/>
            <pc:sldMk cId="1488022321" sldId="1336"/>
            <ac:picMk id="197" creationId="{FAA23ABA-FB2F-4478-AE89-2CBADD785054}"/>
          </ac:picMkLst>
        </pc:picChg>
        <pc:picChg chg="del mod topLvl">
          <ac:chgData name="Hamlet Markarian" userId="4926d2b407f31d77" providerId="LiveId" clId="{C257409A-8BF4-4542-8217-7E0DE09B0263}" dt="2021-04-09T12:27:04.676" v="473" actId="478"/>
          <ac:picMkLst>
            <pc:docMk/>
            <pc:sldMk cId="1488022321" sldId="1336"/>
            <ac:picMk id="198" creationId="{B62CB39A-968D-4B88-9B30-DE07F9928389}"/>
          </ac:picMkLst>
        </pc:picChg>
        <pc:picChg chg="del mod topLvl">
          <ac:chgData name="Hamlet Markarian" userId="4926d2b407f31d77" providerId="LiveId" clId="{C257409A-8BF4-4542-8217-7E0DE09B0263}" dt="2021-04-09T12:27:05.883" v="475" actId="478"/>
          <ac:picMkLst>
            <pc:docMk/>
            <pc:sldMk cId="1488022321" sldId="1336"/>
            <ac:picMk id="199" creationId="{C9F23CEB-72AF-4977-93EA-ACC90A882B2F}"/>
          </ac:picMkLst>
        </pc:picChg>
        <pc:picChg chg="del mod topLvl">
          <ac:chgData name="Hamlet Markarian" userId="4926d2b407f31d77" providerId="LiveId" clId="{C257409A-8BF4-4542-8217-7E0DE09B0263}" dt="2021-04-09T12:27:03.981" v="472" actId="478"/>
          <ac:picMkLst>
            <pc:docMk/>
            <pc:sldMk cId="1488022321" sldId="1336"/>
            <ac:picMk id="200" creationId="{F1ECAC80-6ACE-4414-96F2-CE23802939C5}"/>
          </ac:picMkLst>
        </pc:picChg>
        <pc:picChg chg="del mod topLvl">
          <ac:chgData name="Hamlet Markarian" userId="4926d2b407f31d77" providerId="LiveId" clId="{C257409A-8BF4-4542-8217-7E0DE09B0263}" dt="2021-04-09T12:28:07.244" v="499" actId="478"/>
          <ac:picMkLst>
            <pc:docMk/>
            <pc:sldMk cId="1488022321" sldId="1336"/>
            <ac:picMk id="202" creationId="{9101D3E7-43F2-4A0B-B516-D997E3F8816B}"/>
          </ac:picMkLst>
        </pc:picChg>
        <pc:picChg chg="del mod topLvl">
          <ac:chgData name="Hamlet Markarian" userId="4926d2b407f31d77" providerId="LiveId" clId="{C257409A-8BF4-4542-8217-7E0DE09B0263}" dt="2021-04-09T12:28:07.244" v="499" actId="478"/>
          <ac:picMkLst>
            <pc:docMk/>
            <pc:sldMk cId="1488022321" sldId="1336"/>
            <ac:picMk id="203" creationId="{BDA2A081-E533-4419-B1A5-D9742B5D2F63}"/>
          </ac:picMkLst>
        </pc:picChg>
        <pc:picChg chg="del mod topLvl">
          <ac:chgData name="Hamlet Markarian" userId="4926d2b407f31d77" providerId="LiveId" clId="{C257409A-8BF4-4542-8217-7E0DE09B0263}" dt="2021-04-09T12:28:07.244" v="499" actId="478"/>
          <ac:picMkLst>
            <pc:docMk/>
            <pc:sldMk cId="1488022321" sldId="1336"/>
            <ac:picMk id="204" creationId="{3B80C96C-8C68-4DCB-96CC-3514D81D81C6}"/>
          </ac:picMkLst>
        </pc:picChg>
        <pc:picChg chg="add del mod topLvl">
          <ac:chgData name="Hamlet Markarian" userId="4926d2b407f31d77" providerId="LiveId" clId="{C257409A-8BF4-4542-8217-7E0DE09B0263}" dt="2021-04-09T12:37:51.819" v="1146" actId="478"/>
          <ac:picMkLst>
            <pc:docMk/>
            <pc:sldMk cId="1488022321" sldId="1336"/>
            <ac:picMk id="205" creationId="{25311DAB-1166-4A5E-8A50-822DDACE02A6}"/>
          </ac:picMkLst>
        </pc:picChg>
        <pc:picChg chg="add del mod topLvl">
          <ac:chgData name="Hamlet Markarian" userId="4926d2b407f31d77" providerId="LiveId" clId="{C257409A-8BF4-4542-8217-7E0DE09B0263}" dt="2021-04-09T12:37:51.819" v="1146" actId="478"/>
          <ac:picMkLst>
            <pc:docMk/>
            <pc:sldMk cId="1488022321" sldId="1336"/>
            <ac:picMk id="206" creationId="{5FB9AD69-82BD-4215-91DC-0ADE5174ED77}"/>
          </ac:picMkLst>
        </pc:picChg>
        <pc:picChg chg="del mod topLvl">
          <ac:chgData name="Hamlet Markarian" userId="4926d2b407f31d77" providerId="LiveId" clId="{C257409A-8BF4-4542-8217-7E0DE09B0263}" dt="2021-04-09T12:28:07.244" v="499" actId="478"/>
          <ac:picMkLst>
            <pc:docMk/>
            <pc:sldMk cId="1488022321" sldId="1336"/>
            <ac:picMk id="207" creationId="{32FD3EEA-DAE8-45B1-9394-02CFD9CDDC16}"/>
          </ac:picMkLst>
        </pc:picChg>
        <pc:picChg chg="del mod topLvl">
          <ac:chgData name="Hamlet Markarian" userId="4926d2b407f31d77" providerId="LiveId" clId="{C257409A-8BF4-4542-8217-7E0DE09B0263}" dt="2021-04-09T12:28:07.244" v="499" actId="478"/>
          <ac:picMkLst>
            <pc:docMk/>
            <pc:sldMk cId="1488022321" sldId="1336"/>
            <ac:picMk id="208" creationId="{338C632F-ABAC-427E-BFF5-3592917A3891}"/>
          </ac:picMkLst>
        </pc:picChg>
        <pc:picChg chg="add del mod topLvl">
          <ac:chgData name="Hamlet Markarian" userId="4926d2b407f31d77" providerId="LiveId" clId="{C257409A-8BF4-4542-8217-7E0DE09B0263}" dt="2021-04-09T12:37:53.851" v="1147" actId="478"/>
          <ac:picMkLst>
            <pc:docMk/>
            <pc:sldMk cId="1488022321" sldId="1336"/>
            <ac:picMk id="209" creationId="{AE7DDD89-2A6C-4FA5-99A6-A1CDD68AF0A1}"/>
          </ac:picMkLst>
        </pc:picChg>
        <pc:picChg chg="add del mod topLvl">
          <ac:chgData name="Hamlet Markarian" userId="4926d2b407f31d77" providerId="LiveId" clId="{C257409A-8BF4-4542-8217-7E0DE09B0263}" dt="2021-04-09T12:37:53.851" v="1147" actId="478"/>
          <ac:picMkLst>
            <pc:docMk/>
            <pc:sldMk cId="1488022321" sldId="1336"/>
            <ac:picMk id="210" creationId="{904283F1-0342-4848-8A4C-C4ED3BD2F91B}"/>
          </ac:picMkLst>
        </pc:picChg>
        <pc:picChg chg="del mod topLvl">
          <ac:chgData name="Hamlet Markarian" userId="4926d2b407f31d77" providerId="LiveId" clId="{C257409A-8BF4-4542-8217-7E0DE09B0263}" dt="2021-04-09T12:27:01.947" v="470" actId="478"/>
          <ac:picMkLst>
            <pc:docMk/>
            <pc:sldMk cId="1488022321" sldId="1336"/>
            <ac:picMk id="211" creationId="{CBA7330E-0176-4D4D-B7D7-067206BD1531}"/>
          </ac:picMkLst>
        </pc:picChg>
        <pc:picChg chg="del mod topLvl">
          <ac:chgData name="Hamlet Markarian" userId="4926d2b407f31d77" providerId="LiveId" clId="{C257409A-8BF4-4542-8217-7E0DE09B0263}" dt="2021-04-09T12:27:03.195" v="471" actId="478"/>
          <ac:picMkLst>
            <pc:docMk/>
            <pc:sldMk cId="1488022321" sldId="1336"/>
            <ac:picMk id="212" creationId="{E9D3C39D-88CD-4C66-BC9D-E327E23F8B29}"/>
          </ac:picMkLst>
        </pc:picChg>
        <pc:picChg chg="mod ord topLvl">
          <ac:chgData name="Hamlet Markarian" userId="4926d2b407f31d77" providerId="LiveId" clId="{C257409A-8BF4-4542-8217-7E0DE09B0263}" dt="2021-04-09T12:38:51.675" v="1155" actId="14100"/>
          <ac:picMkLst>
            <pc:docMk/>
            <pc:sldMk cId="1488022321" sldId="1336"/>
            <ac:picMk id="214" creationId="{E30090B1-7C0D-4D51-BF2A-9D002C9A99A9}"/>
          </ac:picMkLst>
        </pc:picChg>
        <pc:picChg chg="del mod topLvl">
          <ac:chgData name="Hamlet Markarian" userId="4926d2b407f31d77" providerId="LiveId" clId="{C257409A-8BF4-4542-8217-7E0DE09B0263}" dt="2021-04-09T12:28:07.244" v="499" actId="478"/>
          <ac:picMkLst>
            <pc:docMk/>
            <pc:sldMk cId="1488022321" sldId="1336"/>
            <ac:picMk id="215" creationId="{FB8D10A5-4DCD-4836-A00B-1E908B2DDA0A}"/>
          </ac:picMkLst>
        </pc:picChg>
        <pc:picChg chg="del mod topLvl">
          <ac:chgData name="Hamlet Markarian" userId="4926d2b407f31d77" providerId="LiveId" clId="{C257409A-8BF4-4542-8217-7E0DE09B0263}" dt="2021-04-09T12:28:07.244" v="499" actId="478"/>
          <ac:picMkLst>
            <pc:docMk/>
            <pc:sldMk cId="1488022321" sldId="1336"/>
            <ac:picMk id="216" creationId="{148F3B4D-F819-4AB3-9429-F2C78253FE4E}"/>
          </ac:picMkLst>
        </pc:picChg>
        <pc:picChg chg="del mod topLvl">
          <ac:chgData name="Hamlet Markarian" userId="4926d2b407f31d77" providerId="LiveId" clId="{C257409A-8BF4-4542-8217-7E0DE09B0263}" dt="2021-04-09T12:38:00.122" v="1148" actId="478"/>
          <ac:picMkLst>
            <pc:docMk/>
            <pc:sldMk cId="1488022321" sldId="1336"/>
            <ac:picMk id="217" creationId="{DDBD41ED-0D8F-4442-96D7-CA93D39ECE91}"/>
          </ac:picMkLst>
        </pc:picChg>
        <pc:picChg chg="del mod topLvl">
          <ac:chgData name="Hamlet Markarian" userId="4926d2b407f31d77" providerId="LiveId" clId="{C257409A-8BF4-4542-8217-7E0DE09B0263}" dt="2021-04-09T12:38:00.122" v="1148" actId="478"/>
          <ac:picMkLst>
            <pc:docMk/>
            <pc:sldMk cId="1488022321" sldId="1336"/>
            <ac:picMk id="218" creationId="{C69B3B57-301F-4672-B2D0-0198A1C0065F}"/>
          </ac:picMkLst>
        </pc:picChg>
        <pc:picChg chg="del mod topLvl">
          <ac:chgData name="Hamlet Markarian" userId="4926d2b407f31d77" providerId="LiveId" clId="{C257409A-8BF4-4542-8217-7E0DE09B0263}" dt="2021-04-09T12:28:07.244" v="499" actId="478"/>
          <ac:picMkLst>
            <pc:docMk/>
            <pc:sldMk cId="1488022321" sldId="1336"/>
            <ac:picMk id="219" creationId="{67217986-AB5A-4DFF-8389-D9674585FA2C}"/>
          </ac:picMkLst>
        </pc:picChg>
        <pc:picChg chg="del mod topLvl">
          <ac:chgData name="Hamlet Markarian" userId="4926d2b407f31d77" providerId="LiveId" clId="{C257409A-8BF4-4542-8217-7E0DE09B0263}" dt="2021-04-09T12:28:07.244" v="499" actId="478"/>
          <ac:picMkLst>
            <pc:docMk/>
            <pc:sldMk cId="1488022321" sldId="1336"/>
            <ac:picMk id="220" creationId="{0415326C-3A96-417E-B1C6-1C18D9102E46}"/>
          </ac:picMkLst>
        </pc:picChg>
        <pc:picChg chg="del mod topLvl">
          <ac:chgData name="Hamlet Markarian" userId="4926d2b407f31d77" providerId="LiveId" clId="{C257409A-8BF4-4542-8217-7E0DE09B0263}" dt="2021-04-09T12:38:01.326" v="1149" actId="478"/>
          <ac:picMkLst>
            <pc:docMk/>
            <pc:sldMk cId="1488022321" sldId="1336"/>
            <ac:picMk id="221" creationId="{DDD44919-7649-45AE-84C1-D8077033E1F6}"/>
          </ac:picMkLst>
        </pc:picChg>
        <pc:picChg chg="del mod topLvl">
          <ac:chgData name="Hamlet Markarian" userId="4926d2b407f31d77" providerId="LiveId" clId="{C257409A-8BF4-4542-8217-7E0DE09B0263}" dt="2021-04-09T12:38:01.326" v="1149" actId="478"/>
          <ac:picMkLst>
            <pc:docMk/>
            <pc:sldMk cId="1488022321" sldId="1336"/>
            <ac:picMk id="222" creationId="{65EA91B0-E497-49F3-A184-2126A3B5B5FE}"/>
          </ac:picMkLst>
        </pc:picChg>
        <pc:picChg chg="del mod topLvl">
          <ac:chgData name="Hamlet Markarian" userId="4926d2b407f31d77" providerId="LiveId" clId="{C257409A-8BF4-4542-8217-7E0DE09B0263}" dt="2021-04-09T12:38:00.122" v="1148" actId="478"/>
          <ac:picMkLst>
            <pc:docMk/>
            <pc:sldMk cId="1488022321" sldId="1336"/>
            <ac:picMk id="223" creationId="{4822404F-09A1-4218-B850-58E733061F50}"/>
          </ac:picMkLst>
        </pc:picChg>
        <pc:picChg chg="del mod topLvl">
          <ac:chgData name="Hamlet Markarian" userId="4926d2b407f31d77" providerId="LiveId" clId="{C257409A-8BF4-4542-8217-7E0DE09B0263}" dt="2021-04-09T12:38:01.326" v="1149" actId="478"/>
          <ac:picMkLst>
            <pc:docMk/>
            <pc:sldMk cId="1488022321" sldId="1336"/>
            <ac:picMk id="224" creationId="{98A97679-AC4C-4C31-BA40-6FE559A855A2}"/>
          </ac:picMkLst>
        </pc:picChg>
      </pc:sldChg>
      <pc:sldChg chg="addSp delSp modSp mod">
        <pc:chgData name="Hamlet Markarian" userId="4926d2b407f31d77" providerId="LiveId" clId="{C257409A-8BF4-4542-8217-7E0DE09B0263}" dt="2021-04-09T14:34:51.362" v="2529" actId="167"/>
        <pc:sldMkLst>
          <pc:docMk/>
          <pc:sldMk cId="160959922" sldId="1617"/>
        </pc:sldMkLst>
        <pc:spChg chg="add mod ord">
          <ac:chgData name="Hamlet Markarian" userId="4926d2b407f31d77" providerId="LiveId" clId="{C257409A-8BF4-4542-8217-7E0DE09B0263}" dt="2021-04-09T14:31:10.374" v="2496" actId="20577"/>
          <ac:spMkLst>
            <pc:docMk/>
            <pc:sldMk cId="160959922" sldId="1617"/>
            <ac:spMk id="5" creationId="{BC01E833-A438-4C2A-AF28-2B402D7F80E5}"/>
          </ac:spMkLst>
        </pc:spChg>
        <pc:spChg chg="del mod">
          <ac:chgData name="Hamlet Markarian" userId="4926d2b407f31d77" providerId="LiveId" clId="{C257409A-8BF4-4542-8217-7E0DE09B0263}" dt="2021-04-09T12:48:13.370" v="1379" actId="478"/>
          <ac:spMkLst>
            <pc:docMk/>
            <pc:sldMk cId="160959922" sldId="1617"/>
            <ac:spMk id="16" creationId="{51A55428-D23F-4777-96FE-D91E0B26310D}"/>
          </ac:spMkLst>
        </pc:spChg>
        <pc:spChg chg="add mod topLvl">
          <ac:chgData name="Hamlet Markarian" userId="4926d2b407f31d77" providerId="LiveId" clId="{C257409A-8BF4-4542-8217-7E0DE09B0263}" dt="2021-04-09T12:41:25.804" v="1240" actId="164"/>
          <ac:spMkLst>
            <pc:docMk/>
            <pc:sldMk cId="160959922" sldId="1617"/>
            <ac:spMk id="22" creationId="{AEE258A0-07EF-496D-9C00-FC0AF7432DE0}"/>
          </ac:spMkLst>
        </pc:spChg>
        <pc:spChg chg="add mod topLvl">
          <ac:chgData name="Hamlet Markarian" userId="4926d2b407f31d77" providerId="LiveId" clId="{C257409A-8BF4-4542-8217-7E0DE09B0263}" dt="2021-04-09T12:41:25.804" v="1240" actId="164"/>
          <ac:spMkLst>
            <pc:docMk/>
            <pc:sldMk cId="160959922" sldId="1617"/>
            <ac:spMk id="23" creationId="{F78D1625-4218-4839-A497-CC5A506AD652}"/>
          </ac:spMkLst>
        </pc:spChg>
        <pc:spChg chg="add mod topLvl">
          <ac:chgData name="Hamlet Markarian" userId="4926d2b407f31d77" providerId="LiveId" clId="{C257409A-8BF4-4542-8217-7E0DE09B0263}" dt="2021-04-09T12:41:25.804" v="1240" actId="164"/>
          <ac:spMkLst>
            <pc:docMk/>
            <pc:sldMk cId="160959922" sldId="1617"/>
            <ac:spMk id="24" creationId="{D47D4626-27CB-418D-9C63-8224C34BA50A}"/>
          </ac:spMkLst>
        </pc:spChg>
        <pc:spChg chg="add mod topLvl">
          <ac:chgData name="Hamlet Markarian" userId="4926d2b407f31d77" providerId="LiveId" clId="{C257409A-8BF4-4542-8217-7E0DE09B0263}" dt="2021-04-09T12:41:25.804" v="1240" actId="164"/>
          <ac:spMkLst>
            <pc:docMk/>
            <pc:sldMk cId="160959922" sldId="1617"/>
            <ac:spMk id="25" creationId="{8BB0A8FC-E808-4346-8B54-5AC10594C58F}"/>
          </ac:spMkLst>
        </pc:spChg>
        <pc:spChg chg="add mod topLvl">
          <ac:chgData name="Hamlet Markarian" userId="4926d2b407f31d77" providerId="LiveId" clId="{C257409A-8BF4-4542-8217-7E0DE09B0263}" dt="2021-04-09T12:41:25.804" v="1240" actId="164"/>
          <ac:spMkLst>
            <pc:docMk/>
            <pc:sldMk cId="160959922" sldId="1617"/>
            <ac:spMk id="26" creationId="{2EAC530F-82E9-4A8B-BB5A-2A1DEF97B9E7}"/>
          </ac:spMkLst>
        </pc:spChg>
        <pc:spChg chg="add mod topLvl">
          <ac:chgData name="Hamlet Markarian" userId="4926d2b407f31d77" providerId="LiveId" clId="{C257409A-8BF4-4542-8217-7E0DE09B0263}" dt="2021-04-09T12:41:25.804" v="1240" actId="164"/>
          <ac:spMkLst>
            <pc:docMk/>
            <pc:sldMk cId="160959922" sldId="1617"/>
            <ac:spMk id="27" creationId="{6A0F8B5C-0D28-419A-AE8E-AADB4CB5FE81}"/>
          </ac:spMkLst>
        </pc:spChg>
        <pc:spChg chg="add mod">
          <ac:chgData name="Hamlet Markarian" userId="4926d2b407f31d77" providerId="LiveId" clId="{C257409A-8BF4-4542-8217-7E0DE09B0263}" dt="2021-04-09T13:05:01.163" v="1673" actId="14100"/>
          <ac:spMkLst>
            <pc:docMk/>
            <pc:sldMk cId="160959922" sldId="1617"/>
            <ac:spMk id="30" creationId="{9F536A47-48EB-4FC5-8598-97AC72FFD04F}"/>
          </ac:spMkLst>
        </pc:spChg>
        <pc:spChg chg="add mod">
          <ac:chgData name="Hamlet Markarian" userId="4926d2b407f31d77" providerId="LiveId" clId="{C257409A-8BF4-4542-8217-7E0DE09B0263}" dt="2021-04-09T12:57:20.149" v="1584" actId="1076"/>
          <ac:spMkLst>
            <pc:docMk/>
            <pc:sldMk cId="160959922" sldId="1617"/>
            <ac:spMk id="33" creationId="{E9CAB66B-4BC8-4F4B-BB29-79F9C974BE5D}"/>
          </ac:spMkLst>
        </pc:spChg>
        <pc:spChg chg="add del mod">
          <ac:chgData name="Hamlet Markarian" userId="4926d2b407f31d77" providerId="LiveId" clId="{C257409A-8BF4-4542-8217-7E0DE09B0263}" dt="2021-04-09T12:52:23.145" v="1501" actId="478"/>
          <ac:spMkLst>
            <pc:docMk/>
            <pc:sldMk cId="160959922" sldId="1617"/>
            <ac:spMk id="34" creationId="{CF39E8F1-832E-4869-914F-6D1B089B779A}"/>
          </ac:spMkLst>
        </pc:spChg>
        <pc:spChg chg="add mod">
          <ac:chgData name="Hamlet Markarian" userId="4926d2b407f31d77" providerId="LiveId" clId="{C257409A-8BF4-4542-8217-7E0DE09B0263}" dt="2021-04-09T12:55:31.930" v="1568" actId="1037"/>
          <ac:spMkLst>
            <pc:docMk/>
            <pc:sldMk cId="160959922" sldId="1617"/>
            <ac:spMk id="35" creationId="{DAEFE6F0-E820-48E9-AC70-100D574F854A}"/>
          </ac:spMkLst>
        </pc:spChg>
        <pc:spChg chg="add mod">
          <ac:chgData name="Hamlet Markarian" userId="4926d2b407f31d77" providerId="LiveId" clId="{C257409A-8BF4-4542-8217-7E0DE09B0263}" dt="2021-04-09T12:59:56.335" v="1602" actId="12788"/>
          <ac:spMkLst>
            <pc:docMk/>
            <pc:sldMk cId="160959922" sldId="1617"/>
            <ac:spMk id="36" creationId="{5F508E1B-0ED1-4A87-8A2A-15ED04ED81CB}"/>
          </ac:spMkLst>
        </pc:spChg>
        <pc:spChg chg="add mod">
          <ac:chgData name="Hamlet Markarian" userId="4926d2b407f31d77" providerId="LiveId" clId="{C257409A-8BF4-4542-8217-7E0DE09B0263}" dt="2021-04-09T13:00:01.434" v="1605" actId="12788"/>
          <ac:spMkLst>
            <pc:docMk/>
            <pc:sldMk cId="160959922" sldId="1617"/>
            <ac:spMk id="37" creationId="{A6775A72-CEA1-46EC-B75B-333D3152A4E2}"/>
          </ac:spMkLst>
        </pc:spChg>
        <pc:spChg chg="add mod">
          <ac:chgData name="Hamlet Markarian" userId="4926d2b407f31d77" providerId="LiveId" clId="{C257409A-8BF4-4542-8217-7E0DE09B0263}" dt="2021-04-09T13:00:08.731" v="1608" actId="12788"/>
          <ac:spMkLst>
            <pc:docMk/>
            <pc:sldMk cId="160959922" sldId="1617"/>
            <ac:spMk id="38" creationId="{A5497085-048B-45CF-A686-40F3666989DF}"/>
          </ac:spMkLst>
        </pc:spChg>
        <pc:spChg chg="add mod">
          <ac:chgData name="Hamlet Markarian" userId="4926d2b407f31d77" providerId="LiveId" clId="{C257409A-8BF4-4542-8217-7E0DE09B0263}" dt="2021-04-09T13:00:15.627" v="1611" actId="12788"/>
          <ac:spMkLst>
            <pc:docMk/>
            <pc:sldMk cId="160959922" sldId="1617"/>
            <ac:spMk id="39" creationId="{8ABEE7EB-EE2F-4BB0-988C-CF78D200E3C5}"/>
          </ac:spMkLst>
        </pc:spChg>
        <pc:spChg chg="add mod ord">
          <ac:chgData name="Hamlet Markarian" userId="4926d2b407f31d77" providerId="LiveId" clId="{C257409A-8BF4-4542-8217-7E0DE09B0263}" dt="2021-04-09T14:34:40.645" v="2524" actId="167"/>
          <ac:spMkLst>
            <pc:docMk/>
            <pc:sldMk cId="160959922" sldId="1617"/>
            <ac:spMk id="59" creationId="{927184B3-BD0F-4376-BB39-E3C4A33BB91A}"/>
          </ac:spMkLst>
        </pc:spChg>
        <pc:spChg chg="add mod">
          <ac:chgData name="Hamlet Markarian" userId="4926d2b407f31d77" providerId="LiveId" clId="{C257409A-8BF4-4542-8217-7E0DE09B0263}" dt="2021-04-09T13:00:51.598" v="1620" actId="14100"/>
          <ac:spMkLst>
            <pc:docMk/>
            <pc:sldMk cId="160959922" sldId="1617"/>
            <ac:spMk id="65" creationId="{061010F5-FAEA-4A93-BB6D-3F3316446A03}"/>
          </ac:spMkLst>
        </pc:spChg>
        <pc:spChg chg="add mod">
          <ac:chgData name="Hamlet Markarian" userId="4926d2b407f31d77" providerId="LiveId" clId="{C257409A-8BF4-4542-8217-7E0DE09B0263}" dt="2021-04-09T13:05:06.216" v="1675" actId="1076"/>
          <ac:spMkLst>
            <pc:docMk/>
            <pc:sldMk cId="160959922" sldId="1617"/>
            <ac:spMk id="66" creationId="{7F0005A6-6E19-48BB-AE67-532E95AAEF87}"/>
          </ac:spMkLst>
        </pc:spChg>
        <pc:spChg chg="add mod">
          <ac:chgData name="Hamlet Markarian" userId="4926d2b407f31d77" providerId="LiveId" clId="{C257409A-8BF4-4542-8217-7E0DE09B0263}" dt="2021-04-09T13:04:59.211" v="1672" actId="1076"/>
          <ac:spMkLst>
            <pc:docMk/>
            <pc:sldMk cId="160959922" sldId="1617"/>
            <ac:spMk id="67" creationId="{E800585A-1358-4518-8104-FDB57AE26A5B}"/>
          </ac:spMkLst>
        </pc:spChg>
        <pc:spChg chg="add mod">
          <ac:chgData name="Hamlet Markarian" userId="4926d2b407f31d77" providerId="LiveId" clId="{C257409A-8BF4-4542-8217-7E0DE09B0263}" dt="2021-04-09T13:05:26.286" v="1684" actId="14100"/>
          <ac:spMkLst>
            <pc:docMk/>
            <pc:sldMk cId="160959922" sldId="1617"/>
            <ac:spMk id="68" creationId="{F1C3A331-C83A-430E-B810-ABD825070BF5}"/>
          </ac:spMkLst>
        </pc:spChg>
        <pc:spChg chg="add mod">
          <ac:chgData name="Hamlet Markarian" userId="4926d2b407f31d77" providerId="LiveId" clId="{C257409A-8BF4-4542-8217-7E0DE09B0263}" dt="2021-04-09T13:05:11.455" v="1676" actId="1076"/>
          <ac:spMkLst>
            <pc:docMk/>
            <pc:sldMk cId="160959922" sldId="1617"/>
            <ac:spMk id="70" creationId="{201BC83F-B016-4265-910B-9893C766EE3E}"/>
          </ac:spMkLst>
        </pc:spChg>
        <pc:spChg chg="add mod">
          <ac:chgData name="Hamlet Markarian" userId="4926d2b407f31d77" providerId="LiveId" clId="{C257409A-8BF4-4542-8217-7E0DE09B0263}" dt="2021-04-09T13:05:29.182" v="1685" actId="1076"/>
          <ac:spMkLst>
            <pc:docMk/>
            <pc:sldMk cId="160959922" sldId="1617"/>
            <ac:spMk id="71" creationId="{5CCC1266-7613-4415-B578-75BCFB20B17F}"/>
          </ac:spMkLst>
        </pc:spChg>
        <pc:spChg chg="add mod">
          <ac:chgData name="Hamlet Markarian" userId="4926d2b407f31d77" providerId="LiveId" clId="{C257409A-8BF4-4542-8217-7E0DE09B0263}" dt="2021-04-09T13:05:31.464" v="1686" actId="1076"/>
          <ac:spMkLst>
            <pc:docMk/>
            <pc:sldMk cId="160959922" sldId="1617"/>
            <ac:spMk id="72" creationId="{18EB6EA9-60D3-4DAF-A35B-9DBB621EE0C9}"/>
          </ac:spMkLst>
        </pc:spChg>
        <pc:spChg chg="add mod">
          <ac:chgData name="Hamlet Markarian" userId="4926d2b407f31d77" providerId="LiveId" clId="{C257409A-8BF4-4542-8217-7E0DE09B0263}" dt="2021-04-09T13:06:50.841" v="1706" actId="14100"/>
          <ac:spMkLst>
            <pc:docMk/>
            <pc:sldMk cId="160959922" sldId="1617"/>
            <ac:spMk id="73" creationId="{CF3B21C4-449C-4751-A8CE-461887346DF7}"/>
          </ac:spMkLst>
        </pc:spChg>
        <pc:spChg chg="add del mod">
          <ac:chgData name="Hamlet Markarian" userId="4926d2b407f31d77" providerId="LiveId" clId="{C257409A-8BF4-4542-8217-7E0DE09B0263}" dt="2021-04-09T13:06:09.928" v="1694" actId="478"/>
          <ac:spMkLst>
            <pc:docMk/>
            <pc:sldMk cId="160959922" sldId="1617"/>
            <ac:spMk id="74" creationId="{DCCFD680-C38D-4935-886C-430F7E132C61}"/>
          </ac:spMkLst>
        </pc:spChg>
        <pc:spChg chg="add mod">
          <ac:chgData name="Hamlet Markarian" userId="4926d2b407f31d77" providerId="LiveId" clId="{C257409A-8BF4-4542-8217-7E0DE09B0263}" dt="2021-04-09T13:07:23.302" v="1712" actId="14100"/>
          <ac:spMkLst>
            <pc:docMk/>
            <pc:sldMk cId="160959922" sldId="1617"/>
            <ac:spMk id="76" creationId="{08F4B65D-7B2C-4792-8E3E-33E6E370A6FB}"/>
          </ac:spMkLst>
        </pc:spChg>
        <pc:spChg chg="add mod topLvl">
          <ac:chgData name="Hamlet Markarian" userId="4926d2b407f31d77" providerId="LiveId" clId="{C257409A-8BF4-4542-8217-7E0DE09B0263}" dt="2021-04-09T13:09:38.844" v="1729" actId="164"/>
          <ac:spMkLst>
            <pc:docMk/>
            <pc:sldMk cId="160959922" sldId="1617"/>
            <ac:spMk id="78" creationId="{1CDDED4D-EA86-400D-B0E7-30A628E31A96}"/>
          </ac:spMkLst>
        </pc:spChg>
        <pc:spChg chg="mod">
          <ac:chgData name="Hamlet Markarian" userId="4926d2b407f31d77" providerId="LiveId" clId="{C257409A-8BF4-4542-8217-7E0DE09B0263}" dt="2021-04-09T13:08:53.806" v="1724" actId="571"/>
          <ac:spMkLst>
            <pc:docMk/>
            <pc:sldMk cId="160959922" sldId="1617"/>
            <ac:spMk id="84" creationId="{7E27537F-A603-421F-8C99-04704DBAA4FC}"/>
          </ac:spMkLst>
        </pc:spChg>
        <pc:spChg chg="mod">
          <ac:chgData name="Hamlet Markarian" userId="4926d2b407f31d77" providerId="LiveId" clId="{C257409A-8BF4-4542-8217-7E0DE09B0263}" dt="2021-04-09T13:08:57.425" v="1725" actId="571"/>
          <ac:spMkLst>
            <pc:docMk/>
            <pc:sldMk cId="160959922" sldId="1617"/>
            <ac:spMk id="87" creationId="{DC39A2D2-1936-432F-B240-995A10C0B56A}"/>
          </ac:spMkLst>
        </pc:spChg>
        <pc:spChg chg="mod">
          <ac:chgData name="Hamlet Markarian" userId="4926d2b407f31d77" providerId="LiveId" clId="{C257409A-8BF4-4542-8217-7E0DE09B0263}" dt="2021-04-09T13:09:46.517" v="1732" actId="571"/>
          <ac:spMkLst>
            <pc:docMk/>
            <pc:sldMk cId="160959922" sldId="1617"/>
            <ac:spMk id="91" creationId="{68B4D47B-A3ED-48C5-9886-7FE704F5F17D}"/>
          </ac:spMkLst>
        </pc:spChg>
        <pc:spChg chg="mod">
          <ac:chgData name="Hamlet Markarian" userId="4926d2b407f31d77" providerId="LiveId" clId="{C257409A-8BF4-4542-8217-7E0DE09B0263}" dt="2021-04-09T13:09:48.336" v="1733" actId="571"/>
          <ac:spMkLst>
            <pc:docMk/>
            <pc:sldMk cId="160959922" sldId="1617"/>
            <ac:spMk id="94" creationId="{A941C2A0-E2E4-441B-8971-53B1AC78D0B3}"/>
          </ac:spMkLst>
        </pc:spChg>
        <pc:spChg chg="add del mod ord">
          <ac:chgData name="Hamlet Markarian" userId="4926d2b407f31d77" providerId="LiveId" clId="{C257409A-8BF4-4542-8217-7E0DE09B0263}" dt="2021-04-09T13:10:30.616" v="1740" actId="478"/>
          <ac:spMkLst>
            <pc:docMk/>
            <pc:sldMk cId="160959922" sldId="1617"/>
            <ac:spMk id="96" creationId="{DA6D0A1E-4E5A-4800-AD3E-462C32D551AD}"/>
          </ac:spMkLst>
        </pc:spChg>
        <pc:spChg chg="add del mod">
          <ac:chgData name="Hamlet Markarian" userId="4926d2b407f31d77" providerId="LiveId" clId="{C257409A-8BF4-4542-8217-7E0DE09B0263}" dt="2021-04-09T14:32:21.650" v="2500" actId="478"/>
          <ac:spMkLst>
            <pc:docMk/>
            <pc:sldMk cId="160959922" sldId="1617"/>
            <ac:spMk id="97" creationId="{AE25A18D-E87D-4FAF-94F6-DC34D0ED08A0}"/>
          </ac:spMkLst>
        </pc:spChg>
        <pc:spChg chg="add mod ord">
          <ac:chgData name="Hamlet Markarian" userId="4926d2b407f31d77" providerId="LiveId" clId="{C257409A-8BF4-4542-8217-7E0DE09B0263}" dt="2021-04-09T14:34:51.362" v="2529" actId="167"/>
          <ac:spMkLst>
            <pc:docMk/>
            <pc:sldMk cId="160959922" sldId="1617"/>
            <ac:spMk id="98" creationId="{5A51862B-BDF0-4FCA-BCCD-D1F50CE628A1}"/>
          </ac:spMkLst>
        </pc:spChg>
        <pc:spChg chg="del">
          <ac:chgData name="Hamlet Markarian" userId="4926d2b407f31d77" providerId="LiveId" clId="{C257409A-8BF4-4542-8217-7E0DE09B0263}" dt="2021-04-09T12:40:22.250" v="1171" actId="478"/>
          <ac:spMkLst>
            <pc:docMk/>
            <pc:sldMk cId="160959922" sldId="1617"/>
            <ac:spMk id="113" creationId="{010FF9D8-FF96-447F-B10D-43FECA80BF6F}"/>
          </ac:spMkLst>
        </pc:spChg>
        <pc:spChg chg="mod">
          <ac:chgData name="Hamlet Markarian" userId="4926d2b407f31d77" providerId="LiveId" clId="{C257409A-8BF4-4542-8217-7E0DE09B0263}" dt="2021-04-09T11:50:38.763" v="29" actId="207"/>
          <ac:spMkLst>
            <pc:docMk/>
            <pc:sldMk cId="160959922" sldId="1617"/>
            <ac:spMk id="115" creationId="{3D886174-E97E-4529-AC4F-4781AD4EF6C2}"/>
          </ac:spMkLst>
        </pc:spChg>
        <pc:spChg chg="mod">
          <ac:chgData name="Hamlet Markarian" userId="4926d2b407f31d77" providerId="LiveId" clId="{C257409A-8BF4-4542-8217-7E0DE09B0263}" dt="2021-04-09T11:50:41.187" v="30" actId="207"/>
          <ac:spMkLst>
            <pc:docMk/>
            <pc:sldMk cId="160959922" sldId="1617"/>
            <ac:spMk id="116" creationId="{F7B06C0C-05F7-4FE6-8C2F-472965E996E6}"/>
          </ac:spMkLst>
        </pc:spChg>
        <pc:spChg chg="mod">
          <ac:chgData name="Hamlet Markarian" userId="4926d2b407f31d77" providerId="LiveId" clId="{C257409A-8BF4-4542-8217-7E0DE09B0263}" dt="2021-04-09T11:50:36.251" v="28" actId="207"/>
          <ac:spMkLst>
            <pc:docMk/>
            <pc:sldMk cId="160959922" sldId="1617"/>
            <ac:spMk id="117" creationId="{E7D02144-3E90-403E-AF13-544EABF0225C}"/>
          </ac:spMkLst>
        </pc:spChg>
        <pc:spChg chg="mod">
          <ac:chgData name="Hamlet Markarian" userId="4926d2b407f31d77" providerId="LiveId" clId="{C257409A-8BF4-4542-8217-7E0DE09B0263}" dt="2021-04-09T14:26:08.176" v="2400" actId="207"/>
          <ac:spMkLst>
            <pc:docMk/>
            <pc:sldMk cId="160959922" sldId="1617"/>
            <ac:spMk id="168" creationId="{D9FB9761-4DAE-4345-8815-A06EA6746121}"/>
          </ac:spMkLst>
        </pc:spChg>
        <pc:spChg chg="del">
          <ac:chgData name="Hamlet Markarian" userId="4926d2b407f31d77" providerId="LiveId" clId="{C257409A-8BF4-4542-8217-7E0DE09B0263}" dt="2021-04-09T12:42:13.066" v="1247" actId="478"/>
          <ac:spMkLst>
            <pc:docMk/>
            <pc:sldMk cId="160959922" sldId="1617"/>
            <ac:spMk id="169" creationId="{8BEF067F-D38A-4B5A-A281-503D93BC9473}"/>
          </ac:spMkLst>
        </pc:spChg>
        <pc:spChg chg="del">
          <ac:chgData name="Hamlet Markarian" userId="4926d2b407f31d77" providerId="LiveId" clId="{C257409A-8BF4-4542-8217-7E0DE09B0263}" dt="2021-04-09T12:42:12.153" v="1246" actId="478"/>
          <ac:spMkLst>
            <pc:docMk/>
            <pc:sldMk cId="160959922" sldId="1617"/>
            <ac:spMk id="170" creationId="{F7C5D8A4-188C-4D93-9A69-ED5D3C8CA057}"/>
          </ac:spMkLst>
        </pc:spChg>
        <pc:spChg chg="del">
          <ac:chgData name="Hamlet Markarian" userId="4926d2b407f31d77" providerId="LiveId" clId="{C257409A-8BF4-4542-8217-7E0DE09B0263}" dt="2021-04-09T12:42:13.866" v="1248" actId="478"/>
          <ac:spMkLst>
            <pc:docMk/>
            <pc:sldMk cId="160959922" sldId="1617"/>
            <ac:spMk id="171" creationId="{1CE5052F-B0E6-4F48-9E2E-ED7196502E43}"/>
          </ac:spMkLst>
        </pc:spChg>
        <pc:spChg chg="del">
          <ac:chgData name="Hamlet Markarian" userId="4926d2b407f31d77" providerId="LiveId" clId="{C257409A-8BF4-4542-8217-7E0DE09B0263}" dt="2021-04-09T12:42:12.153" v="1246" actId="478"/>
          <ac:spMkLst>
            <pc:docMk/>
            <pc:sldMk cId="160959922" sldId="1617"/>
            <ac:spMk id="181" creationId="{13C30312-F54D-4124-A7C2-E4084E412471}"/>
          </ac:spMkLst>
        </pc:spChg>
        <pc:grpChg chg="add del mod ord">
          <ac:chgData name="Hamlet Markarian" userId="4926d2b407f31d77" providerId="LiveId" clId="{C257409A-8BF4-4542-8217-7E0DE09B0263}" dt="2021-04-09T12:40:49.356" v="1177" actId="165"/>
          <ac:grpSpMkLst>
            <pc:docMk/>
            <pc:sldMk cId="160959922" sldId="1617"/>
            <ac:grpSpMk id="2" creationId="{1D65EAA1-232F-45FD-BD00-707DE4F0C70E}"/>
          </ac:grpSpMkLst>
        </pc:grpChg>
        <pc:grpChg chg="add mod">
          <ac:chgData name="Hamlet Markarian" userId="4926d2b407f31d77" providerId="LiveId" clId="{C257409A-8BF4-4542-8217-7E0DE09B0263}" dt="2021-04-09T12:42:42.810" v="1254" actId="1038"/>
          <ac:grpSpMkLst>
            <pc:docMk/>
            <pc:sldMk cId="160959922" sldId="1617"/>
            <ac:grpSpMk id="3" creationId="{4383A303-2A3B-408F-9E71-9FFB8D383A25}"/>
          </ac:grpSpMkLst>
        </pc:grpChg>
        <pc:grpChg chg="del">
          <ac:chgData name="Hamlet Markarian" userId="4926d2b407f31d77" providerId="LiveId" clId="{C257409A-8BF4-4542-8217-7E0DE09B0263}" dt="2021-04-09T12:40:19.963" v="1170" actId="478"/>
          <ac:grpSpMkLst>
            <pc:docMk/>
            <pc:sldMk cId="160959922" sldId="1617"/>
            <ac:grpSpMk id="4" creationId="{B617FCFD-227A-4736-899D-54D43CEACAA9}"/>
          </ac:grpSpMkLst>
        </pc:grpChg>
        <pc:grpChg chg="add del mod">
          <ac:chgData name="Hamlet Markarian" userId="4926d2b407f31d77" providerId="LiveId" clId="{C257409A-8BF4-4542-8217-7E0DE09B0263}" dt="2021-04-09T13:09:29.435" v="1726" actId="165"/>
          <ac:grpSpMkLst>
            <pc:docMk/>
            <pc:sldMk cId="160959922" sldId="1617"/>
            <ac:grpSpMk id="47" creationId="{50C6E61E-65FF-4302-8B3D-F711711EBDC6}"/>
          </ac:grpSpMkLst>
        </pc:grpChg>
        <pc:grpChg chg="add mod">
          <ac:chgData name="Hamlet Markarian" userId="4926d2b407f31d77" providerId="LiveId" clId="{C257409A-8BF4-4542-8217-7E0DE09B0263}" dt="2021-04-09T13:09:38.844" v="1729" actId="164"/>
          <ac:grpSpMkLst>
            <pc:docMk/>
            <pc:sldMk cId="160959922" sldId="1617"/>
            <ac:grpSpMk id="48" creationId="{80B8B557-5979-401E-936F-56E5C50338E8}"/>
          </ac:grpSpMkLst>
        </pc:grpChg>
        <pc:grpChg chg="add del mod">
          <ac:chgData name="Hamlet Markarian" userId="4926d2b407f31d77" providerId="LiveId" clId="{C257409A-8BF4-4542-8217-7E0DE09B0263}" dt="2021-04-09T13:09:41.975" v="1730" actId="478"/>
          <ac:grpSpMkLst>
            <pc:docMk/>
            <pc:sldMk cId="160959922" sldId="1617"/>
            <ac:grpSpMk id="83" creationId="{C2193570-A312-42B9-B3BF-EB0170E4FCA4}"/>
          </ac:grpSpMkLst>
        </pc:grpChg>
        <pc:grpChg chg="add del mod">
          <ac:chgData name="Hamlet Markarian" userId="4926d2b407f31d77" providerId="LiveId" clId="{C257409A-8BF4-4542-8217-7E0DE09B0263}" dt="2021-04-09T13:09:42.887" v="1731" actId="478"/>
          <ac:grpSpMkLst>
            <pc:docMk/>
            <pc:sldMk cId="160959922" sldId="1617"/>
            <ac:grpSpMk id="86" creationId="{D2A5A2A1-00DB-4952-9F2B-CEA561599268}"/>
          </ac:grpSpMkLst>
        </pc:grpChg>
        <pc:grpChg chg="add mod">
          <ac:chgData name="Hamlet Markarian" userId="4926d2b407f31d77" providerId="LiveId" clId="{C257409A-8BF4-4542-8217-7E0DE09B0263}" dt="2021-04-09T13:09:46.517" v="1732" actId="571"/>
          <ac:grpSpMkLst>
            <pc:docMk/>
            <pc:sldMk cId="160959922" sldId="1617"/>
            <ac:grpSpMk id="90" creationId="{0E0CF0E0-C572-4C7E-AD00-08E581D058C3}"/>
          </ac:grpSpMkLst>
        </pc:grpChg>
        <pc:grpChg chg="add mod">
          <ac:chgData name="Hamlet Markarian" userId="4926d2b407f31d77" providerId="LiveId" clId="{C257409A-8BF4-4542-8217-7E0DE09B0263}" dt="2021-04-09T13:09:48.336" v="1733" actId="571"/>
          <ac:grpSpMkLst>
            <pc:docMk/>
            <pc:sldMk cId="160959922" sldId="1617"/>
            <ac:grpSpMk id="93" creationId="{A70C8306-976E-42BD-ADB0-12486F904576}"/>
          </ac:grpSpMkLst>
        </pc:grpChg>
        <pc:picChg chg="add mod topLvl">
          <ac:chgData name="Hamlet Markarian" userId="4926d2b407f31d77" providerId="LiveId" clId="{C257409A-8BF4-4542-8217-7E0DE09B0263}" dt="2021-04-09T12:41:37.027" v="1244" actId="1076"/>
          <ac:picMkLst>
            <pc:docMk/>
            <pc:sldMk cId="160959922" sldId="1617"/>
            <ac:picMk id="28" creationId="{529C7A9B-BFE0-4328-AD05-255CF04BA37B}"/>
          </ac:picMkLst>
        </pc:picChg>
        <pc:picChg chg="add mod">
          <ac:chgData name="Hamlet Markarian" userId="4926d2b407f31d77" providerId="LiveId" clId="{C257409A-8BF4-4542-8217-7E0DE09B0263}" dt="2021-04-09T12:59:56.335" v="1602" actId="12788"/>
          <ac:picMkLst>
            <pc:docMk/>
            <pc:sldMk cId="160959922" sldId="1617"/>
            <ac:picMk id="32" creationId="{C2C3524C-5615-4E9E-A2BE-19F81CB465B6}"/>
          </ac:picMkLst>
        </pc:picChg>
        <pc:picChg chg="add mod topLvl">
          <ac:chgData name="Hamlet Markarian" userId="4926d2b407f31d77" providerId="LiveId" clId="{C257409A-8BF4-4542-8217-7E0DE09B0263}" dt="2021-04-09T13:09:38.844" v="1729" actId="164"/>
          <ac:picMkLst>
            <pc:docMk/>
            <pc:sldMk cId="160959922" sldId="1617"/>
            <ac:picMk id="46" creationId="{F0DBD317-283E-4734-A8F5-AC1D354C3529}"/>
          </ac:picMkLst>
        </pc:picChg>
        <pc:picChg chg="add mod">
          <ac:chgData name="Hamlet Markarian" userId="4926d2b407f31d77" providerId="LiveId" clId="{C257409A-8BF4-4542-8217-7E0DE09B0263}" dt="2021-04-09T13:00:01.434" v="1605" actId="12788"/>
          <ac:picMkLst>
            <pc:docMk/>
            <pc:sldMk cId="160959922" sldId="1617"/>
            <ac:picMk id="62" creationId="{0425D5DC-FB5C-469B-B131-36A8BD606F16}"/>
          </ac:picMkLst>
        </pc:picChg>
        <pc:picChg chg="add mod">
          <ac:chgData name="Hamlet Markarian" userId="4926d2b407f31d77" providerId="LiveId" clId="{C257409A-8BF4-4542-8217-7E0DE09B0263}" dt="2021-04-09T13:00:08.731" v="1608" actId="12788"/>
          <ac:picMkLst>
            <pc:docMk/>
            <pc:sldMk cId="160959922" sldId="1617"/>
            <ac:picMk id="63" creationId="{1B6EBD3A-AF70-4D14-BAD5-6EDBE8F1A63A}"/>
          </ac:picMkLst>
        </pc:picChg>
        <pc:picChg chg="add mod">
          <ac:chgData name="Hamlet Markarian" userId="4926d2b407f31d77" providerId="LiveId" clId="{C257409A-8BF4-4542-8217-7E0DE09B0263}" dt="2021-04-09T13:00:15.627" v="1611" actId="12788"/>
          <ac:picMkLst>
            <pc:docMk/>
            <pc:sldMk cId="160959922" sldId="1617"/>
            <ac:picMk id="64" creationId="{EB07E2CD-3A6A-4BAA-B5B0-45B22001DE8D}"/>
          </ac:picMkLst>
        </pc:picChg>
        <pc:picChg chg="add del mod">
          <ac:chgData name="Hamlet Markarian" userId="4926d2b407f31d77" providerId="LiveId" clId="{C257409A-8BF4-4542-8217-7E0DE09B0263}" dt="2021-04-09T13:08:20.968" v="1715" actId="478"/>
          <ac:picMkLst>
            <pc:docMk/>
            <pc:sldMk cId="160959922" sldId="1617"/>
            <ac:picMk id="79" creationId="{C38A177C-CB8A-4A48-B02D-7930F36EC1CC}"/>
          </ac:picMkLst>
        </pc:picChg>
        <pc:picChg chg="mod">
          <ac:chgData name="Hamlet Markarian" userId="4926d2b407f31d77" providerId="LiveId" clId="{C257409A-8BF4-4542-8217-7E0DE09B0263}" dt="2021-04-09T13:08:53.806" v="1724" actId="571"/>
          <ac:picMkLst>
            <pc:docMk/>
            <pc:sldMk cId="160959922" sldId="1617"/>
            <ac:picMk id="85" creationId="{E3221665-0500-4200-B21E-9B9D9BD18B8C}"/>
          </ac:picMkLst>
        </pc:picChg>
        <pc:picChg chg="mod">
          <ac:chgData name="Hamlet Markarian" userId="4926d2b407f31d77" providerId="LiveId" clId="{C257409A-8BF4-4542-8217-7E0DE09B0263}" dt="2021-04-09T13:08:57.425" v="1725" actId="571"/>
          <ac:picMkLst>
            <pc:docMk/>
            <pc:sldMk cId="160959922" sldId="1617"/>
            <ac:picMk id="88" creationId="{B89466D6-6EBB-4E54-944C-C7D4246E6373}"/>
          </ac:picMkLst>
        </pc:picChg>
        <pc:picChg chg="mod">
          <ac:chgData name="Hamlet Markarian" userId="4926d2b407f31d77" providerId="LiveId" clId="{C257409A-8BF4-4542-8217-7E0DE09B0263}" dt="2021-04-09T13:09:46.517" v="1732" actId="571"/>
          <ac:picMkLst>
            <pc:docMk/>
            <pc:sldMk cId="160959922" sldId="1617"/>
            <ac:picMk id="92" creationId="{77E1DE02-4ACB-4D55-B0E8-536210E136D0}"/>
          </ac:picMkLst>
        </pc:picChg>
        <pc:picChg chg="mod">
          <ac:chgData name="Hamlet Markarian" userId="4926d2b407f31d77" providerId="LiveId" clId="{C257409A-8BF4-4542-8217-7E0DE09B0263}" dt="2021-04-09T13:09:48.336" v="1733" actId="571"/>
          <ac:picMkLst>
            <pc:docMk/>
            <pc:sldMk cId="160959922" sldId="1617"/>
            <ac:picMk id="95" creationId="{6C5D0993-1FA8-4702-8E15-79C893AF3EB9}"/>
          </ac:picMkLst>
        </pc:picChg>
        <pc:picChg chg="del">
          <ac:chgData name="Hamlet Markarian" userId="4926d2b407f31d77" providerId="LiveId" clId="{C257409A-8BF4-4542-8217-7E0DE09B0263}" dt="2021-04-09T11:51:02.142" v="33" actId="478"/>
          <ac:picMkLst>
            <pc:docMk/>
            <pc:sldMk cId="160959922" sldId="1617"/>
            <ac:picMk id="165" creationId="{D6C828D7-64DD-48E3-8594-D7A18BAE279B}"/>
          </ac:picMkLst>
        </pc:picChg>
        <pc:picChg chg="del">
          <ac:chgData name="Hamlet Markarian" userId="4926d2b407f31d77" providerId="LiveId" clId="{C257409A-8BF4-4542-8217-7E0DE09B0263}" dt="2021-04-09T12:42:12.153" v="1246" actId="478"/>
          <ac:picMkLst>
            <pc:docMk/>
            <pc:sldMk cId="160959922" sldId="1617"/>
            <ac:picMk id="186" creationId="{5CD7607C-2E0E-4F95-A661-5C8204480C00}"/>
          </ac:picMkLst>
        </pc:picChg>
        <pc:picChg chg="del">
          <ac:chgData name="Hamlet Markarian" userId="4926d2b407f31d77" providerId="LiveId" clId="{C257409A-8BF4-4542-8217-7E0DE09B0263}" dt="2021-04-09T12:42:12.153" v="1246" actId="478"/>
          <ac:picMkLst>
            <pc:docMk/>
            <pc:sldMk cId="160959922" sldId="1617"/>
            <ac:picMk id="187" creationId="{0380AA37-4788-4F57-8669-4F0EAAAE7EDA}"/>
          </ac:picMkLst>
        </pc:picChg>
        <pc:picChg chg="del">
          <ac:chgData name="Hamlet Markarian" userId="4926d2b407f31d77" providerId="LiveId" clId="{C257409A-8BF4-4542-8217-7E0DE09B0263}" dt="2021-04-09T12:42:12.153" v="1246" actId="478"/>
          <ac:picMkLst>
            <pc:docMk/>
            <pc:sldMk cId="160959922" sldId="1617"/>
            <ac:picMk id="188" creationId="{48039AA9-9E35-4463-B1DB-EEF80CDA2525}"/>
          </ac:picMkLst>
        </pc:picChg>
        <pc:picChg chg="del">
          <ac:chgData name="Hamlet Markarian" userId="4926d2b407f31d77" providerId="LiveId" clId="{C257409A-8BF4-4542-8217-7E0DE09B0263}" dt="2021-04-09T12:42:12.153" v="1246" actId="478"/>
          <ac:picMkLst>
            <pc:docMk/>
            <pc:sldMk cId="160959922" sldId="1617"/>
            <ac:picMk id="189" creationId="{1A9F938B-D06C-4F9D-8549-6A6EE14BBED7}"/>
          </ac:picMkLst>
        </pc:picChg>
        <pc:cxnChg chg="add mod">
          <ac:chgData name="Hamlet Markarian" userId="4926d2b407f31d77" providerId="LiveId" clId="{C257409A-8BF4-4542-8217-7E0DE09B0263}" dt="2021-04-09T12:59:56.335" v="1602" actId="12788"/>
          <ac:cxnSpMkLst>
            <pc:docMk/>
            <pc:sldMk cId="160959922" sldId="1617"/>
            <ac:cxnSpMk id="8" creationId="{AAF24998-8A40-4448-B5FB-74F3A2E8E6F9}"/>
          </ac:cxnSpMkLst>
        </pc:cxnChg>
        <pc:cxnChg chg="add mod">
          <ac:chgData name="Hamlet Markarian" userId="4926d2b407f31d77" providerId="LiveId" clId="{C257409A-8BF4-4542-8217-7E0DE09B0263}" dt="2021-04-09T13:00:01.434" v="1605" actId="12788"/>
          <ac:cxnSpMkLst>
            <pc:docMk/>
            <pc:sldMk cId="160959922" sldId="1617"/>
            <ac:cxnSpMk id="42" creationId="{7C1D1097-BECD-43D1-BCBA-F4D5EF7238DD}"/>
          </ac:cxnSpMkLst>
        </pc:cxnChg>
        <pc:cxnChg chg="add mod">
          <ac:chgData name="Hamlet Markarian" userId="4926d2b407f31d77" providerId="LiveId" clId="{C257409A-8BF4-4542-8217-7E0DE09B0263}" dt="2021-04-09T13:00:08.731" v="1608" actId="12788"/>
          <ac:cxnSpMkLst>
            <pc:docMk/>
            <pc:sldMk cId="160959922" sldId="1617"/>
            <ac:cxnSpMk id="45" creationId="{FD95E577-734C-4347-955F-F9C54AE53961}"/>
          </ac:cxnSpMkLst>
        </pc:cxnChg>
        <pc:cxnChg chg="add mod">
          <ac:chgData name="Hamlet Markarian" userId="4926d2b407f31d77" providerId="LiveId" clId="{C257409A-8BF4-4542-8217-7E0DE09B0263}" dt="2021-04-09T13:00:15.627" v="1611" actId="12788"/>
          <ac:cxnSpMkLst>
            <pc:docMk/>
            <pc:sldMk cId="160959922" sldId="1617"/>
            <ac:cxnSpMk id="49" creationId="{14D6B984-6162-4537-A4F1-E20348A24E5F}"/>
          </ac:cxnSpMkLst>
        </pc:cxnChg>
      </pc:sldChg>
      <pc:sldChg chg="addSp delSp modSp add mod ord modTransition">
        <pc:chgData name="Hamlet Markarian" userId="4926d2b407f31d77" providerId="LiveId" clId="{C257409A-8BF4-4542-8217-7E0DE09B0263}" dt="2021-04-09T13:52:58.715" v="1869"/>
        <pc:sldMkLst>
          <pc:docMk/>
          <pc:sldMk cId="162866868" sldId="1640"/>
        </pc:sldMkLst>
        <pc:spChg chg="del">
          <ac:chgData name="Hamlet Markarian" userId="4926d2b407f31d77" providerId="LiveId" clId="{C257409A-8BF4-4542-8217-7E0DE09B0263}" dt="2021-04-09T13:50:22.088" v="1841" actId="21"/>
          <ac:spMkLst>
            <pc:docMk/>
            <pc:sldMk cId="162866868" sldId="1640"/>
            <ac:spMk id="3" creationId="{00000000-0000-0000-0000-000000000000}"/>
          </ac:spMkLst>
        </pc:spChg>
        <pc:spChg chg="ord">
          <ac:chgData name="Hamlet Markarian" userId="4926d2b407f31d77" providerId="LiveId" clId="{C257409A-8BF4-4542-8217-7E0DE09B0263}" dt="2021-04-09T13:51:37.880" v="1852" actId="167"/>
          <ac:spMkLst>
            <pc:docMk/>
            <pc:sldMk cId="162866868" sldId="1640"/>
            <ac:spMk id="8" creationId="{A3D43B73-2B0A-4CDF-8104-3D3F930D4D40}"/>
          </ac:spMkLst>
        </pc:spChg>
        <pc:spChg chg="del">
          <ac:chgData name="Hamlet Markarian" userId="4926d2b407f31d77" providerId="LiveId" clId="{C257409A-8BF4-4542-8217-7E0DE09B0263}" dt="2021-04-09T13:50:14.519" v="1840" actId="21"/>
          <ac:spMkLst>
            <pc:docMk/>
            <pc:sldMk cId="162866868" sldId="1640"/>
            <ac:spMk id="14" creationId="{8C0A38DE-7E13-4312-9AFA-866AA71C4C95}"/>
          </ac:spMkLst>
        </pc:spChg>
        <pc:spChg chg="add mod">
          <ac:chgData name="Hamlet Markarian" userId="4926d2b407f31d77" providerId="LiveId" clId="{C257409A-8BF4-4542-8217-7E0DE09B0263}" dt="2021-04-09T13:51:04.697" v="1845" actId="164"/>
          <ac:spMkLst>
            <pc:docMk/>
            <pc:sldMk cId="162866868" sldId="1640"/>
            <ac:spMk id="27" creationId="{C747270D-C1A8-4F36-BA88-3B8EFB7E64BA}"/>
          </ac:spMkLst>
        </pc:spChg>
        <pc:spChg chg="add mod">
          <ac:chgData name="Hamlet Markarian" userId="4926d2b407f31d77" providerId="LiveId" clId="{C257409A-8BF4-4542-8217-7E0DE09B0263}" dt="2021-04-09T13:51:04.697" v="1845" actId="164"/>
          <ac:spMkLst>
            <pc:docMk/>
            <pc:sldMk cId="162866868" sldId="1640"/>
            <ac:spMk id="28" creationId="{48BDC0FB-D7A2-4607-9650-E281A8724C9F}"/>
          </ac:spMkLst>
        </pc:spChg>
        <pc:spChg chg="add mod">
          <ac:chgData name="Hamlet Markarian" userId="4926d2b407f31d77" providerId="LiveId" clId="{C257409A-8BF4-4542-8217-7E0DE09B0263}" dt="2021-04-09T13:51:04.697" v="1845" actId="164"/>
          <ac:spMkLst>
            <pc:docMk/>
            <pc:sldMk cId="162866868" sldId="1640"/>
            <ac:spMk id="29" creationId="{1D474E9E-BE3C-4181-9BD7-34F1D9B3EDB3}"/>
          </ac:spMkLst>
        </pc:spChg>
        <pc:spChg chg="add mod">
          <ac:chgData name="Hamlet Markarian" userId="4926d2b407f31d77" providerId="LiveId" clId="{C257409A-8BF4-4542-8217-7E0DE09B0263}" dt="2021-04-09T13:51:04.697" v="1845" actId="164"/>
          <ac:spMkLst>
            <pc:docMk/>
            <pc:sldMk cId="162866868" sldId="1640"/>
            <ac:spMk id="30" creationId="{D32A9405-A8F5-4E14-9B2C-7AEB55C4E048}"/>
          </ac:spMkLst>
        </pc:spChg>
        <pc:spChg chg="add mod">
          <ac:chgData name="Hamlet Markarian" userId="4926d2b407f31d77" providerId="LiveId" clId="{C257409A-8BF4-4542-8217-7E0DE09B0263}" dt="2021-04-09T13:51:04.697" v="1845" actId="164"/>
          <ac:spMkLst>
            <pc:docMk/>
            <pc:sldMk cId="162866868" sldId="1640"/>
            <ac:spMk id="31" creationId="{59051157-835A-4358-9954-D0BED02EC19F}"/>
          </ac:spMkLst>
        </pc:spChg>
        <pc:spChg chg="add mod">
          <ac:chgData name="Hamlet Markarian" userId="4926d2b407f31d77" providerId="LiveId" clId="{C257409A-8BF4-4542-8217-7E0DE09B0263}" dt="2021-04-09T13:51:04.697" v="1845" actId="164"/>
          <ac:spMkLst>
            <pc:docMk/>
            <pc:sldMk cId="162866868" sldId="1640"/>
            <ac:spMk id="32" creationId="{B1E9D101-E999-4135-AD72-FB01CA9EB310}"/>
          </ac:spMkLst>
        </pc:spChg>
        <pc:spChg chg="add mod">
          <ac:chgData name="Hamlet Markarian" userId="4926d2b407f31d77" providerId="LiveId" clId="{C257409A-8BF4-4542-8217-7E0DE09B0263}" dt="2021-04-09T13:52:37.235" v="1867" actId="12789"/>
          <ac:spMkLst>
            <pc:docMk/>
            <pc:sldMk cId="162866868" sldId="1640"/>
            <ac:spMk id="36" creationId="{55F4FCA7-CDE1-439B-BCA8-3A9B9849EB03}"/>
          </ac:spMkLst>
        </pc:spChg>
        <pc:spChg chg="del">
          <ac:chgData name="Hamlet Markarian" userId="4926d2b407f31d77" providerId="LiveId" clId="{C257409A-8BF4-4542-8217-7E0DE09B0263}" dt="2021-04-09T13:50:14.519" v="1840" actId="21"/>
          <ac:spMkLst>
            <pc:docMk/>
            <pc:sldMk cId="162866868" sldId="1640"/>
            <ac:spMk id="65" creationId="{FCB003F4-5071-4009-A54C-D030F240D39B}"/>
          </ac:spMkLst>
        </pc:spChg>
        <pc:spChg chg="mod">
          <ac:chgData name="Hamlet Markarian" userId="4926d2b407f31d77" providerId="LiveId" clId="{C257409A-8BF4-4542-8217-7E0DE09B0263}" dt="2021-04-09T13:51:27.577" v="1848" actId="164"/>
          <ac:spMkLst>
            <pc:docMk/>
            <pc:sldMk cId="162866868" sldId="1640"/>
            <ac:spMk id="70" creationId="{523E7DA2-7493-4B52-9ED2-3FC008C51653}"/>
          </ac:spMkLst>
        </pc:spChg>
        <pc:spChg chg="del mod">
          <ac:chgData name="Hamlet Markarian" userId="4926d2b407f31d77" providerId="LiveId" clId="{C257409A-8BF4-4542-8217-7E0DE09B0263}" dt="2021-04-09T13:51:42.454" v="1853" actId="478"/>
          <ac:spMkLst>
            <pc:docMk/>
            <pc:sldMk cId="162866868" sldId="1640"/>
            <ac:spMk id="71" creationId="{0DB52178-62B6-47CC-BD73-81552FBDECEE}"/>
          </ac:spMkLst>
        </pc:spChg>
        <pc:spChg chg="mod">
          <ac:chgData name="Hamlet Markarian" userId="4926d2b407f31d77" providerId="LiveId" clId="{C257409A-8BF4-4542-8217-7E0DE09B0263}" dt="2021-04-09T13:51:27.577" v="1848" actId="164"/>
          <ac:spMkLst>
            <pc:docMk/>
            <pc:sldMk cId="162866868" sldId="1640"/>
            <ac:spMk id="227" creationId="{1BF70210-DF54-43C0-A8D5-60BD72CE2A56}"/>
          </ac:spMkLst>
        </pc:spChg>
        <pc:spChg chg="mod">
          <ac:chgData name="Hamlet Markarian" userId="4926d2b407f31d77" providerId="LiveId" clId="{C257409A-8BF4-4542-8217-7E0DE09B0263}" dt="2021-04-09T13:51:27.577" v="1848" actId="164"/>
          <ac:spMkLst>
            <pc:docMk/>
            <pc:sldMk cId="162866868" sldId="1640"/>
            <ac:spMk id="228" creationId="{8E991D42-D2DC-4301-84F9-F2101FB3D14E}"/>
          </ac:spMkLst>
        </pc:spChg>
        <pc:spChg chg="mod">
          <ac:chgData name="Hamlet Markarian" userId="4926d2b407f31d77" providerId="LiveId" clId="{C257409A-8BF4-4542-8217-7E0DE09B0263}" dt="2021-04-09T13:51:27.577" v="1848" actId="164"/>
          <ac:spMkLst>
            <pc:docMk/>
            <pc:sldMk cId="162866868" sldId="1640"/>
            <ac:spMk id="229" creationId="{5AF88D0B-5162-47F2-8564-973434B0A23D}"/>
          </ac:spMkLst>
        </pc:spChg>
        <pc:spChg chg="mod">
          <ac:chgData name="Hamlet Markarian" userId="4926d2b407f31d77" providerId="LiveId" clId="{C257409A-8BF4-4542-8217-7E0DE09B0263}" dt="2021-04-09T13:51:27.577" v="1848" actId="164"/>
          <ac:spMkLst>
            <pc:docMk/>
            <pc:sldMk cId="162866868" sldId="1640"/>
            <ac:spMk id="230" creationId="{08A5C199-6AA9-4549-895D-0B437547C8BB}"/>
          </ac:spMkLst>
        </pc:spChg>
        <pc:spChg chg="mod">
          <ac:chgData name="Hamlet Markarian" userId="4926d2b407f31d77" providerId="LiveId" clId="{C257409A-8BF4-4542-8217-7E0DE09B0263}" dt="2021-04-09T13:51:27.577" v="1848" actId="164"/>
          <ac:spMkLst>
            <pc:docMk/>
            <pc:sldMk cId="162866868" sldId="1640"/>
            <ac:spMk id="231" creationId="{22396183-850E-421E-9D6E-EC9A6AF5EF66}"/>
          </ac:spMkLst>
        </pc:spChg>
        <pc:spChg chg="del mod">
          <ac:chgData name="Hamlet Markarian" userId="4926d2b407f31d77" providerId="LiveId" clId="{C257409A-8BF4-4542-8217-7E0DE09B0263}" dt="2021-04-09T13:51:42.454" v="1853" actId="478"/>
          <ac:spMkLst>
            <pc:docMk/>
            <pc:sldMk cId="162866868" sldId="1640"/>
            <ac:spMk id="232" creationId="{63525495-B7F9-4AF6-BE7E-F65167C7F4DF}"/>
          </ac:spMkLst>
        </pc:spChg>
        <pc:spChg chg="del mod">
          <ac:chgData name="Hamlet Markarian" userId="4926d2b407f31d77" providerId="LiveId" clId="{C257409A-8BF4-4542-8217-7E0DE09B0263}" dt="2021-04-09T13:51:42.454" v="1853" actId="478"/>
          <ac:spMkLst>
            <pc:docMk/>
            <pc:sldMk cId="162866868" sldId="1640"/>
            <ac:spMk id="233" creationId="{626BE329-231D-43E5-871B-DDF4C2FD1262}"/>
          </ac:spMkLst>
        </pc:spChg>
        <pc:spChg chg="del mod">
          <ac:chgData name="Hamlet Markarian" userId="4926d2b407f31d77" providerId="LiveId" clId="{C257409A-8BF4-4542-8217-7E0DE09B0263}" dt="2021-04-09T13:51:42.454" v="1853" actId="478"/>
          <ac:spMkLst>
            <pc:docMk/>
            <pc:sldMk cId="162866868" sldId="1640"/>
            <ac:spMk id="234" creationId="{6F2D2282-8FE2-4D23-9EC8-E95085FB56E8}"/>
          </ac:spMkLst>
        </pc:spChg>
        <pc:spChg chg="del mod">
          <ac:chgData name="Hamlet Markarian" userId="4926d2b407f31d77" providerId="LiveId" clId="{C257409A-8BF4-4542-8217-7E0DE09B0263}" dt="2021-04-09T13:51:42.454" v="1853" actId="478"/>
          <ac:spMkLst>
            <pc:docMk/>
            <pc:sldMk cId="162866868" sldId="1640"/>
            <ac:spMk id="235" creationId="{E5D4B9F1-99B7-47D9-A1AF-1CD255870587}"/>
          </ac:spMkLst>
        </pc:spChg>
        <pc:spChg chg="del mod">
          <ac:chgData name="Hamlet Markarian" userId="4926d2b407f31d77" providerId="LiveId" clId="{C257409A-8BF4-4542-8217-7E0DE09B0263}" dt="2021-04-09T13:51:42.454" v="1853" actId="478"/>
          <ac:spMkLst>
            <pc:docMk/>
            <pc:sldMk cId="162866868" sldId="1640"/>
            <ac:spMk id="236" creationId="{94171BCA-D78B-436D-A8A5-32022A91D372}"/>
          </ac:spMkLst>
        </pc:spChg>
        <pc:spChg chg="del mod">
          <ac:chgData name="Hamlet Markarian" userId="4926d2b407f31d77" providerId="LiveId" clId="{C257409A-8BF4-4542-8217-7E0DE09B0263}" dt="2021-04-09T13:51:42.454" v="1853" actId="478"/>
          <ac:spMkLst>
            <pc:docMk/>
            <pc:sldMk cId="162866868" sldId="1640"/>
            <ac:spMk id="237" creationId="{6A5DF111-D39E-4A2F-B430-466AE2D51DAB}"/>
          </ac:spMkLst>
        </pc:spChg>
        <pc:grpChg chg="add mod ord">
          <ac:chgData name="Hamlet Markarian" userId="4926d2b407f31d77" providerId="LiveId" clId="{C257409A-8BF4-4542-8217-7E0DE09B0263}" dt="2021-04-09T13:51:32.935" v="1850" actId="164"/>
          <ac:grpSpMkLst>
            <pc:docMk/>
            <pc:sldMk cId="162866868" sldId="1640"/>
            <ac:grpSpMk id="2" creationId="{90DA43D7-BC0B-42E4-9DF4-B3C25D3F8011}"/>
          </ac:grpSpMkLst>
        </pc:grpChg>
        <pc:grpChg chg="add mod ord">
          <ac:chgData name="Hamlet Markarian" userId="4926d2b407f31d77" providerId="LiveId" clId="{C257409A-8BF4-4542-8217-7E0DE09B0263}" dt="2021-04-09T13:51:32.935" v="1850" actId="164"/>
          <ac:grpSpMkLst>
            <pc:docMk/>
            <pc:sldMk cId="162866868" sldId="1640"/>
            <ac:grpSpMk id="4" creationId="{6774541D-C11C-4A38-A353-C2D8123E2B22}"/>
          </ac:grpSpMkLst>
        </pc:grpChg>
        <pc:grpChg chg="add mod">
          <ac:chgData name="Hamlet Markarian" userId="4926d2b407f31d77" providerId="LiveId" clId="{C257409A-8BF4-4542-8217-7E0DE09B0263}" dt="2021-04-09T13:52:24.338" v="1863" actId="1076"/>
          <ac:grpSpMkLst>
            <pc:docMk/>
            <pc:sldMk cId="162866868" sldId="1640"/>
            <ac:grpSpMk id="5" creationId="{E89E1578-CB85-410A-A9C9-19EE507B4809}"/>
          </ac:grpSpMkLst>
        </pc:grpChg>
        <pc:picChg chg="del">
          <ac:chgData name="Hamlet Markarian" userId="4926d2b407f31d77" providerId="LiveId" clId="{C257409A-8BF4-4542-8217-7E0DE09B0263}" dt="2021-04-09T13:50:14.519" v="1840" actId="21"/>
          <ac:picMkLst>
            <pc:docMk/>
            <pc:sldMk cId="162866868" sldId="1640"/>
            <ac:picMk id="7" creationId="{1190B5BC-289C-480A-9F4B-8A49BF1CA8AF}"/>
          </ac:picMkLst>
        </pc:picChg>
        <pc:picChg chg="del mod">
          <ac:chgData name="Hamlet Markarian" userId="4926d2b407f31d77" providerId="LiveId" clId="{C257409A-8BF4-4542-8217-7E0DE09B0263}" dt="2021-04-09T13:51:42.454" v="1853" actId="478"/>
          <ac:picMkLst>
            <pc:docMk/>
            <pc:sldMk cId="162866868" sldId="1640"/>
            <ac:picMk id="86" creationId="{71CAD0C0-53F5-4327-92E6-CA35CCF976CC}"/>
          </ac:picMkLst>
        </pc:picChg>
        <pc:picChg chg="del mod">
          <ac:chgData name="Hamlet Markarian" userId="4926d2b407f31d77" providerId="LiveId" clId="{C257409A-8BF4-4542-8217-7E0DE09B0263}" dt="2021-04-09T13:51:42.454" v="1853" actId="478"/>
          <ac:picMkLst>
            <pc:docMk/>
            <pc:sldMk cId="162866868" sldId="1640"/>
            <ac:picMk id="111" creationId="{63156075-871F-4665-AEC2-1EDE258FDB9D}"/>
          </ac:picMkLst>
        </pc:picChg>
        <pc:picChg chg="del mod">
          <ac:chgData name="Hamlet Markarian" userId="4926d2b407f31d77" providerId="LiveId" clId="{C257409A-8BF4-4542-8217-7E0DE09B0263}" dt="2021-04-09T13:51:42.454" v="1853" actId="478"/>
          <ac:picMkLst>
            <pc:docMk/>
            <pc:sldMk cId="162866868" sldId="1640"/>
            <ac:picMk id="138" creationId="{A09B1C78-ECD9-4772-A529-0F0E88C9F9B1}"/>
          </ac:picMkLst>
        </pc:picChg>
        <pc:picChg chg="del mod">
          <ac:chgData name="Hamlet Markarian" userId="4926d2b407f31d77" providerId="LiveId" clId="{C257409A-8BF4-4542-8217-7E0DE09B0263}" dt="2021-04-09T13:51:42.454" v="1853" actId="478"/>
          <ac:picMkLst>
            <pc:docMk/>
            <pc:sldMk cId="162866868" sldId="1640"/>
            <ac:picMk id="150" creationId="{0F7CB2A9-154D-42A4-8A91-42B65DD967F4}"/>
          </ac:picMkLst>
        </pc:picChg>
        <pc:picChg chg="del mod">
          <ac:chgData name="Hamlet Markarian" userId="4926d2b407f31d77" providerId="LiveId" clId="{C257409A-8BF4-4542-8217-7E0DE09B0263}" dt="2021-04-09T13:51:42.454" v="1853" actId="478"/>
          <ac:picMkLst>
            <pc:docMk/>
            <pc:sldMk cId="162866868" sldId="1640"/>
            <ac:picMk id="162" creationId="{F4267119-5550-480B-AE72-7C6E5EC1BD0F}"/>
          </ac:picMkLst>
        </pc:picChg>
        <pc:picChg chg="del mod">
          <ac:chgData name="Hamlet Markarian" userId="4926d2b407f31d77" providerId="LiveId" clId="{C257409A-8BF4-4542-8217-7E0DE09B0263}" dt="2021-04-09T13:51:42.454" v="1853" actId="478"/>
          <ac:picMkLst>
            <pc:docMk/>
            <pc:sldMk cId="162866868" sldId="1640"/>
            <ac:picMk id="174" creationId="{DCC7EB37-C732-4B89-A4B1-2294463E41ED}"/>
          </ac:picMkLst>
        </pc:picChg>
        <pc:picChg chg="mod">
          <ac:chgData name="Hamlet Markarian" userId="4926d2b407f31d77" providerId="LiveId" clId="{C257409A-8BF4-4542-8217-7E0DE09B0263}" dt="2021-04-09T13:52:39.468" v="1868" actId="12789"/>
          <ac:picMkLst>
            <pc:docMk/>
            <pc:sldMk cId="162866868" sldId="1640"/>
            <ac:picMk id="214" creationId="{E30090B1-7C0D-4D51-BF2A-9D002C9A99A9}"/>
          </ac:picMkLst>
        </pc:picChg>
      </pc:sldChg>
    </pc:docChg>
  </pc:docChgLst>
  <pc:docChgLst>
    <pc:chgData userId="4926d2b407f31d77" providerId="LiveId" clId="{628A9173-B249-44C7-B4A2-BA8E8D2D6FED}"/>
    <pc:docChg chg="undo redo custSel addSld delSld modSld sldOrd modMainMaster">
      <pc:chgData name="" userId="4926d2b407f31d77" providerId="LiveId" clId="{628A9173-B249-44C7-B4A2-BA8E8D2D6FED}" dt="2021-02-09T08:34:32.074" v="1146" actId="1076"/>
      <pc:docMkLst>
        <pc:docMk/>
      </pc:docMkLst>
      <pc:sldChg chg="addSp delSp modSp modAnim">
        <pc:chgData name="" userId="4926d2b407f31d77" providerId="LiveId" clId="{628A9173-B249-44C7-B4A2-BA8E8D2D6FED}" dt="2021-02-09T08:34:32.074" v="1146" actId="1076"/>
        <pc:sldMkLst>
          <pc:docMk/>
          <pc:sldMk cId="160959922" sldId="1617"/>
        </pc:sldMkLst>
        <pc:spChg chg="add mod topLvl">
          <ac:chgData name="" userId="4926d2b407f31d77" providerId="LiveId" clId="{628A9173-B249-44C7-B4A2-BA8E8D2D6FED}" dt="2021-02-09T08:34:10.517" v="1144" actId="14100"/>
          <ac:spMkLst>
            <pc:docMk/>
            <pc:sldMk cId="160959922" sldId="1617"/>
            <ac:spMk id="2" creationId="{D2E8963D-53D2-4B88-B1CD-98A5FEA181D2}"/>
          </ac:spMkLst>
        </pc:spChg>
        <pc:spChg chg="add mod topLvl">
          <ac:chgData name="" userId="4926d2b407f31d77" providerId="LiveId" clId="{628A9173-B249-44C7-B4A2-BA8E8D2D6FED}" dt="2021-02-09T08:34:32.074" v="1146" actId="1076"/>
          <ac:spMkLst>
            <pc:docMk/>
            <pc:sldMk cId="160959922" sldId="1617"/>
            <ac:spMk id="3" creationId="{EAF4C548-B49C-4E1D-BD1D-2097BD45B23F}"/>
          </ac:spMkLst>
        </pc:spChg>
        <pc:spChg chg="add del">
          <ac:chgData name="" userId="4926d2b407f31d77" providerId="LiveId" clId="{628A9173-B249-44C7-B4A2-BA8E8D2D6FED}" dt="2021-02-09T06:07:44.166" v="189"/>
          <ac:spMkLst>
            <pc:docMk/>
            <pc:sldMk cId="160959922" sldId="1617"/>
            <ac:spMk id="114" creationId="{DD3E5FDE-3FF6-4881-85BB-B3FE0FBFBD5C}"/>
          </ac:spMkLst>
        </pc:spChg>
        <pc:spChg chg="add mod">
          <ac:chgData name="" userId="4926d2b407f31d77" providerId="LiveId" clId="{628A9173-B249-44C7-B4A2-BA8E8D2D6FED}" dt="2021-02-09T08:32:16.092" v="1134" actId="12789"/>
          <ac:spMkLst>
            <pc:docMk/>
            <pc:sldMk cId="160959922" sldId="1617"/>
            <ac:spMk id="121" creationId="{E0AF501B-C782-47D2-A4EA-E1210C1672D7}"/>
          </ac:spMkLst>
        </pc:spChg>
        <pc:spChg chg="add mod">
          <ac:chgData name="" userId="4926d2b407f31d77" providerId="LiveId" clId="{628A9173-B249-44C7-B4A2-BA8E8D2D6FED}" dt="2021-02-09T08:32:13.578" v="1133" actId="12789"/>
          <ac:spMkLst>
            <pc:docMk/>
            <pc:sldMk cId="160959922" sldId="1617"/>
            <ac:spMk id="122" creationId="{57212F51-80E6-4847-8553-8D8543200226}"/>
          </ac:spMkLst>
        </pc:spChg>
        <pc:spChg chg="add mod">
          <ac:chgData name="" userId="4926d2b407f31d77" providerId="LiveId" clId="{628A9173-B249-44C7-B4A2-BA8E8D2D6FED}" dt="2021-02-09T08:32:10.913" v="1132" actId="12789"/>
          <ac:spMkLst>
            <pc:docMk/>
            <pc:sldMk cId="160959922" sldId="1617"/>
            <ac:spMk id="123" creationId="{89640D30-2E66-4542-8D89-7AE60649EC7F}"/>
          </ac:spMkLst>
        </pc:spChg>
        <pc:spChg chg="add mod">
          <ac:chgData name="" userId="4926d2b407f31d77" providerId="LiveId" clId="{628A9173-B249-44C7-B4A2-BA8E8D2D6FED}" dt="2021-02-09T08:32:07.765" v="1131" actId="12789"/>
          <ac:spMkLst>
            <pc:docMk/>
            <pc:sldMk cId="160959922" sldId="1617"/>
            <ac:spMk id="124" creationId="{AB38511A-6E72-4275-ADE2-F81B11DB5744}"/>
          </ac:spMkLst>
        </pc:spChg>
        <pc:spChg chg="add mod topLvl">
          <ac:chgData name="" userId="4926d2b407f31d77" providerId="LiveId" clId="{628A9173-B249-44C7-B4A2-BA8E8D2D6FED}" dt="2021-02-09T08:34:10.517" v="1144" actId="14100"/>
          <ac:spMkLst>
            <pc:docMk/>
            <pc:sldMk cId="160959922" sldId="1617"/>
            <ac:spMk id="125" creationId="{E51D248A-9BC4-4A9D-9B9E-1FAFA440A8D8}"/>
          </ac:spMkLst>
        </pc:spChg>
        <pc:spChg chg="add mod topLvl">
          <ac:chgData name="" userId="4926d2b407f31d77" providerId="LiveId" clId="{628A9173-B249-44C7-B4A2-BA8E8D2D6FED}" dt="2021-02-09T08:34:32.074" v="1146" actId="1076"/>
          <ac:spMkLst>
            <pc:docMk/>
            <pc:sldMk cId="160959922" sldId="1617"/>
            <ac:spMk id="126" creationId="{8C589B66-E9EB-440A-89F2-065AB41FAE43}"/>
          </ac:spMkLst>
        </pc:spChg>
        <pc:spChg chg="add del mod">
          <ac:chgData name="" userId="4926d2b407f31d77" providerId="LiveId" clId="{628A9173-B249-44C7-B4A2-BA8E8D2D6FED}" dt="2021-02-09T08:29:09.262" v="1100" actId="478"/>
          <ac:spMkLst>
            <pc:docMk/>
            <pc:sldMk cId="160959922" sldId="1617"/>
            <ac:spMk id="127" creationId="{63E5BB37-3933-409A-B80A-894B43C68CB3}"/>
          </ac:spMkLst>
        </pc:spChg>
        <pc:spChg chg="add del mod">
          <ac:chgData name="" userId="4926d2b407f31d77" providerId="LiveId" clId="{628A9173-B249-44C7-B4A2-BA8E8D2D6FED}" dt="2021-02-09T08:29:09.262" v="1100" actId="478"/>
          <ac:spMkLst>
            <pc:docMk/>
            <pc:sldMk cId="160959922" sldId="1617"/>
            <ac:spMk id="128" creationId="{6A584E7E-86FD-4CE4-AEAB-6C646FDCC998}"/>
          </ac:spMkLst>
        </pc:spChg>
        <pc:spChg chg="add del mod">
          <ac:chgData name="" userId="4926d2b407f31d77" providerId="LiveId" clId="{628A9173-B249-44C7-B4A2-BA8E8D2D6FED}" dt="2021-02-09T08:29:09.262" v="1100" actId="478"/>
          <ac:spMkLst>
            <pc:docMk/>
            <pc:sldMk cId="160959922" sldId="1617"/>
            <ac:spMk id="129" creationId="{E6E936B4-1CFE-42B0-8EBB-AFAF2DD0A987}"/>
          </ac:spMkLst>
        </pc:spChg>
        <pc:spChg chg="add del mod">
          <ac:chgData name="" userId="4926d2b407f31d77" providerId="LiveId" clId="{628A9173-B249-44C7-B4A2-BA8E8D2D6FED}" dt="2021-02-09T08:29:09.262" v="1100" actId="478"/>
          <ac:spMkLst>
            <pc:docMk/>
            <pc:sldMk cId="160959922" sldId="1617"/>
            <ac:spMk id="130" creationId="{DAB1E888-042A-489E-8EA8-A98754FD03A2}"/>
          </ac:spMkLst>
        </pc:spChg>
        <pc:spChg chg="add mod topLvl">
          <ac:chgData name="" userId="4926d2b407f31d77" providerId="LiveId" clId="{628A9173-B249-44C7-B4A2-BA8E8D2D6FED}" dt="2021-02-09T08:32:22.486" v="1135" actId="165"/>
          <ac:spMkLst>
            <pc:docMk/>
            <pc:sldMk cId="160959922" sldId="1617"/>
            <ac:spMk id="131" creationId="{5FA23F4D-314E-40AD-89E5-DEA7D073C823}"/>
          </ac:spMkLst>
        </pc:spChg>
        <pc:spChg chg="add mod topLvl">
          <ac:chgData name="" userId="4926d2b407f31d77" providerId="LiveId" clId="{628A9173-B249-44C7-B4A2-BA8E8D2D6FED}" dt="2021-02-09T08:34:14.628" v="1145" actId="1076"/>
          <ac:spMkLst>
            <pc:docMk/>
            <pc:sldMk cId="160959922" sldId="1617"/>
            <ac:spMk id="132" creationId="{4C63B8BF-7289-4802-8778-0B1245368ADE}"/>
          </ac:spMkLst>
        </pc:spChg>
        <pc:spChg chg="add mod topLvl">
          <ac:chgData name="" userId="4926d2b407f31d77" providerId="LiveId" clId="{628A9173-B249-44C7-B4A2-BA8E8D2D6FED}" dt="2021-02-09T08:34:10.517" v="1144" actId="14100"/>
          <ac:spMkLst>
            <pc:docMk/>
            <pc:sldMk cId="160959922" sldId="1617"/>
            <ac:spMk id="133" creationId="{4FD82B38-DDC2-47F2-8EA8-5FA6396A90D9}"/>
          </ac:spMkLst>
        </pc:spChg>
        <pc:spChg chg="add mod topLvl">
          <ac:chgData name="" userId="4926d2b407f31d77" providerId="LiveId" clId="{628A9173-B249-44C7-B4A2-BA8E8D2D6FED}" dt="2021-02-09T08:34:10.517" v="1144" actId="14100"/>
          <ac:spMkLst>
            <pc:docMk/>
            <pc:sldMk cId="160959922" sldId="1617"/>
            <ac:spMk id="134" creationId="{22C4ED35-7C24-48FB-94BC-483755EBD912}"/>
          </ac:spMkLst>
        </pc:spChg>
        <pc:spChg chg="add mod topLvl">
          <ac:chgData name="" userId="4926d2b407f31d77" providerId="LiveId" clId="{628A9173-B249-44C7-B4A2-BA8E8D2D6FED}" dt="2021-02-09T08:34:32.074" v="1146" actId="1076"/>
          <ac:spMkLst>
            <pc:docMk/>
            <pc:sldMk cId="160959922" sldId="1617"/>
            <ac:spMk id="135" creationId="{AA260940-AADE-44DA-9DBF-CEF0588B18E3}"/>
          </ac:spMkLst>
        </pc:spChg>
        <pc:spChg chg="add mod topLvl">
          <ac:chgData name="" userId="4926d2b407f31d77" providerId="LiveId" clId="{628A9173-B249-44C7-B4A2-BA8E8D2D6FED}" dt="2021-02-09T08:34:32.074" v="1146" actId="1076"/>
          <ac:spMkLst>
            <pc:docMk/>
            <pc:sldMk cId="160959922" sldId="1617"/>
            <ac:spMk id="136" creationId="{FFE66614-2D90-4EF3-AF9D-E2BA86931AAD}"/>
          </ac:spMkLst>
        </pc:spChg>
        <pc:spChg chg="add mod topLvl">
          <ac:chgData name="" userId="4926d2b407f31d77" providerId="LiveId" clId="{628A9173-B249-44C7-B4A2-BA8E8D2D6FED}" dt="2021-02-09T08:32:22.486" v="1135" actId="165"/>
          <ac:spMkLst>
            <pc:docMk/>
            <pc:sldMk cId="160959922" sldId="1617"/>
            <ac:spMk id="137" creationId="{AAA79CA8-0951-4047-A8A9-038096A98A72}"/>
          </ac:spMkLst>
        </pc:spChg>
        <pc:spChg chg="add mod topLvl">
          <ac:chgData name="" userId="4926d2b407f31d77" providerId="LiveId" clId="{628A9173-B249-44C7-B4A2-BA8E8D2D6FED}" dt="2021-02-09T08:32:22.486" v="1135" actId="165"/>
          <ac:spMkLst>
            <pc:docMk/>
            <pc:sldMk cId="160959922" sldId="1617"/>
            <ac:spMk id="138" creationId="{8EFBC4BE-DC93-4078-8A58-B3A73C5F337E}"/>
          </ac:spMkLst>
        </pc:spChg>
        <pc:spChg chg="mod topLvl">
          <ac:chgData name="" userId="4926d2b407f31d77" providerId="LiveId" clId="{628A9173-B249-44C7-B4A2-BA8E8D2D6FED}" dt="2021-02-09T08:34:10.517" v="1144" actId="14100"/>
          <ac:spMkLst>
            <pc:docMk/>
            <pc:sldMk cId="160959922" sldId="1617"/>
            <ac:spMk id="140" creationId="{FEBB2AA5-FB74-48D5-8C3F-0FF41E40DB84}"/>
          </ac:spMkLst>
        </pc:spChg>
        <pc:spChg chg="mod topLvl">
          <ac:chgData name="" userId="4926d2b407f31d77" providerId="LiveId" clId="{628A9173-B249-44C7-B4A2-BA8E8D2D6FED}" dt="2021-02-09T08:34:10.517" v="1144" actId="14100"/>
          <ac:spMkLst>
            <pc:docMk/>
            <pc:sldMk cId="160959922" sldId="1617"/>
            <ac:spMk id="141" creationId="{A00189FD-E9A5-4C45-BCA0-F9614EF8538B}"/>
          </ac:spMkLst>
        </pc:spChg>
        <pc:spChg chg="mod topLvl">
          <ac:chgData name="" userId="4926d2b407f31d77" providerId="LiveId" clId="{628A9173-B249-44C7-B4A2-BA8E8D2D6FED}" dt="2021-02-09T08:34:32.074" v="1146" actId="1076"/>
          <ac:spMkLst>
            <pc:docMk/>
            <pc:sldMk cId="160959922" sldId="1617"/>
            <ac:spMk id="142" creationId="{8F62433A-7889-4AFD-B050-6893514D0D1C}"/>
          </ac:spMkLst>
        </pc:spChg>
        <pc:spChg chg="mod topLvl">
          <ac:chgData name="" userId="4926d2b407f31d77" providerId="LiveId" clId="{628A9173-B249-44C7-B4A2-BA8E8D2D6FED}" dt="2021-02-09T08:34:32.074" v="1146" actId="1076"/>
          <ac:spMkLst>
            <pc:docMk/>
            <pc:sldMk cId="160959922" sldId="1617"/>
            <ac:spMk id="143" creationId="{D592CB40-CBCD-4D57-9543-B2E5B96ECDC0}"/>
          </ac:spMkLst>
        </pc:spChg>
        <pc:spChg chg="mod topLvl">
          <ac:chgData name="" userId="4926d2b407f31d77" providerId="LiveId" clId="{628A9173-B249-44C7-B4A2-BA8E8D2D6FED}" dt="2021-02-09T08:32:22.486" v="1135" actId="165"/>
          <ac:spMkLst>
            <pc:docMk/>
            <pc:sldMk cId="160959922" sldId="1617"/>
            <ac:spMk id="144" creationId="{0C76B824-40AA-4AF2-B0D9-0CBBA6F53138}"/>
          </ac:spMkLst>
        </pc:spChg>
        <pc:spChg chg="mod topLvl">
          <ac:chgData name="" userId="4926d2b407f31d77" providerId="LiveId" clId="{628A9173-B249-44C7-B4A2-BA8E8D2D6FED}" dt="2021-02-09T08:32:22.486" v="1135" actId="165"/>
          <ac:spMkLst>
            <pc:docMk/>
            <pc:sldMk cId="160959922" sldId="1617"/>
            <ac:spMk id="145" creationId="{02433BDD-B6F9-49A0-B94F-A3334D6EAA3C}"/>
          </ac:spMkLst>
        </pc:spChg>
        <pc:spChg chg="mod topLvl">
          <ac:chgData name="" userId="4926d2b407f31d77" providerId="LiveId" clId="{628A9173-B249-44C7-B4A2-BA8E8D2D6FED}" dt="2021-02-09T08:34:10.517" v="1144" actId="14100"/>
          <ac:spMkLst>
            <pc:docMk/>
            <pc:sldMk cId="160959922" sldId="1617"/>
            <ac:spMk id="147" creationId="{DE0ADC90-EF53-4CDD-8944-783C454E9114}"/>
          </ac:spMkLst>
        </pc:spChg>
        <pc:spChg chg="mod topLvl">
          <ac:chgData name="" userId="4926d2b407f31d77" providerId="LiveId" clId="{628A9173-B249-44C7-B4A2-BA8E8D2D6FED}" dt="2021-02-09T08:34:10.517" v="1144" actId="14100"/>
          <ac:spMkLst>
            <pc:docMk/>
            <pc:sldMk cId="160959922" sldId="1617"/>
            <ac:spMk id="148" creationId="{9DD9A37C-B866-4F90-B091-B87A3C345222}"/>
          </ac:spMkLst>
        </pc:spChg>
        <pc:spChg chg="mod topLvl">
          <ac:chgData name="" userId="4926d2b407f31d77" providerId="LiveId" clId="{628A9173-B249-44C7-B4A2-BA8E8D2D6FED}" dt="2021-02-09T08:34:32.074" v="1146" actId="1076"/>
          <ac:spMkLst>
            <pc:docMk/>
            <pc:sldMk cId="160959922" sldId="1617"/>
            <ac:spMk id="149" creationId="{C0764DF0-1649-4AF0-A71E-9C8D1FD7AF82}"/>
          </ac:spMkLst>
        </pc:spChg>
        <pc:spChg chg="mod topLvl">
          <ac:chgData name="" userId="4926d2b407f31d77" providerId="LiveId" clId="{628A9173-B249-44C7-B4A2-BA8E8D2D6FED}" dt="2021-02-09T08:34:32.074" v="1146" actId="1076"/>
          <ac:spMkLst>
            <pc:docMk/>
            <pc:sldMk cId="160959922" sldId="1617"/>
            <ac:spMk id="150" creationId="{F02C7E69-9013-4AF5-8894-F87367F85ABC}"/>
          </ac:spMkLst>
        </pc:spChg>
        <pc:spChg chg="mod topLvl">
          <ac:chgData name="" userId="4926d2b407f31d77" providerId="LiveId" clId="{628A9173-B249-44C7-B4A2-BA8E8D2D6FED}" dt="2021-02-09T08:32:22.486" v="1135" actId="165"/>
          <ac:spMkLst>
            <pc:docMk/>
            <pc:sldMk cId="160959922" sldId="1617"/>
            <ac:spMk id="151" creationId="{E86E7321-CF7F-479C-A4C1-F3ABA818F5EB}"/>
          </ac:spMkLst>
        </pc:spChg>
        <pc:spChg chg="mod topLvl">
          <ac:chgData name="" userId="4926d2b407f31d77" providerId="LiveId" clId="{628A9173-B249-44C7-B4A2-BA8E8D2D6FED}" dt="2021-02-09T08:32:22.486" v="1135" actId="165"/>
          <ac:spMkLst>
            <pc:docMk/>
            <pc:sldMk cId="160959922" sldId="1617"/>
            <ac:spMk id="152" creationId="{41FF55AF-20FF-45F2-97B6-50C3FCD3E762}"/>
          </ac:spMkLst>
        </pc:spChg>
        <pc:grpChg chg="add del mod">
          <ac:chgData name="" userId="4926d2b407f31d77" providerId="LiveId" clId="{628A9173-B249-44C7-B4A2-BA8E8D2D6FED}" dt="2021-02-09T08:32:22.486" v="1135" actId="165"/>
          <ac:grpSpMkLst>
            <pc:docMk/>
            <pc:sldMk cId="160959922" sldId="1617"/>
            <ac:grpSpMk id="4" creationId="{1DF79177-7C77-4F4B-91A9-7230094EC345}"/>
          </ac:grpSpMkLst>
        </pc:grpChg>
        <pc:grpChg chg="add del mod">
          <ac:chgData name="" userId="4926d2b407f31d77" providerId="LiveId" clId="{628A9173-B249-44C7-B4A2-BA8E8D2D6FED}" dt="2021-02-09T08:32:22.486" v="1135" actId="165"/>
          <ac:grpSpMkLst>
            <pc:docMk/>
            <pc:sldMk cId="160959922" sldId="1617"/>
            <ac:grpSpMk id="5" creationId="{3A64F5AE-C619-463F-A42D-CCB65AB477C8}"/>
          </ac:grpSpMkLst>
        </pc:grpChg>
        <pc:grpChg chg="add del mod">
          <ac:chgData name="" userId="4926d2b407f31d77" providerId="LiveId" clId="{628A9173-B249-44C7-B4A2-BA8E8D2D6FED}" dt="2021-02-09T08:32:22.486" v="1135" actId="165"/>
          <ac:grpSpMkLst>
            <pc:docMk/>
            <pc:sldMk cId="160959922" sldId="1617"/>
            <ac:grpSpMk id="139" creationId="{C51FE8FF-0F01-4BAB-8021-8D4A78FBFEA4}"/>
          </ac:grpSpMkLst>
        </pc:grpChg>
        <pc:grpChg chg="add del mod">
          <ac:chgData name="" userId="4926d2b407f31d77" providerId="LiveId" clId="{628A9173-B249-44C7-B4A2-BA8E8D2D6FED}" dt="2021-02-09T08:32:22.486" v="1135" actId="165"/>
          <ac:grpSpMkLst>
            <pc:docMk/>
            <pc:sldMk cId="160959922" sldId="1617"/>
            <ac:grpSpMk id="146" creationId="{A320EEAF-0A0A-412E-8B46-1C8553970CCC}"/>
          </ac:grpSpMkLst>
        </pc:grpChg>
      </pc:sldChg>
      <pc:sldMasterChg chg="modSldLayout">
        <pc:chgData name="" userId="4926d2b407f31d77" providerId="LiveId" clId="{628A9173-B249-44C7-B4A2-BA8E8D2D6FED}" dt="2021-02-09T08:16:33.270" v="1062" actId="403"/>
        <pc:sldMasterMkLst>
          <pc:docMk/>
          <pc:sldMasterMk cId="1241911007" sldId="2147483680"/>
        </pc:sldMasterMkLst>
        <pc:sldLayoutChg chg="modSp">
          <pc:chgData name="" userId="4926d2b407f31d77" providerId="LiveId" clId="{628A9173-B249-44C7-B4A2-BA8E8D2D6FED}" dt="2021-02-09T08:16:33.270" v="1062" actId="403"/>
          <pc:sldLayoutMkLst>
            <pc:docMk/>
            <pc:sldMasterMk cId="1241911007" sldId="2147483680"/>
            <pc:sldLayoutMk cId="1511880632" sldId="2147483692"/>
          </pc:sldLayoutMkLst>
          <pc:spChg chg="mod">
            <ac:chgData name="" userId="4926d2b407f31d77" providerId="LiveId" clId="{628A9173-B249-44C7-B4A2-BA8E8D2D6FED}" dt="2021-02-09T08:16:33.270" v="1062" actId="403"/>
            <ac:spMkLst>
              <pc:docMk/>
              <pc:sldMasterMk cId="1241911007" sldId="2147483680"/>
              <pc:sldLayoutMk cId="1511880632" sldId="2147483692"/>
              <ac:spMk id="3" creationId="{BE0951C9-484F-4E9A-8471-00D15E074EEA}"/>
            </ac:spMkLst>
          </pc:spChg>
        </pc:sldLayoutChg>
      </pc:sldMasterChg>
    </pc:docChg>
  </pc:docChgLst>
  <pc:docChgLst>
    <pc:chgData name="Hamlet Markarian" userId="4926d2b407f31d77" providerId="LiveId" clId="{6FF85FA6-4547-4E93-B244-3C4181BADB0F}"/>
    <pc:docChg chg="undo custSel modSld">
      <pc:chgData name="Hamlet Markarian" userId="4926d2b407f31d77" providerId="LiveId" clId="{6FF85FA6-4547-4E93-B244-3C4181BADB0F}" dt="2021-10-29T09:56:36.581" v="127" actId="14100"/>
      <pc:docMkLst>
        <pc:docMk/>
      </pc:docMkLst>
      <pc:sldChg chg="addSp delSp modSp mod">
        <pc:chgData name="Hamlet Markarian" userId="4926d2b407f31d77" providerId="LiveId" clId="{6FF85FA6-4547-4E93-B244-3C4181BADB0F}" dt="2021-10-29T09:56:36.581" v="127" actId="14100"/>
        <pc:sldMkLst>
          <pc:docMk/>
          <pc:sldMk cId="2089435669" sldId="1738"/>
        </pc:sldMkLst>
        <pc:spChg chg="mod">
          <ac:chgData name="Hamlet Markarian" userId="4926d2b407f31d77" providerId="LiveId" clId="{6FF85FA6-4547-4E93-B244-3C4181BADB0F}" dt="2021-10-29T09:56:30.177" v="125" actId="1076"/>
          <ac:spMkLst>
            <pc:docMk/>
            <pc:sldMk cId="2089435669" sldId="1738"/>
            <ac:spMk id="3" creationId="{00000000-0000-0000-0000-000000000000}"/>
          </ac:spMkLst>
        </pc:spChg>
        <pc:spChg chg="mod">
          <ac:chgData name="Hamlet Markarian" userId="4926d2b407f31d77" providerId="LiveId" clId="{6FF85FA6-4547-4E93-B244-3C4181BADB0F}" dt="2021-10-29T09:17:12.706" v="75" actId="14100"/>
          <ac:spMkLst>
            <pc:docMk/>
            <pc:sldMk cId="2089435669" sldId="1738"/>
            <ac:spMk id="6" creationId="{CEC7500B-72BA-40E7-9AF4-8783615DF403}"/>
          </ac:spMkLst>
        </pc:spChg>
        <pc:spChg chg="mod topLvl">
          <ac:chgData name="Hamlet Markarian" userId="4926d2b407f31d77" providerId="LiveId" clId="{6FF85FA6-4547-4E93-B244-3C4181BADB0F}" dt="2021-10-29T09:16:33.284" v="71" actId="14861"/>
          <ac:spMkLst>
            <pc:docMk/>
            <pc:sldMk cId="2089435669" sldId="1738"/>
            <ac:spMk id="11" creationId="{1E784679-9E0A-44ED-888F-C2F7713DCEF3}"/>
          </ac:spMkLst>
        </pc:spChg>
        <pc:spChg chg="del">
          <ac:chgData name="Hamlet Markarian" userId="4926d2b407f31d77" providerId="LiveId" clId="{6FF85FA6-4547-4E93-B244-3C4181BADB0F}" dt="2021-10-29T09:06:07.401" v="0" actId="478"/>
          <ac:spMkLst>
            <pc:docMk/>
            <pc:sldMk cId="2089435669" sldId="1738"/>
            <ac:spMk id="12" creationId="{1A5AF6FE-08C1-4085-BEAE-52C9C1083F10}"/>
          </ac:spMkLst>
        </pc:spChg>
        <pc:spChg chg="mod">
          <ac:chgData name="Hamlet Markarian" userId="4926d2b407f31d77" providerId="LiveId" clId="{6FF85FA6-4547-4E93-B244-3C4181BADB0F}" dt="2021-10-29T09:26:19.040" v="124" actId="20577"/>
          <ac:spMkLst>
            <pc:docMk/>
            <pc:sldMk cId="2089435669" sldId="1738"/>
            <ac:spMk id="14" creationId="{8C0A38DE-7E13-4312-9AFA-866AA71C4C95}"/>
          </ac:spMkLst>
        </pc:spChg>
        <pc:spChg chg="mod">
          <ac:chgData name="Hamlet Markarian" userId="4926d2b407f31d77" providerId="LiveId" clId="{6FF85FA6-4547-4E93-B244-3C4181BADB0F}" dt="2021-10-29T09:14:38.511" v="43" actId="164"/>
          <ac:spMkLst>
            <pc:docMk/>
            <pc:sldMk cId="2089435669" sldId="1738"/>
            <ac:spMk id="15" creationId="{567A278B-A4C7-4E33-A33B-216348695EDF}"/>
          </ac:spMkLst>
        </pc:spChg>
        <pc:spChg chg="mod">
          <ac:chgData name="Hamlet Markarian" userId="4926d2b407f31d77" providerId="LiveId" clId="{6FF85FA6-4547-4E93-B244-3C4181BADB0F}" dt="2021-10-29T09:14:38.511" v="43" actId="164"/>
          <ac:spMkLst>
            <pc:docMk/>
            <pc:sldMk cId="2089435669" sldId="1738"/>
            <ac:spMk id="16" creationId="{CE6EFD3A-917A-4BF2-8D05-56547861500E}"/>
          </ac:spMkLst>
        </pc:spChg>
        <pc:spChg chg="del">
          <ac:chgData name="Hamlet Markarian" userId="4926d2b407f31d77" providerId="LiveId" clId="{6FF85FA6-4547-4E93-B244-3C4181BADB0F}" dt="2021-10-29T09:06:07.401" v="0" actId="478"/>
          <ac:spMkLst>
            <pc:docMk/>
            <pc:sldMk cId="2089435669" sldId="1738"/>
            <ac:spMk id="19" creationId="{D7223599-AAE3-4462-9A3D-F71A2A5B120A}"/>
          </ac:spMkLst>
        </pc:spChg>
        <pc:spChg chg="del">
          <ac:chgData name="Hamlet Markarian" userId="4926d2b407f31d77" providerId="LiveId" clId="{6FF85FA6-4547-4E93-B244-3C4181BADB0F}" dt="2021-10-29T09:06:07.401" v="0" actId="478"/>
          <ac:spMkLst>
            <pc:docMk/>
            <pc:sldMk cId="2089435669" sldId="1738"/>
            <ac:spMk id="22" creationId="{34981C2F-1011-46F6-B260-CFE59A894177}"/>
          </ac:spMkLst>
        </pc:spChg>
        <pc:spChg chg="del">
          <ac:chgData name="Hamlet Markarian" userId="4926d2b407f31d77" providerId="LiveId" clId="{6FF85FA6-4547-4E93-B244-3C4181BADB0F}" dt="2021-10-29T09:06:07.401" v="0" actId="478"/>
          <ac:spMkLst>
            <pc:docMk/>
            <pc:sldMk cId="2089435669" sldId="1738"/>
            <ac:spMk id="24" creationId="{19C5517E-8D40-4317-BFE4-4390D25B3981}"/>
          </ac:spMkLst>
        </pc:spChg>
        <pc:spChg chg="mod">
          <ac:chgData name="Hamlet Markarian" userId="4926d2b407f31d77" providerId="LiveId" clId="{6FF85FA6-4547-4E93-B244-3C4181BADB0F}" dt="2021-10-29T09:56:36.581" v="127" actId="14100"/>
          <ac:spMkLst>
            <pc:docMk/>
            <pc:sldMk cId="2089435669" sldId="1738"/>
            <ac:spMk id="26" creationId="{A3C65849-7548-4CD2-BBAE-F8D17103DB7B}"/>
          </ac:spMkLst>
        </pc:spChg>
        <pc:spChg chg="del">
          <ac:chgData name="Hamlet Markarian" userId="4926d2b407f31d77" providerId="LiveId" clId="{6FF85FA6-4547-4E93-B244-3C4181BADB0F}" dt="2021-10-29T09:06:07.401" v="0" actId="478"/>
          <ac:spMkLst>
            <pc:docMk/>
            <pc:sldMk cId="2089435669" sldId="1738"/>
            <ac:spMk id="27" creationId="{E59C5194-B6BD-44F1-9FC6-A4DBA3B747E8}"/>
          </ac:spMkLst>
        </pc:spChg>
        <pc:spChg chg="del">
          <ac:chgData name="Hamlet Markarian" userId="4926d2b407f31d77" providerId="LiveId" clId="{6FF85FA6-4547-4E93-B244-3C4181BADB0F}" dt="2021-10-29T09:06:07.401" v="0" actId="478"/>
          <ac:spMkLst>
            <pc:docMk/>
            <pc:sldMk cId="2089435669" sldId="1738"/>
            <ac:spMk id="28" creationId="{9B3AE74D-4F4F-4DA0-9C67-69CD2CE1B66A}"/>
          </ac:spMkLst>
        </pc:spChg>
        <pc:spChg chg="del">
          <ac:chgData name="Hamlet Markarian" userId="4926d2b407f31d77" providerId="LiveId" clId="{6FF85FA6-4547-4E93-B244-3C4181BADB0F}" dt="2021-10-29T09:06:07.401" v="0" actId="478"/>
          <ac:spMkLst>
            <pc:docMk/>
            <pc:sldMk cId="2089435669" sldId="1738"/>
            <ac:spMk id="30" creationId="{B4C534C4-4DF5-430D-A9BB-D829CB1D55A6}"/>
          </ac:spMkLst>
        </pc:spChg>
        <pc:spChg chg="add mod ord">
          <ac:chgData name="Hamlet Markarian" userId="4926d2b407f31d77" providerId="LiveId" clId="{6FF85FA6-4547-4E93-B244-3C4181BADB0F}" dt="2021-10-29T09:16:59.261" v="72" actId="166"/>
          <ac:spMkLst>
            <pc:docMk/>
            <pc:sldMk cId="2089435669" sldId="1738"/>
            <ac:spMk id="31" creationId="{4750A3A8-C3E9-42A8-A60C-787A1745C91F}"/>
          </ac:spMkLst>
        </pc:spChg>
        <pc:spChg chg="add mod ord topLvl">
          <ac:chgData name="Hamlet Markarian" userId="4926d2b407f31d77" providerId="LiveId" clId="{6FF85FA6-4547-4E93-B244-3C4181BADB0F}" dt="2021-10-29T09:16:59.261" v="72" actId="166"/>
          <ac:spMkLst>
            <pc:docMk/>
            <pc:sldMk cId="2089435669" sldId="1738"/>
            <ac:spMk id="32" creationId="{AF1E414A-F4EA-4A54-A010-E78746CE33D4}"/>
          </ac:spMkLst>
        </pc:spChg>
        <pc:spChg chg="add mod topLvl">
          <ac:chgData name="Hamlet Markarian" userId="4926d2b407f31d77" providerId="LiveId" clId="{6FF85FA6-4547-4E93-B244-3C4181BADB0F}" dt="2021-10-29T09:16:33.284" v="71" actId="14861"/>
          <ac:spMkLst>
            <pc:docMk/>
            <pc:sldMk cId="2089435669" sldId="1738"/>
            <ac:spMk id="33" creationId="{AB27158F-1F4E-438A-9E46-D3E206B2F1B8}"/>
          </ac:spMkLst>
        </pc:spChg>
        <pc:spChg chg="del">
          <ac:chgData name="Hamlet Markarian" userId="4926d2b407f31d77" providerId="LiveId" clId="{6FF85FA6-4547-4E93-B244-3C4181BADB0F}" dt="2021-10-29T09:06:11.503" v="1" actId="478"/>
          <ac:spMkLst>
            <pc:docMk/>
            <pc:sldMk cId="2089435669" sldId="1738"/>
            <ac:spMk id="45" creationId="{92245BC1-0BD9-4065-9261-0CA5042C0435}"/>
          </ac:spMkLst>
        </pc:spChg>
        <pc:grpChg chg="add del mod ord">
          <ac:chgData name="Hamlet Markarian" userId="4926d2b407f31d77" providerId="LiveId" clId="{6FF85FA6-4547-4E93-B244-3C4181BADB0F}" dt="2021-10-29T09:13:37.616" v="21" actId="165"/>
          <ac:grpSpMkLst>
            <pc:docMk/>
            <pc:sldMk cId="2089435669" sldId="1738"/>
            <ac:grpSpMk id="2" creationId="{5476C74C-1B1C-4708-8271-E67CEAE2186A}"/>
          </ac:grpSpMkLst>
        </pc:grpChg>
        <pc:grpChg chg="add del mod">
          <ac:chgData name="Hamlet Markarian" userId="4926d2b407f31d77" providerId="LiveId" clId="{6FF85FA6-4547-4E93-B244-3C4181BADB0F}" dt="2021-10-29T09:14:19.319" v="33" actId="165"/>
          <ac:grpSpMkLst>
            <pc:docMk/>
            <pc:sldMk cId="2089435669" sldId="1738"/>
            <ac:grpSpMk id="4" creationId="{1303DDEE-9041-45BF-9216-212567873D5D}"/>
          </ac:grpSpMkLst>
        </pc:grpChg>
        <pc:grpChg chg="add mod">
          <ac:chgData name="Hamlet Markarian" userId="4926d2b407f31d77" providerId="LiveId" clId="{6FF85FA6-4547-4E93-B244-3C4181BADB0F}" dt="2021-10-29T09:17:03.669" v="74" actId="1037"/>
          <ac:grpSpMkLst>
            <pc:docMk/>
            <pc:sldMk cId="2089435669" sldId="1738"/>
            <ac:grpSpMk id="5" creationId="{28AD9C99-5BBF-40DB-8C58-0BD5129CDBAD}"/>
          </ac:grpSpMkLst>
        </pc:grpChg>
        <pc:grpChg chg="add del mod">
          <ac:chgData name="Hamlet Markarian" userId="4926d2b407f31d77" providerId="LiveId" clId="{6FF85FA6-4547-4E93-B244-3C4181BADB0F}" dt="2021-10-29T09:15:53.320" v="51" actId="165"/>
          <ac:grpSpMkLst>
            <pc:docMk/>
            <pc:sldMk cId="2089435669" sldId="1738"/>
            <ac:grpSpMk id="8" creationId="{C85E3D86-7D8A-4406-A44C-78BA601ED2A7}"/>
          </ac:grpSpMkLst>
        </pc:grpChg>
        <pc:grpChg chg="del">
          <ac:chgData name="Hamlet Markarian" userId="4926d2b407f31d77" providerId="LiveId" clId="{6FF85FA6-4547-4E93-B244-3C4181BADB0F}" dt="2021-10-29T09:06:11.503" v="1" actId="478"/>
          <ac:grpSpMkLst>
            <pc:docMk/>
            <pc:sldMk cId="2089435669" sldId="1738"/>
            <ac:grpSpMk id="38" creationId="{B85BEA5F-7892-4D9D-91D6-28966CA19718}"/>
          </ac:grpSpMkLst>
        </pc:grpChg>
        <pc:picChg chg="mod">
          <ac:chgData name="Hamlet Markarian" userId="4926d2b407f31d77" providerId="LiveId" clId="{6FF85FA6-4547-4E93-B244-3C4181BADB0F}" dt="2021-10-29T09:14:26.814" v="37" actId="12788"/>
          <ac:picMkLst>
            <pc:docMk/>
            <pc:sldMk cId="2089435669" sldId="1738"/>
            <ac:picMk id="7" creationId="{1190B5BC-289C-480A-9F4B-8A49BF1CA8AF}"/>
          </ac:picMkLst>
        </pc:picChg>
        <pc:picChg chg="del">
          <ac:chgData name="Hamlet Markarian" userId="4926d2b407f31d77" providerId="LiveId" clId="{6FF85FA6-4547-4E93-B244-3C4181BADB0F}" dt="2021-10-29T09:06:07.401" v="0" actId="478"/>
          <ac:picMkLst>
            <pc:docMk/>
            <pc:sldMk cId="2089435669" sldId="1738"/>
            <ac:picMk id="17" creationId="{261AF8DA-26F5-4B81-85B8-DA77C5DE9D15}"/>
          </ac:picMkLst>
        </pc:picChg>
        <pc:picChg chg="del">
          <ac:chgData name="Hamlet Markarian" userId="4926d2b407f31d77" providerId="LiveId" clId="{6FF85FA6-4547-4E93-B244-3C4181BADB0F}" dt="2021-10-29T09:06:07.401" v="0" actId="478"/>
          <ac:picMkLst>
            <pc:docMk/>
            <pc:sldMk cId="2089435669" sldId="1738"/>
            <ac:picMk id="20" creationId="{402BF3AB-3945-4AB0-9809-395C3FEBFC47}"/>
          </ac:picMkLst>
        </pc:picChg>
        <pc:picChg chg="del">
          <ac:chgData name="Hamlet Markarian" userId="4926d2b407f31d77" providerId="LiveId" clId="{6FF85FA6-4547-4E93-B244-3C4181BADB0F}" dt="2021-10-29T09:06:07.401" v="0" actId="478"/>
          <ac:picMkLst>
            <pc:docMk/>
            <pc:sldMk cId="2089435669" sldId="1738"/>
            <ac:picMk id="23" creationId="{D8F0A2B5-D0E0-4C86-8DFB-7784AF6F95FD}"/>
          </ac:picMkLst>
        </pc:picChg>
        <pc:picChg chg="del">
          <ac:chgData name="Hamlet Markarian" userId="4926d2b407f31d77" providerId="LiveId" clId="{6FF85FA6-4547-4E93-B244-3C4181BADB0F}" dt="2021-10-29T09:06:11.503" v="1" actId="478"/>
          <ac:picMkLst>
            <pc:docMk/>
            <pc:sldMk cId="2089435669" sldId="1738"/>
            <ac:picMk id="37" creationId="{0D50C1A5-4493-4624-BBD8-B4658DABDDE7}"/>
          </ac:picMkLst>
        </pc:picChg>
        <pc:cxnChg chg="mod">
          <ac:chgData name="Hamlet Markarian" userId="4926d2b407f31d77" providerId="LiveId" clId="{6FF85FA6-4547-4E93-B244-3C4181BADB0F}" dt="2021-10-29T09:56:30.177" v="125" actId="1076"/>
          <ac:cxnSpMkLst>
            <pc:docMk/>
            <pc:sldMk cId="2089435669" sldId="1738"/>
            <ac:cxnSpMk id="10" creationId="{CC9450C0-18F3-4BE3-ACA1-3B2B2E7ACBA0}"/>
          </ac:cxnSpMkLst>
        </pc:cxnChg>
        <pc:cxnChg chg="del">
          <ac:chgData name="Hamlet Markarian" userId="4926d2b407f31d77" providerId="LiveId" clId="{6FF85FA6-4547-4E93-B244-3C4181BADB0F}" dt="2021-10-29T09:06:07.401" v="0" actId="478"/>
          <ac:cxnSpMkLst>
            <pc:docMk/>
            <pc:sldMk cId="2089435669" sldId="1738"/>
            <ac:cxnSpMk id="25" creationId="{A0531B75-6BBB-426A-9619-67D96FC0431E}"/>
          </ac:cxnSpMkLst>
        </pc:cxnChg>
        <pc:cxnChg chg="del">
          <ac:chgData name="Hamlet Markarian" userId="4926d2b407f31d77" providerId="LiveId" clId="{6FF85FA6-4547-4E93-B244-3C4181BADB0F}" dt="2021-10-29T09:06:07.401" v="0" actId="478"/>
          <ac:cxnSpMkLst>
            <pc:docMk/>
            <pc:sldMk cId="2089435669" sldId="1738"/>
            <ac:cxnSpMk id="29" creationId="{14BA017C-0A9A-4667-91C4-BFFFA463FC83}"/>
          </ac:cxnSpMkLst>
        </pc:cxnChg>
        <pc:cxnChg chg="add mod">
          <ac:chgData name="Hamlet Markarian" userId="4926d2b407f31d77" providerId="LiveId" clId="{6FF85FA6-4547-4E93-B244-3C4181BADB0F}" dt="2021-10-29T09:56:30.177" v="125" actId="1076"/>
          <ac:cxnSpMkLst>
            <pc:docMk/>
            <pc:sldMk cId="2089435669" sldId="1738"/>
            <ac:cxnSpMk id="36" creationId="{E20C5D6E-5AF6-4404-812C-B1F63E2BE219}"/>
          </ac:cxnSpMkLst>
        </pc:cxnChg>
        <pc:cxnChg chg="add del mod">
          <ac:chgData name="Hamlet Markarian" userId="4926d2b407f31d77" providerId="LiveId" clId="{6FF85FA6-4547-4E93-B244-3C4181BADB0F}" dt="2021-10-29T09:26:15.806" v="123" actId="478"/>
          <ac:cxnSpMkLst>
            <pc:docMk/>
            <pc:sldMk cId="2089435669" sldId="1738"/>
            <ac:cxnSpMk id="42" creationId="{B3CEA38A-8502-4E73-8E8E-0DB325AE92E2}"/>
          </ac:cxnSpMkLst>
        </pc:cxnChg>
      </pc:sldChg>
    </pc:docChg>
  </pc:docChgLst>
  <pc:docChgLst>
    <pc:chgData name="Hamlet Markarian" userId="4926d2b407f31d77" providerId="LiveId" clId="{211C7B25-8693-4DF4-B4F7-FD27CE877676}"/>
    <pc:docChg chg="undo custSel modSld">
      <pc:chgData name="Hamlet Markarian" userId="4926d2b407f31d77" providerId="LiveId" clId="{211C7B25-8693-4DF4-B4F7-FD27CE877676}" dt="2022-02-15T10:55:47.543" v="147" actId="113"/>
      <pc:docMkLst>
        <pc:docMk/>
      </pc:docMkLst>
      <pc:sldChg chg="addSp modSp mod">
        <pc:chgData name="Hamlet Markarian" userId="4926d2b407f31d77" providerId="LiveId" clId="{211C7B25-8693-4DF4-B4F7-FD27CE877676}" dt="2022-02-15T10:55:47.543" v="147" actId="113"/>
        <pc:sldMkLst>
          <pc:docMk/>
          <pc:sldMk cId="2089435669" sldId="1738"/>
        </pc:sldMkLst>
        <pc:spChg chg="mod">
          <ac:chgData name="Hamlet Markarian" userId="4926d2b407f31d77" providerId="LiveId" clId="{211C7B25-8693-4DF4-B4F7-FD27CE877676}" dt="2022-02-15T10:54:45.857" v="131" actId="12788"/>
          <ac:spMkLst>
            <pc:docMk/>
            <pc:sldMk cId="2089435669" sldId="1738"/>
            <ac:spMk id="3" creationId="{00000000-0000-0000-0000-000000000000}"/>
          </ac:spMkLst>
        </pc:spChg>
        <pc:spChg chg="mod">
          <ac:chgData name="Hamlet Markarian" userId="4926d2b407f31d77" providerId="LiveId" clId="{211C7B25-8693-4DF4-B4F7-FD27CE877676}" dt="2022-02-15T10:31:12.768" v="61" actId="12788"/>
          <ac:spMkLst>
            <pc:docMk/>
            <pc:sldMk cId="2089435669" sldId="1738"/>
            <ac:spMk id="14" creationId="{8C0A38DE-7E13-4312-9AFA-866AA71C4C95}"/>
          </ac:spMkLst>
        </pc:spChg>
        <pc:spChg chg="add mod">
          <ac:chgData name="Hamlet Markarian" userId="4926d2b407f31d77" providerId="LiveId" clId="{211C7B25-8693-4DF4-B4F7-FD27CE877676}" dt="2022-02-15T10:55:47.543" v="147" actId="113"/>
          <ac:spMkLst>
            <pc:docMk/>
            <pc:sldMk cId="2089435669" sldId="1738"/>
            <ac:spMk id="20" creationId="{E5C1B04E-C3D3-43F4-89B9-B3306C420831}"/>
          </ac:spMkLst>
        </pc:spChg>
        <pc:spChg chg="mod">
          <ac:chgData name="Hamlet Markarian" userId="4926d2b407f31d77" providerId="LiveId" clId="{211C7B25-8693-4DF4-B4F7-FD27CE877676}" dt="2022-02-15T10:55:42.680" v="146" actId="113"/>
          <ac:spMkLst>
            <pc:docMk/>
            <pc:sldMk cId="2089435669" sldId="1738"/>
            <ac:spMk id="26" creationId="{A3C65849-7548-4CD2-BBAE-F8D17103DB7B}"/>
          </ac:spMkLst>
        </pc:spChg>
        <pc:picChg chg="add mod">
          <ac:chgData name="Hamlet Markarian" userId="4926d2b407f31d77" providerId="LiveId" clId="{211C7B25-8693-4DF4-B4F7-FD27CE877676}" dt="2022-02-15T10:54:52.192" v="134" actId="12788"/>
          <ac:picMkLst>
            <pc:docMk/>
            <pc:sldMk cId="2089435669" sldId="1738"/>
            <ac:picMk id="4" creationId="{D4EB148B-AF7B-44E1-9C1D-A6DE002926F0}"/>
          </ac:picMkLst>
        </pc:picChg>
        <pc:picChg chg="add mod">
          <ac:chgData name="Hamlet Markarian" userId="4926d2b407f31d77" providerId="LiveId" clId="{211C7B25-8693-4DF4-B4F7-FD27CE877676}" dt="2022-02-15T10:55:19.816" v="145" actId="1076"/>
          <ac:picMkLst>
            <pc:docMk/>
            <pc:sldMk cId="2089435669" sldId="1738"/>
            <ac:picMk id="9" creationId="{10D9B6B2-C26C-4B5E-8E65-F5AA8EEE168F}"/>
          </ac:picMkLst>
        </pc:picChg>
        <pc:cxnChg chg="mod">
          <ac:chgData name="Hamlet Markarian" userId="4926d2b407f31d77" providerId="LiveId" clId="{211C7B25-8693-4DF4-B4F7-FD27CE877676}" dt="2022-02-15T10:54:43.863" v="130" actId="12788"/>
          <ac:cxnSpMkLst>
            <pc:docMk/>
            <pc:sldMk cId="2089435669" sldId="1738"/>
            <ac:cxnSpMk id="10" creationId="{CC9450C0-18F3-4BE3-ACA1-3B2B2E7ACBA0}"/>
          </ac:cxnSpMkLst>
        </pc:cxnChg>
        <pc:cxnChg chg="mod">
          <ac:chgData name="Hamlet Markarian" userId="4926d2b407f31d77" providerId="LiveId" clId="{211C7B25-8693-4DF4-B4F7-FD27CE877676}" dt="2022-02-15T10:54:49.073" v="132" actId="12788"/>
          <ac:cxnSpMkLst>
            <pc:docMk/>
            <pc:sldMk cId="2089435669" sldId="1738"/>
            <ac:cxnSpMk id="36" creationId="{E20C5D6E-5AF6-4404-812C-B1F63E2BE219}"/>
          </ac:cxnSpMkLst>
        </pc:cxnChg>
      </pc:sldChg>
    </pc:docChg>
  </pc:docChgLst>
  <pc:docChgLst>
    <pc:chgData userId="4926d2b407f31d77" providerId="LiveId" clId="{BAA73CDB-95AB-4715-8D89-C0F9A1DA77ED}"/>
    <pc:docChg chg="undo custSel addSld delSld modSld sldOrd">
      <pc:chgData name="" userId="4926d2b407f31d77" providerId="LiveId" clId="{BAA73CDB-95AB-4715-8D89-C0F9A1DA77ED}" dt="2021-03-17T14:47:54.333" v="1583" actId="207"/>
      <pc:docMkLst>
        <pc:docMk/>
      </pc:docMkLst>
      <pc:sldChg chg="addSp delSp modSp">
        <pc:chgData name="" userId="4926d2b407f31d77" providerId="LiveId" clId="{BAA73CDB-95AB-4715-8D89-C0F9A1DA77ED}" dt="2021-03-17T12:45:59.790" v="212" actId="1076"/>
        <pc:sldMkLst>
          <pc:docMk/>
          <pc:sldMk cId="1488022321" sldId="1336"/>
        </pc:sldMkLst>
        <pc:spChg chg="mod">
          <ac:chgData name="" userId="4926d2b407f31d77" providerId="LiveId" clId="{BAA73CDB-95AB-4715-8D89-C0F9A1DA77ED}" dt="2021-03-17T12:45:40.934" v="208" actId="1076"/>
          <ac:spMkLst>
            <pc:docMk/>
            <pc:sldMk cId="1488022321" sldId="1336"/>
            <ac:spMk id="3" creationId="{00000000-0000-0000-0000-000000000000}"/>
          </ac:spMkLst>
        </pc:spChg>
        <pc:spChg chg="ord">
          <ac:chgData name="" userId="4926d2b407f31d77" providerId="LiveId" clId="{BAA73CDB-95AB-4715-8D89-C0F9A1DA77ED}" dt="2021-03-17T12:09:41.216" v="53" actId="167"/>
          <ac:spMkLst>
            <pc:docMk/>
            <pc:sldMk cId="1488022321" sldId="1336"/>
            <ac:spMk id="5" creationId="{F06878CA-62C6-4BF4-988E-BE35A283D0E3}"/>
          </ac:spMkLst>
        </pc:spChg>
        <pc:spChg chg="ord">
          <ac:chgData name="" userId="4926d2b407f31d77" providerId="LiveId" clId="{BAA73CDB-95AB-4715-8D89-C0F9A1DA77ED}" dt="2021-03-17T12:17:07.587" v="175" actId="167"/>
          <ac:spMkLst>
            <pc:docMk/>
            <pc:sldMk cId="1488022321" sldId="1336"/>
            <ac:spMk id="8" creationId="{A3D43B73-2B0A-4CDF-8104-3D3F930D4D40}"/>
          </ac:spMkLst>
        </pc:spChg>
        <pc:spChg chg="mod">
          <ac:chgData name="" userId="4926d2b407f31d77" providerId="LiveId" clId="{BAA73CDB-95AB-4715-8D89-C0F9A1DA77ED}" dt="2021-03-17T12:45:16.585" v="204" actId="12789"/>
          <ac:spMkLst>
            <pc:docMk/>
            <pc:sldMk cId="1488022321" sldId="1336"/>
            <ac:spMk id="14" creationId="{8C0A38DE-7E13-4312-9AFA-866AA71C4C95}"/>
          </ac:spMkLst>
        </pc:spChg>
        <pc:spChg chg="mod">
          <ac:chgData name="" userId="4926d2b407f31d77" providerId="LiveId" clId="{BAA73CDB-95AB-4715-8D89-C0F9A1DA77ED}" dt="2021-03-17T12:03:19.435" v="32" actId="207"/>
          <ac:spMkLst>
            <pc:docMk/>
            <pc:sldMk cId="1488022321" sldId="1336"/>
            <ac:spMk id="18" creationId="{4FFD13E8-1771-4148-96C8-2933CCDC0D9C}"/>
          </ac:spMkLst>
        </pc:spChg>
        <pc:spChg chg="mod">
          <ac:chgData name="" userId="4926d2b407f31d77" providerId="LiveId" clId="{BAA73CDB-95AB-4715-8D89-C0F9A1DA77ED}" dt="2021-03-17T12:15:09.421" v="140" actId="164"/>
          <ac:spMkLst>
            <pc:docMk/>
            <pc:sldMk cId="1488022321" sldId="1336"/>
            <ac:spMk id="121" creationId="{6395E92F-EC2D-4BC7-973F-969F38B7F3A3}"/>
          </ac:spMkLst>
        </pc:spChg>
        <pc:spChg chg="mod">
          <ac:chgData name="" userId="4926d2b407f31d77" providerId="LiveId" clId="{BAA73CDB-95AB-4715-8D89-C0F9A1DA77ED}" dt="2021-03-17T12:15:25.373" v="144" actId="1076"/>
          <ac:spMkLst>
            <pc:docMk/>
            <pc:sldMk cId="1488022321" sldId="1336"/>
            <ac:spMk id="124" creationId="{609691EF-F5A7-4384-B1FB-9BE34188AC48}"/>
          </ac:spMkLst>
        </pc:spChg>
        <pc:spChg chg="mod">
          <ac:chgData name="" userId="4926d2b407f31d77" providerId="LiveId" clId="{BAA73CDB-95AB-4715-8D89-C0F9A1DA77ED}" dt="2021-03-17T12:03:21.163" v="33" actId="207"/>
          <ac:spMkLst>
            <pc:docMk/>
            <pc:sldMk cId="1488022321" sldId="1336"/>
            <ac:spMk id="127" creationId="{094E3DE1-C178-4788-82F9-A92879984E4B}"/>
          </ac:spMkLst>
        </pc:spChg>
        <pc:spChg chg="mod">
          <ac:chgData name="" userId="4926d2b407f31d77" providerId="LiveId" clId="{BAA73CDB-95AB-4715-8D89-C0F9A1DA77ED}" dt="2021-03-17T12:03:23.122" v="34" actId="207"/>
          <ac:spMkLst>
            <pc:docMk/>
            <pc:sldMk cId="1488022321" sldId="1336"/>
            <ac:spMk id="128" creationId="{7EDD9039-E04C-40C2-BF13-2D1D9AFE6EC9}"/>
          </ac:spMkLst>
        </pc:spChg>
        <pc:spChg chg="add mod ord">
          <ac:chgData name="" userId="4926d2b407f31d77" providerId="LiveId" clId="{BAA73CDB-95AB-4715-8D89-C0F9A1DA77ED}" dt="2021-03-17T12:17:07.587" v="175" actId="167"/>
          <ac:spMkLst>
            <pc:docMk/>
            <pc:sldMk cId="1488022321" sldId="1336"/>
            <ac:spMk id="135" creationId="{5625491D-B444-4629-BFFD-94EC42D01B54}"/>
          </ac:spMkLst>
        </pc:spChg>
        <pc:grpChg chg="add del mod">
          <ac:chgData name="" userId="4926d2b407f31d77" providerId="LiveId" clId="{BAA73CDB-95AB-4715-8D89-C0F9A1DA77ED}" dt="2021-03-17T12:14:22.629" v="129" actId="165"/>
          <ac:grpSpMkLst>
            <pc:docMk/>
            <pc:sldMk cId="1488022321" sldId="1336"/>
            <ac:grpSpMk id="10" creationId="{13CE05EE-DAA9-4242-953C-72BD7B654957}"/>
          </ac:grpSpMkLst>
        </pc:grpChg>
        <pc:grpChg chg="add mod ord">
          <ac:chgData name="" userId="4926d2b407f31d77" providerId="LiveId" clId="{BAA73CDB-95AB-4715-8D89-C0F9A1DA77ED}" dt="2021-03-17T12:45:59.790" v="212" actId="1076"/>
          <ac:grpSpMkLst>
            <pc:docMk/>
            <pc:sldMk cId="1488022321" sldId="1336"/>
            <ac:grpSpMk id="11" creationId="{362E6DB1-A185-424E-8D03-706851647752}"/>
          </ac:grpSpMkLst>
        </pc:grpChg>
        <pc:grpChg chg="del">
          <ac:chgData name="" userId="4926d2b407f31d77" providerId="LiveId" clId="{BAA73CDB-95AB-4715-8D89-C0F9A1DA77ED}" dt="2021-03-17T12:09:22.253" v="48" actId="478"/>
          <ac:grpSpMkLst>
            <pc:docMk/>
            <pc:sldMk cId="1488022321" sldId="1336"/>
            <ac:grpSpMk id="120" creationId="{226E2510-F494-43B9-8A0D-76981D8A08DE}"/>
          </ac:grpSpMkLst>
        </pc:grpChg>
        <pc:grpChg chg="add mod">
          <ac:chgData name="" userId="4926d2b407f31d77" providerId="LiveId" clId="{BAA73CDB-95AB-4715-8D89-C0F9A1DA77ED}" dt="2021-03-17T12:45:22.582" v="205" actId="12789"/>
          <ac:grpSpMkLst>
            <pc:docMk/>
            <pc:sldMk cId="1488022321" sldId="1336"/>
            <ac:grpSpMk id="123" creationId="{090B6407-3B96-4AD1-9C04-4DAA3A60FAA3}"/>
          </ac:grpSpMkLst>
        </pc:grpChg>
        <pc:grpChg chg="add mod">
          <ac:chgData name="" userId="4926d2b407f31d77" providerId="LiveId" clId="{BAA73CDB-95AB-4715-8D89-C0F9A1DA77ED}" dt="2021-03-17T12:45:22.582" v="205" actId="12789"/>
          <ac:grpSpMkLst>
            <pc:docMk/>
            <pc:sldMk cId="1488022321" sldId="1336"/>
            <ac:grpSpMk id="130" creationId="{A979CC77-6090-4465-BA7C-162282BDDC4D}"/>
          </ac:grpSpMkLst>
        </pc:grpChg>
        <pc:picChg chg="add del mod ord">
          <ac:chgData name="" userId="4926d2b407f31d77" providerId="LiveId" clId="{BAA73CDB-95AB-4715-8D89-C0F9A1DA77ED}" dt="2021-03-17T12:10:11.989" v="57" actId="478"/>
          <ac:picMkLst>
            <pc:docMk/>
            <pc:sldMk cId="1488022321" sldId="1336"/>
            <ac:picMk id="2" creationId="{6BD22432-BABF-4EC9-A95F-E307F04CB5C7}"/>
          </ac:picMkLst>
        </pc:picChg>
        <pc:picChg chg="add del mod">
          <ac:chgData name="" userId="4926d2b407f31d77" providerId="LiveId" clId="{BAA73CDB-95AB-4715-8D89-C0F9A1DA77ED}" dt="2021-03-17T12:11:32.613" v="60" actId="478"/>
          <ac:picMkLst>
            <pc:docMk/>
            <pc:sldMk cId="1488022321" sldId="1336"/>
            <ac:picMk id="4" creationId="{CBF87E84-6EB8-4D1F-A222-101A437636F3}"/>
          </ac:picMkLst>
        </pc:picChg>
        <pc:picChg chg="add del">
          <ac:chgData name="" userId="4926d2b407f31d77" providerId="LiveId" clId="{BAA73CDB-95AB-4715-8D89-C0F9A1DA77ED}" dt="2021-03-17T12:11:49.372" v="62"/>
          <ac:picMkLst>
            <pc:docMk/>
            <pc:sldMk cId="1488022321" sldId="1336"/>
            <ac:picMk id="6" creationId="{102A6EB6-E387-45B4-A71C-A07EACA91C69}"/>
          </ac:picMkLst>
        </pc:picChg>
        <pc:picChg chg="add mod topLvl">
          <ac:chgData name="" userId="4926d2b407f31d77" providerId="LiveId" clId="{BAA73CDB-95AB-4715-8D89-C0F9A1DA77ED}" dt="2021-03-17T12:15:09.421" v="140" actId="164"/>
          <ac:picMkLst>
            <pc:docMk/>
            <pc:sldMk cId="1488022321" sldId="1336"/>
            <ac:picMk id="9" creationId="{48217151-7017-4395-B96D-40286672B3F6}"/>
          </ac:picMkLst>
        </pc:picChg>
        <pc:picChg chg="add mod topLvl">
          <ac:chgData name="" userId="4926d2b407f31d77" providerId="LiveId" clId="{BAA73CDB-95AB-4715-8D89-C0F9A1DA77ED}" dt="2021-03-17T12:15:09.421" v="140" actId="164"/>
          <ac:picMkLst>
            <pc:docMk/>
            <pc:sldMk cId="1488022321" sldId="1336"/>
            <ac:picMk id="83" creationId="{1DB25B40-6BD0-4C6A-9DB4-2A43FABF7B68}"/>
          </ac:picMkLst>
        </pc:picChg>
        <pc:picChg chg="add mod topLvl">
          <ac:chgData name="" userId="4926d2b407f31d77" providerId="LiveId" clId="{BAA73CDB-95AB-4715-8D89-C0F9A1DA77ED}" dt="2021-03-17T12:15:09.421" v="140" actId="164"/>
          <ac:picMkLst>
            <pc:docMk/>
            <pc:sldMk cId="1488022321" sldId="1336"/>
            <ac:picMk id="115" creationId="{B928053F-4B56-4BA2-B39C-852ABDFD5A70}"/>
          </ac:picMkLst>
        </pc:picChg>
        <pc:picChg chg="add del mod topLvl">
          <ac:chgData name="" userId="4926d2b407f31d77" providerId="LiveId" clId="{BAA73CDB-95AB-4715-8D89-C0F9A1DA77ED}" dt="2021-03-17T12:14:24.773" v="130" actId="478"/>
          <ac:picMkLst>
            <pc:docMk/>
            <pc:sldMk cId="1488022321" sldId="1336"/>
            <ac:picMk id="119" creationId="{45649A1A-ED25-462B-80B3-87DC90EA7478}"/>
          </ac:picMkLst>
        </pc:picChg>
        <pc:picChg chg="add mod">
          <ac:chgData name="" userId="4926d2b407f31d77" providerId="LiveId" clId="{BAA73CDB-95AB-4715-8D89-C0F9A1DA77ED}" dt="2021-03-17T12:12:14.812" v="71" actId="571"/>
          <ac:picMkLst>
            <pc:docMk/>
            <pc:sldMk cId="1488022321" sldId="1336"/>
            <ac:picMk id="122" creationId="{3F793F51-28AD-4495-B17B-D0E3B1525F4C}"/>
          </ac:picMkLst>
        </pc:picChg>
      </pc:sldChg>
      <pc:sldChg chg="addSp delSp modSp ord modTransition">
        <pc:chgData name="" userId="4926d2b407f31d77" providerId="LiveId" clId="{BAA73CDB-95AB-4715-8D89-C0F9A1DA77ED}" dt="2021-03-17T12:58:56.940" v="373"/>
        <pc:sldMkLst>
          <pc:docMk/>
          <pc:sldMk cId="160959922" sldId="1617"/>
        </pc:sldMkLst>
        <pc:spChg chg="del">
          <ac:chgData name="" userId="4926d2b407f31d77" providerId="LiveId" clId="{BAA73CDB-95AB-4715-8D89-C0F9A1DA77ED}" dt="2021-03-17T12:06:25.469" v="46" actId="478"/>
          <ac:spMkLst>
            <pc:docMk/>
            <pc:sldMk cId="160959922" sldId="1617"/>
            <ac:spMk id="2" creationId="{D2E8963D-53D2-4B88-B1CD-98A5FEA181D2}"/>
          </ac:spMkLst>
        </pc:spChg>
        <pc:spChg chg="del">
          <ac:chgData name="" userId="4926d2b407f31d77" providerId="LiveId" clId="{BAA73CDB-95AB-4715-8D89-C0F9A1DA77ED}" dt="2021-03-17T12:06:25.469" v="46" actId="478"/>
          <ac:spMkLst>
            <pc:docMk/>
            <pc:sldMk cId="160959922" sldId="1617"/>
            <ac:spMk id="3" creationId="{EAF4C548-B49C-4E1D-BD1D-2097BD45B23F}"/>
          </ac:spMkLst>
        </pc:spChg>
        <pc:spChg chg="del">
          <ac:chgData name="" userId="4926d2b407f31d77" providerId="LiveId" clId="{BAA73CDB-95AB-4715-8D89-C0F9A1DA77ED}" dt="2021-03-17T12:06:25.469" v="46" actId="478"/>
          <ac:spMkLst>
            <pc:docMk/>
            <pc:sldMk cId="160959922" sldId="1617"/>
            <ac:spMk id="7" creationId="{A6B29F08-E10D-447E-9399-A69FC7426B75}"/>
          </ac:spMkLst>
        </pc:spChg>
        <pc:spChg chg="del">
          <ac:chgData name="" userId="4926d2b407f31d77" providerId="LiveId" clId="{BAA73CDB-95AB-4715-8D89-C0F9A1DA77ED}" dt="2021-03-17T12:06:25.469" v="46" actId="478"/>
          <ac:spMkLst>
            <pc:docMk/>
            <pc:sldMk cId="160959922" sldId="1617"/>
            <ac:spMk id="10" creationId="{18310933-E194-4044-B0B2-738F51FF2D54}"/>
          </ac:spMkLst>
        </pc:spChg>
        <pc:spChg chg="mod">
          <ac:chgData name="" userId="4926d2b407f31d77" providerId="LiveId" clId="{BAA73CDB-95AB-4715-8D89-C0F9A1DA77ED}" dt="2021-03-17T12:48:15.752" v="251" actId="20577"/>
          <ac:spMkLst>
            <pc:docMk/>
            <pc:sldMk cId="160959922" sldId="1617"/>
            <ac:spMk id="16" creationId="{51A55428-D23F-4777-96FE-D91E0B26310D}"/>
          </ac:spMkLst>
        </pc:spChg>
        <pc:spChg chg="mod ord">
          <ac:chgData name="" userId="4926d2b407f31d77" providerId="LiveId" clId="{BAA73CDB-95AB-4715-8D89-C0F9A1DA77ED}" dt="2021-03-17T12:06:15.460" v="44" actId="164"/>
          <ac:spMkLst>
            <pc:docMk/>
            <pc:sldMk cId="160959922" sldId="1617"/>
            <ac:spMk id="112" creationId="{03B1BC6E-A890-4711-B2A1-66085A0E17EA}"/>
          </ac:spMkLst>
        </pc:spChg>
        <pc:spChg chg="mod">
          <ac:chgData name="" userId="4926d2b407f31d77" providerId="LiveId" clId="{BAA73CDB-95AB-4715-8D89-C0F9A1DA77ED}" dt="2021-03-17T12:05:36.677" v="37" actId="1076"/>
          <ac:spMkLst>
            <pc:docMk/>
            <pc:sldMk cId="160959922" sldId="1617"/>
            <ac:spMk id="113" creationId="{010FF9D8-FF96-447F-B10D-43FECA80BF6F}"/>
          </ac:spMkLst>
        </pc:spChg>
        <pc:spChg chg="del">
          <ac:chgData name="" userId="4926d2b407f31d77" providerId="LiveId" clId="{BAA73CDB-95AB-4715-8D89-C0F9A1DA77ED}" dt="2021-03-17T12:06:25.469" v="46" actId="478"/>
          <ac:spMkLst>
            <pc:docMk/>
            <pc:sldMk cId="160959922" sldId="1617"/>
            <ac:spMk id="114" creationId="{D9FA7CDD-1A84-414E-9C65-AA86B3F5969F}"/>
          </ac:spMkLst>
        </pc:spChg>
        <pc:spChg chg="mod topLvl">
          <ac:chgData name="" userId="4926d2b407f31d77" providerId="LiveId" clId="{BAA73CDB-95AB-4715-8D89-C0F9A1DA77ED}" dt="2021-03-17T12:06:15.460" v="44" actId="164"/>
          <ac:spMkLst>
            <pc:docMk/>
            <pc:sldMk cId="160959922" sldId="1617"/>
            <ac:spMk id="115" creationId="{3D886174-E97E-4529-AC4F-4781AD4EF6C2}"/>
          </ac:spMkLst>
        </pc:spChg>
        <pc:spChg chg="mod topLvl">
          <ac:chgData name="" userId="4926d2b407f31d77" providerId="LiveId" clId="{BAA73CDB-95AB-4715-8D89-C0F9A1DA77ED}" dt="2021-03-17T12:06:15.460" v="44" actId="164"/>
          <ac:spMkLst>
            <pc:docMk/>
            <pc:sldMk cId="160959922" sldId="1617"/>
            <ac:spMk id="116" creationId="{F7B06C0C-05F7-4FE6-8C2F-472965E996E6}"/>
          </ac:spMkLst>
        </pc:spChg>
        <pc:spChg chg="mod topLvl">
          <ac:chgData name="" userId="4926d2b407f31d77" providerId="LiveId" clId="{BAA73CDB-95AB-4715-8D89-C0F9A1DA77ED}" dt="2021-03-17T12:06:15.460" v="44" actId="164"/>
          <ac:spMkLst>
            <pc:docMk/>
            <pc:sldMk cId="160959922" sldId="1617"/>
            <ac:spMk id="117" creationId="{E7D02144-3E90-403E-AF13-544EABF0225C}"/>
          </ac:spMkLst>
        </pc:spChg>
        <pc:spChg chg="mod topLvl">
          <ac:chgData name="" userId="4926d2b407f31d77" providerId="LiveId" clId="{BAA73CDB-95AB-4715-8D89-C0F9A1DA77ED}" dt="2021-03-17T12:06:15.460" v="44" actId="164"/>
          <ac:spMkLst>
            <pc:docMk/>
            <pc:sldMk cId="160959922" sldId="1617"/>
            <ac:spMk id="118" creationId="{53560AE9-0AF8-43B5-A552-EF6C1E4492EF}"/>
          </ac:spMkLst>
        </pc:spChg>
        <pc:spChg chg="mod topLvl">
          <ac:chgData name="" userId="4926d2b407f31d77" providerId="LiveId" clId="{BAA73CDB-95AB-4715-8D89-C0F9A1DA77ED}" dt="2021-03-17T12:06:15.460" v="44" actId="164"/>
          <ac:spMkLst>
            <pc:docMk/>
            <pc:sldMk cId="160959922" sldId="1617"/>
            <ac:spMk id="119" creationId="{C50F31D3-9AF0-478F-9E2B-E3233441009E}"/>
          </ac:spMkLst>
        </pc:spChg>
        <pc:spChg chg="mod topLvl">
          <ac:chgData name="" userId="4926d2b407f31d77" providerId="LiveId" clId="{BAA73CDB-95AB-4715-8D89-C0F9A1DA77ED}" dt="2021-03-17T12:06:15.460" v="44" actId="164"/>
          <ac:spMkLst>
            <pc:docMk/>
            <pc:sldMk cId="160959922" sldId="1617"/>
            <ac:spMk id="120" creationId="{97DC92D5-CBBA-484A-9448-D975AAFF1994}"/>
          </ac:spMkLst>
        </pc:spChg>
        <pc:spChg chg="del">
          <ac:chgData name="" userId="4926d2b407f31d77" providerId="LiveId" clId="{BAA73CDB-95AB-4715-8D89-C0F9A1DA77ED}" dt="2021-03-17T12:06:25.469" v="46" actId="478"/>
          <ac:spMkLst>
            <pc:docMk/>
            <pc:sldMk cId="160959922" sldId="1617"/>
            <ac:spMk id="121" creationId="{E0AF501B-C782-47D2-A4EA-E1210C1672D7}"/>
          </ac:spMkLst>
        </pc:spChg>
        <pc:spChg chg="del">
          <ac:chgData name="" userId="4926d2b407f31d77" providerId="LiveId" clId="{BAA73CDB-95AB-4715-8D89-C0F9A1DA77ED}" dt="2021-03-17T12:06:25.469" v="46" actId="478"/>
          <ac:spMkLst>
            <pc:docMk/>
            <pc:sldMk cId="160959922" sldId="1617"/>
            <ac:spMk id="122" creationId="{57212F51-80E6-4847-8553-8D8543200226}"/>
          </ac:spMkLst>
        </pc:spChg>
        <pc:spChg chg="del">
          <ac:chgData name="" userId="4926d2b407f31d77" providerId="LiveId" clId="{BAA73CDB-95AB-4715-8D89-C0F9A1DA77ED}" dt="2021-03-17T12:06:25.469" v="46" actId="478"/>
          <ac:spMkLst>
            <pc:docMk/>
            <pc:sldMk cId="160959922" sldId="1617"/>
            <ac:spMk id="123" creationId="{89640D30-2E66-4542-8D89-7AE60649EC7F}"/>
          </ac:spMkLst>
        </pc:spChg>
        <pc:spChg chg="del">
          <ac:chgData name="" userId="4926d2b407f31d77" providerId="LiveId" clId="{BAA73CDB-95AB-4715-8D89-C0F9A1DA77ED}" dt="2021-03-17T12:06:25.469" v="46" actId="478"/>
          <ac:spMkLst>
            <pc:docMk/>
            <pc:sldMk cId="160959922" sldId="1617"/>
            <ac:spMk id="124" creationId="{AB38511A-6E72-4275-ADE2-F81B11DB5744}"/>
          </ac:spMkLst>
        </pc:spChg>
        <pc:spChg chg="del">
          <ac:chgData name="" userId="4926d2b407f31d77" providerId="LiveId" clId="{BAA73CDB-95AB-4715-8D89-C0F9A1DA77ED}" dt="2021-03-17T12:06:25.469" v="46" actId="478"/>
          <ac:spMkLst>
            <pc:docMk/>
            <pc:sldMk cId="160959922" sldId="1617"/>
            <ac:spMk id="125" creationId="{E51D248A-9BC4-4A9D-9B9E-1FAFA440A8D8}"/>
          </ac:spMkLst>
        </pc:spChg>
        <pc:spChg chg="del">
          <ac:chgData name="" userId="4926d2b407f31d77" providerId="LiveId" clId="{BAA73CDB-95AB-4715-8D89-C0F9A1DA77ED}" dt="2021-03-17T12:06:25.469" v="46" actId="478"/>
          <ac:spMkLst>
            <pc:docMk/>
            <pc:sldMk cId="160959922" sldId="1617"/>
            <ac:spMk id="126" creationId="{8C589B66-E9EB-440A-89F2-065AB41FAE43}"/>
          </ac:spMkLst>
        </pc:spChg>
        <pc:spChg chg="del">
          <ac:chgData name="" userId="4926d2b407f31d77" providerId="LiveId" clId="{BAA73CDB-95AB-4715-8D89-C0F9A1DA77ED}" dt="2021-03-17T12:06:25.469" v="46" actId="478"/>
          <ac:spMkLst>
            <pc:docMk/>
            <pc:sldMk cId="160959922" sldId="1617"/>
            <ac:spMk id="127" creationId="{757C46C8-F20F-4A78-8DE0-144C751C3008}"/>
          </ac:spMkLst>
        </pc:spChg>
        <pc:spChg chg="del">
          <ac:chgData name="" userId="4926d2b407f31d77" providerId="LiveId" clId="{BAA73CDB-95AB-4715-8D89-C0F9A1DA77ED}" dt="2021-03-17T12:06:25.469" v="46" actId="478"/>
          <ac:spMkLst>
            <pc:docMk/>
            <pc:sldMk cId="160959922" sldId="1617"/>
            <ac:spMk id="128" creationId="{265FBDD4-9E98-4097-8E30-6B4C49AC2509}"/>
          </ac:spMkLst>
        </pc:spChg>
        <pc:spChg chg="del">
          <ac:chgData name="" userId="4926d2b407f31d77" providerId="LiveId" clId="{BAA73CDB-95AB-4715-8D89-C0F9A1DA77ED}" dt="2021-03-17T12:06:25.469" v="46" actId="478"/>
          <ac:spMkLst>
            <pc:docMk/>
            <pc:sldMk cId="160959922" sldId="1617"/>
            <ac:spMk id="129" creationId="{ABE77F9E-94CB-42B0-8D8E-6E2A424E9067}"/>
          </ac:spMkLst>
        </pc:spChg>
        <pc:spChg chg="del">
          <ac:chgData name="" userId="4926d2b407f31d77" providerId="LiveId" clId="{BAA73CDB-95AB-4715-8D89-C0F9A1DA77ED}" dt="2021-03-17T12:06:25.469" v="46" actId="478"/>
          <ac:spMkLst>
            <pc:docMk/>
            <pc:sldMk cId="160959922" sldId="1617"/>
            <ac:spMk id="130" creationId="{A61B42DF-B01F-4CBE-80C6-92998363BD09}"/>
          </ac:spMkLst>
        </pc:spChg>
        <pc:spChg chg="del">
          <ac:chgData name="" userId="4926d2b407f31d77" providerId="LiveId" clId="{BAA73CDB-95AB-4715-8D89-C0F9A1DA77ED}" dt="2021-03-17T12:06:25.469" v="46" actId="478"/>
          <ac:spMkLst>
            <pc:docMk/>
            <pc:sldMk cId="160959922" sldId="1617"/>
            <ac:spMk id="131" creationId="{5FA23F4D-314E-40AD-89E5-DEA7D073C823}"/>
          </ac:spMkLst>
        </pc:spChg>
        <pc:spChg chg="del">
          <ac:chgData name="" userId="4926d2b407f31d77" providerId="LiveId" clId="{BAA73CDB-95AB-4715-8D89-C0F9A1DA77ED}" dt="2021-03-17T12:06:25.469" v="46" actId="478"/>
          <ac:spMkLst>
            <pc:docMk/>
            <pc:sldMk cId="160959922" sldId="1617"/>
            <ac:spMk id="132" creationId="{4C63B8BF-7289-4802-8778-0B1245368ADE}"/>
          </ac:spMkLst>
        </pc:spChg>
        <pc:spChg chg="del">
          <ac:chgData name="" userId="4926d2b407f31d77" providerId="LiveId" clId="{BAA73CDB-95AB-4715-8D89-C0F9A1DA77ED}" dt="2021-03-17T12:06:25.469" v="46" actId="478"/>
          <ac:spMkLst>
            <pc:docMk/>
            <pc:sldMk cId="160959922" sldId="1617"/>
            <ac:spMk id="133" creationId="{4FD82B38-DDC2-47F2-8EA8-5FA6396A90D9}"/>
          </ac:spMkLst>
        </pc:spChg>
        <pc:spChg chg="del">
          <ac:chgData name="" userId="4926d2b407f31d77" providerId="LiveId" clId="{BAA73CDB-95AB-4715-8D89-C0F9A1DA77ED}" dt="2021-03-17T12:06:25.469" v="46" actId="478"/>
          <ac:spMkLst>
            <pc:docMk/>
            <pc:sldMk cId="160959922" sldId="1617"/>
            <ac:spMk id="134" creationId="{22C4ED35-7C24-48FB-94BC-483755EBD912}"/>
          </ac:spMkLst>
        </pc:spChg>
        <pc:spChg chg="del">
          <ac:chgData name="" userId="4926d2b407f31d77" providerId="LiveId" clId="{BAA73CDB-95AB-4715-8D89-C0F9A1DA77ED}" dt="2021-03-17T12:06:25.469" v="46" actId="478"/>
          <ac:spMkLst>
            <pc:docMk/>
            <pc:sldMk cId="160959922" sldId="1617"/>
            <ac:spMk id="135" creationId="{AA260940-AADE-44DA-9DBF-CEF0588B18E3}"/>
          </ac:spMkLst>
        </pc:spChg>
        <pc:spChg chg="del">
          <ac:chgData name="" userId="4926d2b407f31d77" providerId="LiveId" clId="{BAA73CDB-95AB-4715-8D89-C0F9A1DA77ED}" dt="2021-03-17T12:06:25.469" v="46" actId="478"/>
          <ac:spMkLst>
            <pc:docMk/>
            <pc:sldMk cId="160959922" sldId="1617"/>
            <ac:spMk id="136" creationId="{FFE66614-2D90-4EF3-AF9D-E2BA86931AAD}"/>
          </ac:spMkLst>
        </pc:spChg>
        <pc:spChg chg="del">
          <ac:chgData name="" userId="4926d2b407f31d77" providerId="LiveId" clId="{BAA73CDB-95AB-4715-8D89-C0F9A1DA77ED}" dt="2021-03-17T12:06:25.469" v="46" actId="478"/>
          <ac:spMkLst>
            <pc:docMk/>
            <pc:sldMk cId="160959922" sldId="1617"/>
            <ac:spMk id="137" creationId="{AAA79CA8-0951-4047-A8A9-038096A98A72}"/>
          </ac:spMkLst>
        </pc:spChg>
        <pc:spChg chg="del">
          <ac:chgData name="" userId="4926d2b407f31d77" providerId="LiveId" clId="{BAA73CDB-95AB-4715-8D89-C0F9A1DA77ED}" dt="2021-03-17T12:06:25.469" v="46" actId="478"/>
          <ac:spMkLst>
            <pc:docMk/>
            <pc:sldMk cId="160959922" sldId="1617"/>
            <ac:spMk id="138" creationId="{8EFBC4BE-DC93-4078-8A58-B3A73C5F337E}"/>
          </ac:spMkLst>
        </pc:spChg>
        <pc:spChg chg="del">
          <ac:chgData name="" userId="4926d2b407f31d77" providerId="LiveId" clId="{BAA73CDB-95AB-4715-8D89-C0F9A1DA77ED}" dt="2021-03-17T12:06:25.469" v="46" actId="478"/>
          <ac:spMkLst>
            <pc:docMk/>
            <pc:sldMk cId="160959922" sldId="1617"/>
            <ac:spMk id="139" creationId="{EFA0D81C-1EFA-43B3-9F7F-87728E3E67C3}"/>
          </ac:spMkLst>
        </pc:spChg>
        <pc:spChg chg="del">
          <ac:chgData name="" userId="4926d2b407f31d77" providerId="LiveId" clId="{BAA73CDB-95AB-4715-8D89-C0F9A1DA77ED}" dt="2021-03-17T12:06:25.469" v="46" actId="478"/>
          <ac:spMkLst>
            <pc:docMk/>
            <pc:sldMk cId="160959922" sldId="1617"/>
            <ac:spMk id="140" creationId="{FEBB2AA5-FB74-48D5-8C3F-0FF41E40DB84}"/>
          </ac:spMkLst>
        </pc:spChg>
        <pc:spChg chg="del">
          <ac:chgData name="" userId="4926d2b407f31d77" providerId="LiveId" clId="{BAA73CDB-95AB-4715-8D89-C0F9A1DA77ED}" dt="2021-03-17T12:06:25.469" v="46" actId="478"/>
          <ac:spMkLst>
            <pc:docMk/>
            <pc:sldMk cId="160959922" sldId="1617"/>
            <ac:spMk id="141" creationId="{A00189FD-E9A5-4C45-BCA0-F9614EF8538B}"/>
          </ac:spMkLst>
        </pc:spChg>
        <pc:spChg chg="del">
          <ac:chgData name="" userId="4926d2b407f31d77" providerId="LiveId" clId="{BAA73CDB-95AB-4715-8D89-C0F9A1DA77ED}" dt="2021-03-17T12:06:25.469" v="46" actId="478"/>
          <ac:spMkLst>
            <pc:docMk/>
            <pc:sldMk cId="160959922" sldId="1617"/>
            <ac:spMk id="142" creationId="{8F62433A-7889-4AFD-B050-6893514D0D1C}"/>
          </ac:spMkLst>
        </pc:spChg>
        <pc:spChg chg="del">
          <ac:chgData name="" userId="4926d2b407f31d77" providerId="LiveId" clId="{BAA73CDB-95AB-4715-8D89-C0F9A1DA77ED}" dt="2021-03-17T12:06:25.469" v="46" actId="478"/>
          <ac:spMkLst>
            <pc:docMk/>
            <pc:sldMk cId="160959922" sldId="1617"/>
            <ac:spMk id="143" creationId="{D592CB40-CBCD-4D57-9543-B2E5B96ECDC0}"/>
          </ac:spMkLst>
        </pc:spChg>
        <pc:spChg chg="del">
          <ac:chgData name="" userId="4926d2b407f31d77" providerId="LiveId" clId="{BAA73CDB-95AB-4715-8D89-C0F9A1DA77ED}" dt="2021-03-17T12:06:25.469" v="46" actId="478"/>
          <ac:spMkLst>
            <pc:docMk/>
            <pc:sldMk cId="160959922" sldId="1617"/>
            <ac:spMk id="144" creationId="{0C76B824-40AA-4AF2-B0D9-0CBBA6F53138}"/>
          </ac:spMkLst>
        </pc:spChg>
        <pc:spChg chg="del">
          <ac:chgData name="" userId="4926d2b407f31d77" providerId="LiveId" clId="{BAA73CDB-95AB-4715-8D89-C0F9A1DA77ED}" dt="2021-03-17T12:06:25.469" v="46" actId="478"/>
          <ac:spMkLst>
            <pc:docMk/>
            <pc:sldMk cId="160959922" sldId="1617"/>
            <ac:spMk id="145" creationId="{02433BDD-B6F9-49A0-B94F-A3334D6EAA3C}"/>
          </ac:spMkLst>
        </pc:spChg>
        <pc:spChg chg="del">
          <ac:chgData name="" userId="4926d2b407f31d77" providerId="LiveId" clId="{BAA73CDB-95AB-4715-8D89-C0F9A1DA77ED}" dt="2021-03-17T12:06:25.469" v="46" actId="478"/>
          <ac:spMkLst>
            <pc:docMk/>
            <pc:sldMk cId="160959922" sldId="1617"/>
            <ac:spMk id="146" creationId="{E5116B30-6901-4D3E-8FDB-D82B8D4A3098}"/>
          </ac:spMkLst>
        </pc:spChg>
        <pc:spChg chg="del">
          <ac:chgData name="" userId="4926d2b407f31d77" providerId="LiveId" clId="{BAA73CDB-95AB-4715-8D89-C0F9A1DA77ED}" dt="2021-03-17T12:06:25.469" v="46" actId="478"/>
          <ac:spMkLst>
            <pc:docMk/>
            <pc:sldMk cId="160959922" sldId="1617"/>
            <ac:spMk id="147" creationId="{DE0ADC90-EF53-4CDD-8944-783C454E9114}"/>
          </ac:spMkLst>
        </pc:spChg>
        <pc:spChg chg="del">
          <ac:chgData name="" userId="4926d2b407f31d77" providerId="LiveId" clId="{BAA73CDB-95AB-4715-8D89-C0F9A1DA77ED}" dt="2021-03-17T12:06:25.469" v="46" actId="478"/>
          <ac:spMkLst>
            <pc:docMk/>
            <pc:sldMk cId="160959922" sldId="1617"/>
            <ac:spMk id="148" creationId="{9DD9A37C-B866-4F90-B091-B87A3C345222}"/>
          </ac:spMkLst>
        </pc:spChg>
        <pc:spChg chg="del">
          <ac:chgData name="" userId="4926d2b407f31d77" providerId="LiveId" clId="{BAA73CDB-95AB-4715-8D89-C0F9A1DA77ED}" dt="2021-03-17T12:06:25.469" v="46" actId="478"/>
          <ac:spMkLst>
            <pc:docMk/>
            <pc:sldMk cId="160959922" sldId="1617"/>
            <ac:spMk id="149" creationId="{C0764DF0-1649-4AF0-A71E-9C8D1FD7AF82}"/>
          </ac:spMkLst>
        </pc:spChg>
        <pc:spChg chg="del">
          <ac:chgData name="" userId="4926d2b407f31d77" providerId="LiveId" clId="{BAA73CDB-95AB-4715-8D89-C0F9A1DA77ED}" dt="2021-03-17T12:06:25.469" v="46" actId="478"/>
          <ac:spMkLst>
            <pc:docMk/>
            <pc:sldMk cId="160959922" sldId="1617"/>
            <ac:spMk id="150" creationId="{F02C7E69-9013-4AF5-8894-F87367F85ABC}"/>
          </ac:spMkLst>
        </pc:spChg>
        <pc:spChg chg="del">
          <ac:chgData name="" userId="4926d2b407f31d77" providerId="LiveId" clId="{BAA73CDB-95AB-4715-8D89-C0F9A1DA77ED}" dt="2021-03-17T12:06:25.469" v="46" actId="478"/>
          <ac:spMkLst>
            <pc:docMk/>
            <pc:sldMk cId="160959922" sldId="1617"/>
            <ac:spMk id="151" creationId="{E86E7321-CF7F-479C-A4C1-F3ABA818F5EB}"/>
          </ac:spMkLst>
        </pc:spChg>
        <pc:spChg chg="del">
          <ac:chgData name="" userId="4926d2b407f31d77" providerId="LiveId" clId="{BAA73CDB-95AB-4715-8D89-C0F9A1DA77ED}" dt="2021-03-17T12:06:25.469" v="46" actId="478"/>
          <ac:spMkLst>
            <pc:docMk/>
            <pc:sldMk cId="160959922" sldId="1617"/>
            <ac:spMk id="152" creationId="{41FF55AF-20FF-45F2-97B6-50C3FCD3E762}"/>
          </ac:spMkLst>
        </pc:spChg>
        <pc:spChg chg="del mod topLvl">
          <ac:chgData name="" userId="4926d2b407f31d77" providerId="LiveId" clId="{BAA73CDB-95AB-4715-8D89-C0F9A1DA77ED}" dt="2021-03-17T12:46:35.582" v="225" actId="478"/>
          <ac:spMkLst>
            <pc:docMk/>
            <pc:sldMk cId="160959922" sldId="1617"/>
            <ac:spMk id="164" creationId="{272AFF3B-3F4C-4D72-B6EF-72AD676F79C7}"/>
          </ac:spMkLst>
        </pc:spChg>
        <pc:spChg chg="add mod">
          <ac:chgData name="" userId="4926d2b407f31d77" providerId="LiveId" clId="{BAA73CDB-95AB-4715-8D89-C0F9A1DA77ED}" dt="2021-03-17T12:52:18.889" v="282" actId="20577"/>
          <ac:spMkLst>
            <pc:docMk/>
            <pc:sldMk cId="160959922" sldId="1617"/>
            <ac:spMk id="168" creationId="{D9FB9761-4DAE-4345-8815-A06EA6746121}"/>
          </ac:spMkLst>
        </pc:spChg>
        <pc:spChg chg="add mod ord">
          <ac:chgData name="" userId="4926d2b407f31d77" providerId="LiveId" clId="{BAA73CDB-95AB-4715-8D89-C0F9A1DA77ED}" dt="2021-03-17T12:50:18.532" v="264" actId="167"/>
          <ac:spMkLst>
            <pc:docMk/>
            <pc:sldMk cId="160959922" sldId="1617"/>
            <ac:spMk id="169" creationId="{8BEF067F-D38A-4B5A-A281-503D93BC9473}"/>
          </ac:spMkLst>
        </pc:spChg>
        <pc:spChg chg="add mod">
          <ac:chgData name="" userId="4926d2b407f31d77" providerId="LiveId" clId="{BAA73CDB-95AB-4715-8D89-C0F9A1DA77ED}" dt="2021-03-17T12:52:27.079" v="284" actId="14100"/>
          <ac:spMkLst>
            <pc:docMk/>
            <pc:sldMk cId="160959922" sldId="1617"/>
            <ac:spMk id="170" creationId="{F7C5D8A4-188C-4D93-9A69-ED5D3C8CA057}"/>
          </ac:spMkLst>
        </pc:spChg>
        <pc:spChg chg="add mod">
          <ac:chgData name="" userId="4926d2b407f31d77" providerId="LiveId" clId="{BAA73CDB-95AB-4715-8D89-C0F9A1DA77ED}" dt="2021-03-17T12:52:52.415" v="285" actId="571"/>
          <ac:spMkLst>
            <pc:docMk/>
            <pc:sldMk cId="160959922" sldId="1617"/>
            <ac:spMk id="171" creationId="{1CE5052F-B0E6-4F48-9E2E-ED7196502E43}"/>
          </ac:spMkLst>
        </pc:spChg>
        <pc:spChg chg="add mod">
          <ac:chgData name="" userId="4926d2b407f31d77" providerId="LiveId" clId="{BAA73CDB-95AB-4715-8D89-C0F9A1DA77ED}" dt="2021-03-17T12:52:55.166" v="287" actId="571"/>
          <ac:spMkLst>
            <pc:docMk/>
            <pc:sldMk cId="160959922" sldId="1617"/>
            <ac:spMk id="180" creationId="{748A655D-6226-4E89-9BBF-4AAB0B870FC0}"/>
          </ac:spMkLst>
        </pc:spChg>
        <pc:spChg chg="add mod">
          <ac:chgData name="" userId="4926d2b407f31d77" providerId="LiveId" clId="{BAA73CDB-95AB-4715-8D89-C0F9A1DA77ED}" dt="2021-03-17T12:53:24.250" v="295" actId="12789"/>
          <ac:spMkLst>
            <pc:docMk/>
            <pc:sldMk cId="160959922" sldId="1617"/>
            <ac:spMk id="181" creationId="{13C30312-F54D-4124-A7C2-E4084E412471}"/>
          </ac:spMkLst>
        </pc:spChg>
        <pc:grpChg chg="add mod ord">
          <ac:chgData name="" userId="4926d2b407f31d77" providerId="LiveId" clId="{BAA73CDB-95AB-4715-8D89-C0F9A1DA77ED}" dt="2021-03-17T12:50:18.532" v="264" actId="167"/>
          <ac:grpSpMkLst>
            <pc:docMk/>
            <pc:sldMk cId="160959922" sldId="1617"/>
            <ac:grpSpMk id="4" creationId="{B617FCFD-227A-4736-899D-54D43CEACAA9}"/>
          </ac:grpSpMkLst>
        </pc:grpChg>
        <pc:grpChg chg="del mod ord">
          <ac:chgData name="" userId="4926d2b407f31d77" providerId="LiveId" clId="{BAA73CDB-95AB-4715-8D89-C0F9A1DA77ED}" dt="2021-03-17T12:05:46.909" v="40" actId="165"/>
          <ac:grpSpMkLst>
            <pc:docMk/>
            <pc:sldMk cId="160959922" sldId="1617"/>
            <ac:grpSpMk id="6" creationId="{82F270B6-45AF-4695-BC9B-D229955774EA}"/>
          </ac:grpSpMkLst>
        </pc:grpChg>
        <pc:grpChg chg="add del mod">
          <ac:chgData name="" userId="4926d2b407f31d77" providerId="LiveId" clId="{BAA73CDB-95AB-4715-8D89-C0F9A1DA77ED}" dt="2021-03-17T12:53:56.037" v="305" actId="165"/>
          <ac:grpSpMkLst>
            <pc:docMk/>
            <pc:sldMk cId="160959922" sldId="1617"/>
            <ac:grpSpMk id="8" creationId="{6FCC6FA1-E89C-4FDA-95FA-F0CEC15C58AB}"/>
          </ac:grpSpMkLst>
        </pc:grpChg>
        <pc:grpChg chg="del">
          <ac:chgData name="" userId="4926d2b407f31d77" providerId="LiveId" clId="{BAA73CDB-95AB-4715-8D89-C0F9A1DA77ED}" dt="2021-03-17T12:06:25.469" v="46" actId="478"/>
          <ac:grpSpMkLst>
            <pc:docMk/>
            <pc:sldMk cId="160959922" sldId="1617"/>
            <ac:grpSpMk id="11" creationId="{9E618F2D-819E-4716-A4ED-80B9EC1C9CDC}"/>
          </ac:grpSpMkLst>
        </pc:grpChg>
        <pc:grpChg chg="del">
          <ac:chgData name="" userId="4926d2b407f31d77" providerId="LiveId" clId="{BAA73CDB-95AB-4715-8D89-C0F9A1DA77ED}" dt="2021-03-17T12:46:51.846" v="230" actId="478"/>
          <ac:grpSpMkLst>
            <pc:docMk/>
            <pc:sldMk cId="160959922" sldId="1617"/>
            <ac:grpSpMk id="51" creationId="{02726B30-C6EF-46A4-823A-04A19FA07C52}"/>
          </ac:grpSpMkLst>
        </pc:grpChg>
        <pc:grpChg chg="add del">
          <ac:chgData name="" userId="4926d2b407f31d77" providerId="LiveId" clId="{BAA73CDB-95AB-4715-8D89-C0F9A1DA77ED}" dt="2021-03-17T12:45:54.878" v="210" actId="478"/>
          <ac:grpSpMkLst>
            <pc:docMk/>
            <pc:sldMk cId="160959922" sldId="1617"/>
            <ac:grpSpMk id="158" creationId="{463472B0-3395-4416-95CC-AC8C7F430E78}"/>
          </ac:grpSpMkLst>
        </pc:grpChg>
        <pc:grpChg chg="add del mod">
          <ac:chgData name="" userId="4926d2b407f31d77" providerId="LiveId" clId="{BAA73CDB-95AB-4715-8D89-C0F9A1DA77ED}" dt="2021-03-17T12:46:35.582" v="225" actId="478"/>
          <ac:grpSpMkLst>
            <pc:docMk/>
            <pc:sldMk cId="160959922" sldId="1617"/>
            <ac:grpSpMk id="163" creationId="{AECDAC26-0FFD-48CE-B57D-8785F09E37B9}"/>
          </ac:grpSpMkLst>
        </pc:grpChg>
        <pc:grpChg chg="add mod">
          <ac:chgData name="" userId="4926d2b407f31d77" providerId="LiveId" clId="{BAA73CDB-95AB-4715-8D89-C0F9A1DA77ED}" dt="2021-03-17T12:52:55.166" v="287" actId="571"/>
          <ac:grpSpMkLst>
            <pc:docMk/>
            <pc:sldMk cId="160959922" sldId="1617"/>
            <ac:grpSpMk id="172" creationId="{BC16F8CA-4330-41BF-B655-482917E4DA33}"/>
          </ac:grpSpMkLst>
        </pc:grpChg>
        <pc:picChg chg="mod topLvl">
          <ac:chgData name="" userId="4926d2b407f31d77" providerId="LiveId" clId="{BAA73CDB-95AB-4715-8D89-C0F9A1DA77ED}" dt="2021-03-17T12:46:58.973" v="231" actId="1076"/>
          <ac:picMkLst>
            <pc:docMk/>
            <pc:sldMk cId="160959922" sldId="1617"/>
            <ac:picMk id="165" creationId="{D6C828D7-64DD-48E3-8594-D7A18BAE279B}"/>
          </ac:picMkLst>
        </pc:picChg>
        <pc:picChg chg="del">
          <ac:chgData name="" userId="4926d2b407f31d77" providerId="LiveId" clId="{BAA73CDB-95AB-4715-8D89-C0F9A1DA77ED}" dt="2021-03-17T12:46:28.494" v="223" actId="478"/>
          <ac:picMkLst>
            <pc:docMk/>
            <pc:sldMk cId="160959922" sldId="1617"/>
            <ac:picMk id="166" creationId="{1A0B9EE0-4524-448B-B223-74660896D059}"/>
          </ac:picMkLst>
        </pc:picChg>
        <pc:picChg chg="del">
          <ac:chgData name="" userId="4926d2b407f31d77" providerId="LiveId" clId="{BAA73CDB-95AB-4715-8D89-C0F9A1DA77ED}" dt="2021-03-17T12:46:26.750" v="222" actId="478"/>
          <ac:picMkLst>
            <pc:docMk/>
            <pc:sldMk cId="160959922" sldId="1617"/>
            <ac:picMk id="167" creationId="{2C95A435-EBB5-4169-8FC1-FEBA909A078E}"/>
          </ac:picMkLst>
        </pc:picChg>
        <pc:picChg chg="add del mod topLvl">
          <ac:chgData name="" userId="4926d2b407f31d77" providerId="LiveId" clId="{BAA73CDB-95AB-4715-8D89-C0F9A1DA77ED}" dt="2021-03-17T12:58:11.398" v="368" actId="478"/>
          <ac:picMkLst>
            <pc:docMk/>
            <pc:sldMk cId="160959922" sldId="1617"/>
            <ac:picMk id="182" creationId="{4FF1D5D3-2674-4CCF-B262-184ABA18FB9C}"/>
          </ac:picMkLst>
        </pc:picChg>
        <pc:picChg chg="add del mod topLvl">
          <ac:chgData name="" userId="4926d2b407f31d77" providerId="LiveId" clId="{BAA73CDB-95AB-4715-8D89-C0F9A1DA77ED}" dt="2021-03-17T12:58:11.398" v="368" actId="478"/>
          <ac:picMkLst>
            <pc:docMk/>
            <pc:sldMk cId="160959922" sldId="1617"/>
            <ac:picMk id="183" creationId="{6983DF16-9E25-48F5-A910-73E4AA6EF660}"/>
          </ac:picMkLst>
        </pc:picChg>
        <pc:picChg chg="add del mod topLvl">
          <ac:chgData name="" userId="4926d2b407f31d77" providerId="LiveId" clId="{BAA73CDB-95AB-4715-8D89-C0F9A1DA77ED}" dt="2021-03-17T12:58:11.398" v="368" actId="478"/>
          <ac:picMkLst>
            <pc:docMk/>
            <pc:sldMk cId="160959922" sldId="1617"/>
            <ac:picMk id="184" creationId="{0D8AD177-6DFB-4BEC-9C34-8965ED8292B1}"/>
          </ac:picMkLst>
        </pc:picChg>
        <pc:picChg chg="add del mod topLvl">
          <ac:chgData name="" userId="4926d2b407f31d77" providerId="LiveId" clId="{BAA73CDB-95AB-4715-8D89-C0F9A1DA77ED}" dt="2021-03-17T12:58:11.398" v="368" actId="478"/>
          <ac:picMkLst>
            <pc:docMk/>
            <pc:sldMk cId="160959922" sldId="1617"/>
            <ac:picMk id="185" creationId="{375AE9F7-3485-4EB0-BD54-DA9337486236}"/>
          </ac:picMkLst>
        </pc:picChg>
        <pc:picChg chg="add mod">
          <ac:chgData name="" userId="4926d2b407f31d77" providerId="LiveId" clId="{BAA73CDB-95AB-4715-8D89-C0F9A1DA77ED}" dt="2021-03-17T12:58:17.614" v="369" actId="1076"/>
          <ac:picMkLst>
            <pc:docMk/>
            <pc:sldMk cId="160959922" sldId="1617"/>
            <ac:picMk id="186" creationId="{5CD7607C-2E0E-4F95-A661-5C8204480C00}"/>
          </ac:picMkLst>
        </pc:picChg>
        <pc:picChg chg="add mod">
          <ac:chgData name="" userId="4926d2b407f31d77" providerId="LiveId" clId="{BAA73CDB-95AB-4715-8D89-C0F9A1DA77ED}" dt="2021-03-17T12:58:17.614" v="369" actId="1076"/>
          <ac:picMkLst>
            <pc:docMk/>
            <pc:sldMk cId="160959922" sldId="1617"/>
            <ac:picMk id="187" creationId="{0380AA37-4788-4F57-8669-4F0EAAAE7EDA}"/>
          </ac:picMkLst>
        </pc:picChg>
        <pc:picChg chg="add mod">
          <ac:chgData name="" userId="4926d2b407f31d77" providerId="LiveId" clId="{BAA73CDB-95AB-4715-8D89-C0F9A1DA77ED}" dt="2021-03-17T12:58:17.614" v="369" actId="1076"/>
          <ac:picMkLst>
            <pc:docMk/>
            <pc:sldMk cId="160959922" sldId="1617"/>
            <ac:picMk id="188" creationId="{48039AA9-9E35-4463-B1DB-EEF80CDA2525}"/>
          </ac:picMkLst>
        </pc:picChg>
        <pc:picChg chg="add mod">
          <ac:chgData name="" userId="4926d2b407f31d77" providerId="LiveId" clId="{BAA73CDB-95AB-4715-8D89-C0F9A1DA77ED}" dt="2021-03-17T12:58:17.614" v="369" actId="1076"/>
          <ac:picMkLst>
            <pc:docMk/>
            <pc:sldMk cId="160959922" sldId="1617"/>
            <ac:picMk id="189" creationId="{1A9F938B-D06C-4F9D-8549-6A6EE14BBED7}"/>
          </ac:picMkLst>
        </pc:picChg>
        <pc:cxnChg chg="del">
          <ac:chgData name="" userId="4926d2b407f31d77" providerId="LiveId" clId="{BAA73CDB-95AB-4715-8D89-C0F9A1DA77ED}" dt="2021-03-17T12:06:25.469" v="46" actId="478"/>
          <ac:cxnSpMkLst>
            <pc:docMk/>
            <pc:sldMk cId="160959922" sldId="1617"/>
            <ac:cxnSpMk id="5" creationId="{74EA66CF-CCE0-4537-859C-2F254B4E5DA9}"/>
          </ac:cxnSpMkLst>
        </pc:cxnChg>
        <pc:cxnChg chg="del mod">
          <ac:chgData name="" userId="4926d2b407f31d77" providerId="LiveId" clId="{BAA73CDB-95AB-4715-8D89-C0F9A1DA77ED}" dt="2021-03-17T12:06:25.469" v="46" actId="478"/>
          <ac:cxnSpMkLst>
            <pc:docMk/>
            <pc:sldMk cId="160959922" sldId="1617"/>
            <ac:cxnSpMk id="157" creationId="{BBCE88BD-1F3D-4E19-AD14-BD070B41502D}"/>
          </ac:cxnSpMkLst>
        </pc:cxnChg>
      </pc:sldChg>
    </pc:docChg>
  </pc:docChgLst>
  <pc:docChgLst>
    <pc:chgData userId="4926d2b407f31d77" providerId="LiveId" clId="{3107C65D-48CD-48CD-ACA0-620228626B62}"/>
    <pc:docChg chg="undo redo custSel addSld delSld modSld">
      <pc:chgData name="" userId="4926d2b407f31d77" providerId="LiveId" clId="{3107C65D-48CD-48CD-ACA0-620228626B62}" dt="2021-04-26T14:36:10.477" v="4452" actId="554"/>
      <pc:docMkLst>
        <pc:docMk/>
      </pc:docMkLst>
      <pc:sldChg chg="modSp">
        <pc:chgData name="" userId="4926d2b407f31d77" providerId="LiveId" clId="{3107C65D-48CD-48CD-ACA0-620228626B62}" dt="2021-04-23T12:08:36.357" v="2860" actId="14100"/>
        <pc:sldMkLst>
          <pc:docMk/>
          <pc:sldMk cId="160959922" sldId="1617"/>
        </pc:sldMkLst>
        <pc:cxnChg chg="mod">
          <ac:chgData name="" userId="4926d2b407f31d77" providerId="LiveId" clId="{3107C65D-48CD-48CD-ACA0-620228626B62}" dt="2021-04-23T12:08:36.357" v="2860" actId="14100"/>
          <ac:cxnSpMkLst>
            <pc:docMk/>
            <pc:sldMk cId="160959922" sldId="1617"/>
            <ac:cxnSpMk id="110" creationId="{A9F6510D-A196-4279-A0C4-DE67CE72E628}"/>
          </ac:cxnSpMkLst>
        </pc:cxnChg>
      </pc:sldChg>
      <pc:sldChg chg="modSp">
        <pc:chgData name="" userId="4926d2b407f31d77" providerId="LiveId" clId="{3107C65D-48CD-48CD-ACA0-620228626B62}" dt="2021-04-23T12:08:31.262" v="2859" actId="14100"/>
        <pc:sldMkLst>
          <pc:docMk/>
          <pc:sldMk cId="2473427026" sldId="1646"/>
        </pc:sldMkLst>
        <pc:cxnChg chg="mod">
          <ac:chgData name="" userId="4926d2b407f31d77" providerId="LiveId" clId="{3107C65D-48CD-48CD-ACA0-620228626B62}" dt="2021-04-23T12:08:31.262" v="2859" actId="14100"/>
          <ac:cxnSpMkLst>
            <pc:docMk/>
            <pc:sldMk cId="2473427026" sldId="1646"/>
            <ac:cxnSpMk id="19" creationId="{A77DBF3A-141A-4FD2-A5E3-215FDEDDE140}"/>
          </ac:cxnSpMkLst>
        </pc:cxnChg>
      </pc:sldChg>
      <pc:sldChg chg="addSp">
        <pc:chgData name="" userId="4926d2b407f31d77" providerId="LiveId" clId="{3107C65D-48CD-48CD-ACA0-620228626B62}" dt="2021-04-23T09:22:01.427" v="1424"/>
        <pc:sldMkLst>
          <pc:docMk/>
          <pc:sldMk cId="2980103758" sldId="1647"/>
        </pc:sldMkLst>
        <pc:spChg chg="add">
          <ac:chgData name="" userId="4926d2b407f31d77" providerId="LiveId" clId="{3107C65D-48CD-48CD-ACA0-620228626B62}" dt="2021-04-23T09:22:01.427" v="1424"/>
          <ac:spMkLst>
            <pc:docMk/>
            <pc:sldMk cId="2980103758" sldId="1647"/>
            <ac:spMk id="41" creationId="{47FD1B7C-D8A9-4D88-8114-AF50F798B174}"/>
          </ac:spMkLst>
        </pc:spChg>
      </pc:sldChg>
      <pc:sldChg chg="addSp delSp modSp">
        <pc:chgData name="" userId="4926d2b407f31d77" providerId="LiveId" clId="{3107C65D-48CD-48CD-ACA0-620228626B62}" dt="2021-04-26T10:10:48.125" v="3212" actId="207"/>
        <pc:sldMkLst>
          <pc:docMk/>
          <pc:sldMk cId="468285469" sldId="1649"/>
        </pc:sldMkLst>
        <pc:spChg chg="add mod">
          <ac:chgData name="" userId="4926d2b407f31d77" providerId="LiveId" clId="{3107C65D-48CD-48CD-ACA0-620228626B62}" dt="2021-04-26T09:49:07.648" v="3186" actId="14100"/>
          <ac:spMkLst>
            <pc:docMk/>
            <pc:sldMk cId="468285469" sldId="1649"/>
            <ac:spMk id="11" creationId="{EDB0B0F6-56FE-422D-BAB4-B64CE15E27E2}"/>
          </ac:spMkLst>
        </pc:spChg>
        <pc:spChg chg="mod">
          <ac:chgData name="" userId="4926d2b407f31d77" providerId="LiveId" clId="{3107C65D-48CD-48CD-ACA0-620228626B62}" dt="2021-04-26T09:45:15.557" v="3145" actId="554"/>
          <ac:spMkLst>
            <pc:docMk/>
            <pc:sldMk cId="468285469" sldId="1649"/>
            <ac:spMk id="15" creationId="{79994131-4D5F-4FC3-B7A7-C6E24DDACD71}"/>
          </ac:spMkLst>
        </pc:spChg>
        <pc:spChg chg="mod">
          <ac:chgData name="" userId="4926d2b407f31d77" providerId="LiveId" clId="{3107C65D-48CD-48CD-ACA0-620228626B62}" dt="2021-04-26T09:45:15.557" v="3145" actId="554"/>
          <ac:spMkLst>
            <pc:docMk/>
            <pc:sldMk cId="468285469" sldId="1649"/>
            <ac:spMk id="16" creationId="{BF5DA34F-8485-4E40-A416-3B36FC7F20EF}"/>
          </ac:spMkLst>
        </pc:spChg>
        <pc:spChg chg="add mod ord">
          <ac:chgData name="" userId="4926d2b407f31d77" providerId="LiveId" clId="{3107C65D-48CD-48CD-ACA0-620228626B62}" dt="2021-04-26T09:32:02.643" v="3045" actId="14100"/>
          <ac:spMkLst>
            <pc:docMk/>
            <pc:sldMk cId="468285469" sldId="1649"/>
            <ac:spMk id="20" creationId="{6CCDF486-CBCA-4FD0-8747-838502162FB2}"/>
          </ac:spMkLst>
        </pc:spChg>
        <pc:spChg chg="add del mod ord">
          <ac:chgData name="" userId="4926d2b407f31d77" providerId="LiveId" clId="{3107C65D-48CD-48CD-ACA0-620228626B62}" dt="2021-04-26T08:49:57.467" v="2870" actId="478"/>
          <ac:spMkLst>
            <pc:docMk/>
            <pc:sldMk cId="468285469" sldId="1649"/>
            <ac:spMk id="21" creationId="{96B94508-DEB5-430D-8EBD-CA0C68EEEBB0}"/>
          </ac:spMkLst>
        </pc:spChg>
        <pc:spChg chg="add mod ord">
          <ac:chgData name="" userId="4926d2b407f31d77" providerId="LiveId" clId="{3107C65D-48CD-48CD-ACA0-620228626B62}" dt="2021-04-26T09:19:33.640" v="2973" actId="12789"/>
          <ac:spMkLst>
            <pc:docMk/>
            <pc:sldMk cId="468285469" sldId="1649"/>
            <ac:spMk id="22" creationId="{FB6BED47-6E64-4673-B196-144B00D0DB96}"/>
          </ac:spMkLst>
        </pc:spChg>
        <pc:spChg chg="add mod ord">
          <ac:chgData name="" userId="4926d2b407f31d77" providerId="LiveId" clId="{3107C65D-48CD-48CD-ACA0-620228626B62}" dt="2021-04-26T09:19:33.640" v="2973" actId="12789"/>
          <ac:spMkLst>
            <pc:docMk/>
            <pc:sldMk cId="468285469" sldId="1649"/>
            <ac:spMk id="23" creationId="{BF6F33F0-35EE-4A8D-A5B8-083CEAB023B4}"/>
          </ac:spMkLst>
        </pc:spChg>
        <pc:spChg chg="add ord">
          <ac:chgData name="" userId="4926d2b407f31d77" providerId="LiveId" clId="{3107C65D-48CD-48CD-ACA0-620228626B62}" dt="2021-04-26T08:51:57.244" v="2883" actId="167"/>
          <ac:spMkLst>
            <pc:docMk/>
            <pc:sldMk cId="468285469" sldId="1649"/>
            <ac:spMk id="26" creationId="{A5B3EE1F-2659-4936-A3C3-2A79ECE4F1A8}"/>
          </ac:spMkLst>
        </pc:spChg>
        <pc:spChg chg="add mod">
          <ac:chgData name="" userId="4926d2b407f31d77" providerId="LiveId" clId="{3107C65D-48CD-48CD-ACA0-620228626B62}" dt="2021-04-26T08:50:53.594" v="2876" actId="164"/>
          <ac:spMkLst>
            <pc:docMk/>
            <pc:sldMk cId="468285469" sldId="1649"/>
            <ac:spMk id="27" creationId="{8A22A501-DA29-486F-9A9C-286BA3D8DFC1}"/>
          </ac:spMkLst>
        </pc:spChg>
        <pc:spChg chg="add mod ord">
          <ac:chgData name="" userId="4926d2b407f31d77" providerId="LiveId" clId="{3107C65D-48CD-48CD-ACA0-620228626B62}" dt="2021-04-26T09:32:00.398" v="3044" actId="14100"/>
          <ac:spMkLst>
            <pc:docMk/>
            <pc:sldMk cId="468285469" sldId="1649"/>
            <ac:spMk id="29" creationId="{9865647F-6699-4417-B39A-0BC4C8752EF2}"/>
          </ac:spMkLst>
        </pc:spChg>
        <pc:spChg chg="add mod ord">
          <ac:chgData name="" userId="4926d2b407f31d77" providerId="LiveId" clId="{3107C65D-48CD-48CD-ACA0-620228626B62}" dt="2021-04-26T09:31:40.103" v="3040" actId="1076"/>
          <ac:spMkLst>
            <pc:docMk/>
            <pc:sldMk cId="468285469" sldId="1649"/>
            <ac:spMk id="30" creationId="{9FC8C3AD-CB2B-4A9B-84AF-98950EDC6717}"/>
          </ac:spMkLst>
        </pc:spChg>
        <pc:spChg chg="add mod">
          <ac:chgData name="" userId="4926d2b407f31d77" providerId="LiveId" clId="{3107C65D-48CD-48CD-ACA0-620228626B62}" dt="2021-04-26T09:17:51.330" v="2967" actId="554"/>
          <ac:spMkLst>
            <pc:docMk/>
            <pc:sldMk cId="468285469" sldId="1649"/>
            <ac:spMk id="31" creationId="{4F52A9E0-5833-40DD-BC46-DCF8CAFB748D}"/>
          </ac:spMkLst>
        </pc:spChg>
        <pc:spChg chg="add mod">
          <ac:chgData name="" userId="4926d2b407f31d77" providerId="LiveId" clId="{3107C65D-48CD-48CD-ACA0-620228626B62}" dt="2021-04-26T09:17:31.949" v="2956" actId="1076"/>
          <ac:spMkLst>
            <pc:docMk/>
            <pc:sldMk cId="468285469" sldId="1649"/>
            <ac:spMk id="35" creationId="{A63487F7-E9F3-4313-A83E-CE5458D7DE9D}"/>
          </ac:spMkLst>
        </pc:spChg>
        <pc:spChg chg="add mod">
          <ac:chgData name="" userId="4926d2b407f31d77" providerId="LiveId" clId="{3107C65D-48CD-48CD-ACA0-620228626B62}" dt="2021-04-26T10:09:32.935" v="3203" actId="12"/>
          <ac:spMkLst>
            <pc:docMk/>
            <pc:sldMk cId="468285469" sldId="1649"/>
            <ac:spMk id="36" creationId="{910B497C-5506-4A39-AD5C-852E7CA37137}"/>
          </ac:spMkLst>
        </pc:spChg>
        <pc:spChg chg="add del mod topLvl">
          <ac:chgData name="" userId="4926d2b407f31d77" providerId="LiveId" clId="{3107C65D-48CD-48CD-ACA0-620228626B62}" dt="2021-04-26T09:30:33.841" v="3035" actId="478"/>
          <ac:spMkLst>
            <pc:docMk/>
            <pc:sldMk cId="468285469" sldId="1649"/>
            <ac:spMk id="37" creationId="{4097DFA9-F5E8-4268-8A60-2AACBA5735F8}"/>
          </ac:spMkLst>
        </pc:spChg>
        <pc:spChg chg="add mod">
          <ac:chgData name="" userId="4926d2b407f31d77" providerId="LiveId" clId="{3107C65D-48CD-48CD-ACA0-620228626B62}" dt="2021-04-26T09:45:03.207" v="3141" actId="1076"/>
          <ac:spMkLst>
            <pc:docMk/>
            <pc:sldMk cId="468285469" sldId="1649"/>
            <ac:spMk id="42" creationId="{382AE4C5-87D1-4F7E-A2C7-4F0C0F5AC9B1}"/>
          </ac:spMkLst>
        </pc:spChg>
        <pc:spChg chg="add mod">
          <ac:chgData name="" userId="4926d2b407f31d77" providerId="LiveId" clId="{3107C65D-48CD-48CD-ACA0-620228626B62}" dt="2021-04-26T10:10:07.917" v="3211" actId="20577"/>
          <ac:spMkLst>
            <pc:docMk/>
            <pc:sldMk cId="468285469" sldId="1649"/>
            <ac:spMk id="43" creationId="{78030F26-287C-4796-BCDD-61CBAB024237}"/>
          </ac:spMkLst>
        </pc:spChg>
        <pc:spChg chg="add mod">
          <ac:chgData name="" userId="4926d2b407f31d77" providerId="LiveId" clId="{3107C65D-48CD-48CD-ACA0-620228626B62}" dt="2021-04-26T09:48:42.367" v="3179" actId="207"/>
          <ac:spMkLst>
            <pc:docMk/>
            <pc:sldMk cId="468285469" sldId="1649"/>
            <ac:spMk id="45" creationId="{2B401C00-32BA-4847-8153-39B7A75FF52C}"/>
          </ac:spMkLst>
        </pc:spChg>
        <pc:spChg chg="add mod">
          <ac:chgData name="" userId="4926d2b407f31d77" providerId="LiveId" clId="{3107C65D-48CD-48CD-ACA0-620228626B62}" dt="2021-04-26T09:49:00.966" v="3184" actId="554"/>
          <ac:spMkLst>
            <pc:docMk/>
            <pc:sldMk cId="468285469" sldId="1649"/>
            <ac:spMk id="47" creationId="{D0C38B5E-7988-4D7A-A20D-FB00ECB615FE}"/>
          </ac:spMkLst>
        </pc:spChg>
        <pc:spChg chg="add mod">
          <ac:chgData name="" userId="4926d2b407f31d77" providerId="LiveId" clId="{3107C65D-48CD-48CD-ACA0-620228626B62}" dt="2021-04-26T09:49:16.402" v="3191" actId="14100"/>
          <ac:spMkLst>
            <pc:docMk/>
            <pc:sldMk cId="468285469" sldId="1649"/>
            <ac:spMk id="48" creationId="{EC282F94-2B62-48C3-BEA5-B7192A077D70}"/>
          </ac:spMkLst>
        </pc:spChg>
        <pc:grpChg chg="add mod ord">
          <ac:chgData name="" userId="4926d2b407f31d77" providerId="LiveId" clId="{3107C65D-48CD-48CD-ACA0-620228626B62}" dt="2021-04-26T08:51:34.657" v="2879" actId="167"/>
          <ac:grpSpMkLst>
            <pc:docMk/>
            <pc:sldMk cId="468285469" sldId="1649"/>
            <ac:grpSpMk id="3" creationId="{52F8773D-FA43-4B55-AC3D-2491DD42D9A7}"/>
          </ac:grpSpMkLst>
        </pc:grpChg>
        <pc:grpChg chg="add del mod">
          <ac:chgData name="" userId="4926d2b407f31d77" providerId="LiveId" clId="{3107C65D-48CD-48CD-ACA0-620228626B62}" dt="2021-04-26T09:29:49.226" v="3022" actId="165"/>
          <ac:grpSpMkLst>
            <pc:docMk/>
            <pc:sldMk cId="468285469" sldId="1649"/>
            <ac:grpSpMk id="7" creationId="{604B141F-8732-43BC-A6E6-A4C5EF167995}"/>
          </ac:grpSpMkLst>
        </pc:grpChg>
        <pc:grpChg chg="add mod">
          <ac:chgData name="" userId="4926d2b407f31d77" providerId="LiveId" clId="{3107C65D-48CD-48CD-ACA0-620228626B62}" dt="2021-04-26T09:31:49.122" v="3042" actId="1076"/>
          <ac:grpSpMkLst>
            <pc:docMk/>
            <pc:sldMk cId="468285469" sldId="1649"/>
            <ac:grpSpMk id="32" creationId="{18609A0F-739A-4C40-93BE-C1A4F06A0486}"/>
          </ac:grpSpMkLst>
        </pc:grpChg>
        <pc:picChg chg="add mod">
          <ac:chgData name="" userId="4926d2b407f31d77" providerId="LiveId" clId="{3107C65D-48CD-48CD-ACA0-620228626B62}" dt="2021-04-26T10:09:01.101" v="3202" actId="207"/>
          <ac:picMkLst>
            <pc:docMk/>
            <pc:sldMk cId="468285469" sldId="1649"/>
            <ac:picMk id="28" creationId="{492BEA3E-BD60-4DF8-9003-7FAAE526E7D5}"/>
          </ac:picMkLst>
        </pc:picChg>
        <pc:picChg chg="mod">
          <ac:chgData name="" userId="4926d2b407f31d77" providerId="LiveId" clId="{3107C65D-48CD-48CD-ACA0-620228626B62}" dt="2021-04-26T10:10:48.125" v="3212" actId="207"/>
          <ac:picMkLst>
            <pc:docMk/>
            <pc:sldMk cId="468285469" sldId="1649"/>
            <ac:picMk id="34" creationId="{1A2E3F62-3B05-49CC-A35B-E0A6056EE730}"/>
          </ac:picMkLst>
        </pc:picChg>
        <pc:cxnChg chg="add del mod topLvl">
          <ac:chgData name="" userId="4926d2b407f31d77" providerId="LiveId" clId="{3107C65D-48CD-48CD-ACA0-620228626B62}" dt="2021-04-26T09:29:52.474" v="3023" actId="478"/>
          <ac:cxnSpMkLst>
            <pc:docMk/>
            <pc:sldMk cId="468285469" sldId="1649"/>
            <ac:cxnSpMk id="6" creationId="{3702D806-174F-4AE7-A520-B02EA4C8B65C}"/>
          </ac:cxnSpMkLst>
        </pc:cxnChg>
        <pc:cxnChg chg="mod">
          <ac:chgData name="" userId="4926d2b407f31d77" providerId="LiveId" clId="{3107C65D-48CD-48CD-ACA0-620228626B62}" dt="2021-04-26T09:45:11.159" v="3144" actId="14100"/>
          <ac:cxnSpMkLst>
            <pc:docMk/>
            <pc:sldMk cId="468285469" sldId="1649"/>
            <ac:cxnSpMk id="19" creationId="{1E2D0A04-F9E7-4B85-97D3-6296FBFCE534}"/>
          </ac:cxnSpMkLst>
        </pc:cxnChg>
        <pc:cxnChg chg="add del mod">
          <ac:chgData name="" userId="4926d2b407f31d77" providerId="LiveId" clId="{3107C65D-48CD-48CD-ACA0-620228626B62}" dt="2021-04-26T09:23:51.610" v="2996" actId="478"/>
          <ac:cxnSpMkLst>
            <pc:docMk/>
            <pc:sldMk cId="468285469" sldId="1649"/>
            <ac:cxnSpMk id="38" creationId="{D6A5CCC5-9CE7-4BD6-A679-9F06B4A75DF5}"/>
          </ac:cxnSpMkLst>
        </pc:cxnChg>
      </pc:sldChg>
      <pc:sldChg chg="addSp delSp modSp">
        <pc:chgData name="" userId="4926d2b407f31d77" providerId="LiveId" clId="{3107C65D-48CD-48CD-ACA0-620228626B62}" dt="2021-04-26T10:57:46.869" v="3419" actId="1076"/>
        <pc:sldMkLst>
          <pc:docMk/>
          <pc:sldMk cId="2733342537" sldId="1650"/>
        </pc:sldMkLst>
        <pc:spChg chg="add mod">
          <ac:chgData name="" userId="4926d2b407f31d77" providerId="LiveId" clId="{3107C65D-48CD-48CD-ACA0-620228626B62}" dt="2021-04-26T10:23:46.295" v="3245" actId="1076"/>
          <ac:spMkLst>
            <pc:docMk/>
            <pc:sldMk cId="2733342537" sldId="1650"/>
            <ac:spMk id="2" creationId="{C3C5419E-83C8-4814-9AEA-BB7CCBC698AD}"/>
          </ac:spMkLst>
        </pc:spChg>
        <pc:spChg chg="add mod ord">
          <ac:chgData name="" userId="4926d2b407f31d77" providerId="LiveId" clId="{3107C65D-48CD-48CD-ACA0-620228626B62}" dt="2021-04-26T10:33:17.085" v="3284" actId="167"/>
          <ac:spMkLst>
            <pc:docMk/>
            <pc:sldMk cId="2733342537" sldId="1650"/>
            <ac:spMk id="15" creationId="{97CB3BA5-BB61-4DE5-B1F7-38392A2F99B5}"/>
          </ac:spMkLst>
        </pc:spChg>
        <pc:spChg chg="add mod">
          <ac:chgData name="" userId="4926d2b407f31d77" providerId="LiveId" clId="{3107C65D-48CD-48CD-ACA0-620228626B62}" dt="2021-04-26T10:23:44.167" v="3244" actId="1076"/>
          <ac:spMkLst>
            <pc:docMk/>
            <pc:sldMk cId="2733342537" sldId="1650"/>
            <ac:spMk id="16" creationId="{C8293694-B627-4D05-AFF9-02DE47127752}"/>
          </ac:spMkLst>
        </pc:spChg>
        <pc:spChg chg="add mod">
          <ac:chgData name="" userId="4926d2b407f31d77" providerId="LiveId" clId="{3107C65D-48CD-48CD-ACA0-620228626B62}" dt="2021-04-26T10:23:44.167" v="3244" actId="1076"/>
          <ac:spMkLst>
            <pc:docMk/>
            <pc:sldMk cId="2733342537" sldId="1650"/>
            <ac:spMk id="18" creationId="{82FE479E-EC17-4AD3-99CB-DC13BF5D7C5E}"/>
          </ac:spMkLst>
        </pc:spChg>
        <pc:spChg chg="add del mod">
          <ac:chgData name="" userId="4926d2b407f31d77" providerId="LiveId" clId="{3107C65D-48CD-48CD-ACA0-620228626B62}" dt="2021-04-26T10:26:47.081" v="3258" actId="478"/>
          <ac:spMkLst>
            <pc:docMk/>
            <pc:sldMk cId="2733342537" sldId="1650"/>
            <ac:spMk id="19" creationId="{27545E5E-B6E6-4973-87CF-8E84B12FF09A}"/>
          </ac:spMkLst>
        </pc:spChg>
        <pc:spChg chg="add mod">
          <ac:chgData name="" userId="4926d2b407f31d77" providerId="LiveId" clId="{3107C65D-48CD-48CD-ACA0-620228626B62}" dt="2021-04-26T10:26:50.229" v="3259" actId="1076"/>
          <ac:spMkLst>
            <pc:docMk/>
            <pc:sldMk cId="2733342537" sldId="1650"/>
            <ac:spMk id="20" creationId="{61D712C7-C838-4DB9-8499-AEEA126E4245}"/>
          </ac:spMkLst>
        </pc:spChg>
        <pc:spChg chg="add mod">
          <ac:chgData name="" userId="4926d2b407f31d77" providerId="LiveId" clId="{3107C65D-48CD-48CD-ACA0-620228626B62}" dt="2021-04-26T10:27:44.114" v="3266" actId="1037"/>
          <ac:spMkLst>
            <pc:docMk/>
            <pc:sldMk cId="2733342537" sldId="1650"/>
            <ac:spMk id="21" creationId="{770CB0CB-C8F7-4993-817C-BFF3CAE2D562}"/>
          </ac:spMkLst>
        </pc:spChg>
        <pc:spChg chg="add mod">
          <ac:chgData name="" userId="4926d2b407f31d77" providerId="LiveId" clId="{3107C65D-48CD-48CD-ACA0-620228626B62}" dt="2021-04-26T10:27:09.265" v="3262"/>
          <ac:spMkLst>
            <pc:docMk/>
            <pc:sldMk cId="2733342537" sldId="1650"/>
            <ac:spMk id="22" creationId="{892DB5BE-833D-4F3A-9B76-0B559474A3DE}"/>
          </ac:spMkLst>
        </pc:spChg>
        <pc:spChg chg="add mod">
          <ac:chgData name="" userId="4926d2b407f31d77" providerId="LiveId" clId="{3107C65D-48CD-48CD-ACA0-620228626B62}" dt="2021-04-26T10:27:15.842" v="3263"/>
          <ac:spMkLst>
            <pc:docMk/>
            <pc:sldMk cId="2733342537" sldId="1650"/>
            <ac:spMk id="23" creationId="{B42BEB68-BCB5-44E7-BEF3-58CA5F93E7C7}"/>
          </ac:spMkLst>
        </pc:spChg>
        <pc:spChg chg="add mod">
          <ac:chgData name="" userId="4926d2b407f31d77" providerId="LiveId" clId="{3107C65D-48CD-48CD-ACA0-620228626B62}" dt="2021-04-26T10:27:44.114" v="3266" actId="1037"/>
          <ac:spMkLst>
            <pc:docMk/>
            <pc:sldMk cId="2733342537" sldId="1650"/>
            <ac:spMk id="26" creationId="{E1CE5001-2BC3-45E8-9C5B-64E448E0CF27}"/>
          </ac:spMkLst>
        </pc:spChg>
        <pc:spChg chg="add mod ord">
          <ac:chgData name="" userId="4926d2b407f31d77" providerId="LiveId" clId="{3107C65D-48CD-48CD-ACA0-620228626B62}" dt="2021-04-26T10:29:04.287" v="3270" actId="14100"/>
          <ac:spMkLst>
            <pc:docMk/>
            <pc:sldMk cId="2733342537" sldId="1650"/>
            <ac:spMk id="27" creationId="{E3F5C76A-8795-41A7-BC0C-50FF303752C1}"/>
          </ac:spMkLst>
        </pc:spChg>
        <pc:spChg chg="add mod ord">
          <ac:chgData name="" userId="4926d2b407f31d77" providerId="LiveId" clId="{3107C65D-48CD-48CD-ACA0-620228626B62}" dt="2021-04-26T10:29:47.131" v="3271"/>
          <ac:spMkLst>
            <pc:docMk/>
            <pc:sldMk cId="2733342537" sldId="1650"/>
            <ac:spMk id="28" creationId="{14C828B5-E6D3-4DB7-A819-0CDC5FED0CB3}"/>
          </ac:spMkLst>
        </pc:spChg>
        <pc:spChg chg="add ord">
          <ac:chgData name="" userId="4926d2b407f31d77" providerId="LiveId" clId="{3107C65D-48CD-48CD-ACA0-620228626B62}" dt="2021-04-26T10:28:54.013" v="3268" actId="167"/>
          <ac:spMkLst>
            <pc:docMk/>
            <pc:sldMk cId="2733342537" sldId="1650"/>
            <ac:spMk id="29" creationId="{A11EB6E0-627A-45B5-B84E-03B8D7688B7F}"/>
          </ac:spMkLst>
        </pc:spChg>
        <pc:spChg chg="add ord">
          <ac:chgData name="" userId="4926d2b407f31d77" providerId="LiveId" clId="{3107C65D-48CD-48CD-ACA0-620228626B62}" dt="2021-04-26T10:28:54.013" v="3268" actId="167"/>
          <ac:spMkLst>
            <pc:docMk/>
            <pc:sldMk cId="2733342537" sldId="1650"/>
            <ac:spMk id="30" creationId="{E1EB1806-7182-474A-AD21-A684734C92B2}"/>
          </ac:spMkLst>
        </pc:spChg>
        <pc:spChg chg="add ord">
          <ac:chgData name="" userId="4926d2b407f31d77" providerId="LiveId" clId="{3107C65D-48CD-48CD-ACA0-620228626B62}" dt="2021-04-26T10:28:54.013" v="3268" actId="167"/>
          <ac:spMkLst>
            <pc:docMk/>
            <pc:sldMk cId="2733342537" sldId="1650"/>
            <ac:spMk id="31" creationId="{D1625C4F-1517-407C-A6AE-3D2B813F9BC1}"/>
          </ac:spMkLst>
        </pc:spChg>
        <pc:spChg chg="mod topLvl">
          <ac:chgData name="" userId="4926d2b407f31d77" providerId="LiveId" clId="{3107C65D-48CD-48CD-ACA0-620228626B62}" dt="2021-04-26T10:56:39.021" v="3417" actId="12788"/>
          <ac:spMkLst>
            <pc:docMk/>
            <pc:sldMk cId="2733342537" sldId="1650"/>
            <ac:spMk id="33" creationId="{F5168046-8752-427B-B6DE-6896C4DCB9B3}"/>
          </ac:spMkLst>
        </pc:spChg>
        <pc:spChg chg="mod topLvl">
          <ac:chgData name="" userId="4926d2b407f31d77" providerId="LiveId" clId="{3107C65D-48CD-48CD-ACA0-620228626B62}" dt="2021-04-26T10:40:34.197" v="3355" actId="207"/>
          <ac:spMkLst>
            <pc:docMk/>
            <pc:sldMk cId="2733342537" sldId="1650"/>
            <ac:spMk id="34" creationId="{D339AA97-05C9-4E88-825B-B8F736679483}"/>
          </ac:spMkLst>
        </pc:spChg>
        <pc:spChg chg="mod topLvl">
          <ac:chgData name="" userId="4926d2b407f31d77" providerId="LiveId" clId="{3107C65D-48CD-48CD-ACA0-620228626B62}" dt="2021-04-26T10:56:32.554" v="3413" actId="12788"/>
          <ac:spMkLst>
            <pc:docMk/>
            <pc:sldMk cId="2733342537" sldId="1650"/>
            <ac:spMk id="36" creationId="{71817185-C672-407D-A471-AFCA83BBD1CC}"/>
          </ac:spMkLst>
        </pc:spChg>
        <pc:spChg chg="mod topLvl">
          <ac:chgData name="" userId="4926d2b407f31d77" providerId="LiveId" clId="{3107C65D-48CD-48CD-ACA0-620228626B62}" dt="2021-04-26T10:48:49.036" v="3402" actId="208"/>
          <ac:spMkLst>
            <pc:docMk/>
            <pc:sldMk cId="2733342537" sldId="1650"/>
            <ac:spMk id="37" creationId="{1C65AC25-A1DB-4B6A-AE3D-332C9DCA33CC}"/>
          </ac:spMkLst>
        </pc:spChg>
        <pc:spChg chg="mod topLvl">
          <ac:chgData name="" userId="4926d2b407f31d77" providerId="LiveId" clId="{3107C65D-48CD-48CD-ACA0-620228626B62}" dt="2021-04-26T10:56:29.553" v="3411" actId="12788"/>
          <ac:spMkLst>
            <pc:docMk/>
            <pc:sldMk cId="2733342537" sldId="1650"/>
            <ac:spMk id="39" creationId="{902ED124-3C71-4AB3-90FC-A520AB134037}"/>
          </ac:spMkLst>
        </pc:spChg>
        <pc:spChg chg="mod topLvl">
          <ac:chgData name="" userId="4926d2b407f31d77" providerId="LiveId" clId="{3107C65D-48CD-48CD-ACA0-620228626B62}" dt="2021-04-26T10:48:49.036" v="3402" actId="208"/>
          <ac:spMkLst>
            <pc:docMk/>
            <pc:sldMk cId="2733342537" sldId="1650"/>
            <ac:spMk id="40" creationId="{565C893B-EA1E-409C-AAA6-B74F607A552C}"/>
          </ac:spMkLst>
        </pc:spChg>
        <pc:spChg chg="mod topLvl">
          <ac:chgData name="" userId="4926d2b407f31d77" providerId="LiveId" clId="{3107C65D-48CD-48CD-ACA0-620228626B62}" dt="2021-04-26T10:56:35.952" v="3415" actId="12788"/>
          <ac:spMkLst>
            <pc:docMk/>
            <pc:sldMk cId="2733342537" sldId="1650"/>
            <ac:spMk id="42" creationId="{79F65112-2C74-4903-A7F5-3B6B69A03848}"/>
          </ac:spMkLst>
        </pc:spChg>
        <pc:spChg chg="mod topLvl">
          <ac:chgData name="" userId="4926d2b407f31d77" providerId="LiveId" clId="{3107C65D-48CD-48CD-ACA0-620228626B62}" dt="2021-04-26T10:48:49.036" v="3402" actId="208"/>
          <ac:spMkLst>
            <pc:docMk/>
            <pc:sldMk cId="2733342537" sldId="1650"/>
            <ac:spMk id="43" creationId="{A49D3F90-3289-42B4-A1A8-E126F67008A9}"/>
          </ac:spMkLst>
        </pc:spChg>
        <pc:spChg chg="add mod">
          <ac:chgData name="" userId="4926d2b407f31d77" providerId="LiveId" clId="{3107C65D-48CD-48CD-ACA0-620228626B62}" dt="2021-04-26T10:38:41.215" v="3326" actId="1076"/>
          <ac:spMkLst>
            <pc:docMk/>
            <pc:sldMk cId="2733342537" sldId="1650"/>
            <ac:spMk id="44" creationId="{DF80BAD6-991B-4AD7-8560-D0E51D4B3B16}"/>
          </ac:spMkLst>
        </pc:spChg>
        <pc:spChg chg="add mod">
          <ac:chgData name="" userId="4926d2b407f31d77" providerId="LiveId" clId="{3107C65D-48CD-48CD-ACA0-620228626B62}" dt="2021-04-26T10:57:46.869" v="3419" actId="1076"/>
          <ac:spMkLst>
            <pc:docMk/>
            <pc:sldMk cId="2733342537" sldId="1650"/>
            <ac:spMk id="45" creationId="{278A0539-72AB-4A2C-B918-FA09909F4AAE}"/>
          </ac:spMkLst>
        </pc:spChg>
        <pc:spChg chg="add mod">
          <ac:chgData name="" userId="4926d2b407f31d77" providerId="LiveId" clId="{3107C65D-48CD-48CD-ACA0-620228626B62}" dt="2021-04-26T10:38:49.206" v="3329" actId="1076"/>
          <ac:spMkLst>
            <pc:docMk/>
            <pc:sldMk cId="2733342537" sldId="1650"/>
            <ac:spMk id="46" creationId="{F43C15AD-080C-4E8A-9954-76DAA69AA3F8}"/>
          </ac:spMkLst>
        </pc:spChg>
        <pc:spChg chg="add mod">
          <ac:chgData name="" userId="4926d2b407f31d77" providerId="LiveId" clId="{3107C65D-48CD-48CD-ACA0-620228626B62}" dt="2021-04-26T10:39:01.249" v="3334" actId="1076"/>
          <ac:spMkLst>
            <pc:docMk/>
            <pc:sldMk cId="2733342537" sldId="1650"/>
            <ac:spMk id="47" creationId="{00C42208-871F-44AD-BEE1-9930C5665838}"/>
          </ac:spMkLst>
        </pc:spChg>
        <pc:spChg chg="del mod topLvl">
          <ac:chgData name="" userId="4926d2b407f31d77" providerId="LiveId" clId="{3107C65D-48CD-48CD-ACA0-620228626B62}" dt="2021-04-26T10:48:17.097" v="3395" actId="478"/>
          <ac:spMkLst>
            <pc:docMk/>
            <pc:sldMk cId="2733342537" sldId="1650"/>
            <ac:spMk id="49" creationId="{61E64C3D-DD06-44F1-8479-3E15796BD95E}"/>
          </ac:spMkLst>
        </pc:spChg>
        <pc:spChg chg="del mod topLvl">
          <ac:chgData name="" userId="4926d2b407f31d77" providerId="LiveId" clId="{3107C65D-48CD-48CD-ACA0-620228626B62}" dt="2021-04-26T10:48:19.345" v="3396" actId="478"/>
          <ac:spMkLst>
            <pc:docMk/>
            <pc:sldMk cId="2733342537" sldId="1650"/>
            <ac:spMk id="51" creationId="{12DA4404-7D55-48A4-8420-1A6D6EA783A9}"/>
          </ac:spMkLst>
        </pc:spChg>
        <pc:spChg chg="del mod topLvl">
          <ac:chgData name="" userId="4926d2b407f31d77" providerId="LiveId" clId="{3107C65D-48CD-48CD-ACA0-620228626B62}" dt="2021-04-26T10:42:39.986" v="3386" actId="478"/>
          <ac:spMkLst>
            <pc:docMk/>
            <pc:sldMk cId="2733342537" sldId="1650"/>
            <ac:spMk id="54" creationId="{72E768C0-9ED9-45CD-B4D7-5B274DC05246}"/>
          </ac:spMkLst>
        </pc:spChg>
        <pc:spChg chg="del mod topLvl">
          <ac:chgData name="" userId="4926d2b407f31d77" providerId="LiveId" clId="{3107C65D-48CD-48CD-ACA0-620228626B62}" dt="2021-04-26T10:42:39.986" v="3386" actId="478"/>
          <ac:spMkLst>
            <pc:docMk/>
            <pc:sldMk cId="2733342537" sldId="1650"/>
            <ac:spMk id="55" creationId="{D4F87E12-3C93-4346-9C9E-473C900AA3A6}"/>
          </ac:spMkLst>
        </pc:spChg>
        <pc:spChg chg="del mod topLvl">
          <ac:chgData name="" userId="4926d2b407f31d77" providerId="LiveId" clId="{3107C65D-48CD-48CD-ACA0-620228626B62}" dt="2021-04-26T10:42:39.986" v="3386" actId="478"/>
          <ac:spMkLst>
            <pc:docMk/>
            <pc:sldMk cId="2733342537" sldId="1650"/>
            <ac:spMk id="56" creationId="{0D8206B3-0052-4BFD-945C-1303B7163D1A}"/>
          </ac:spMkLst>
        </pc:spChg>
        <pc:spChg chg="del mod topLvl">
          <ac:chgData name="" userId="4926d2b407f31d77" providerId="LiveId" clId="{3107C65D-48CD-48CD-ACA0-620228626B62}" dt="2021-04-26T10:42:39.986" v="3386" actId="478"/>
          <ac:spMkLst>
            <pc:docMk/>
            <pc:sldMk cId="2733342537" sldId="1650"/>
            <ac:spMk id="57" creationId="{86009FCD-F87A-4BAD-8AF8-3765ED56252A}"/>
          </ac:spMkLst>
        </pc:spChg>
        <pc:spChg chg="del mod topLvl">
          <ac:chgData name="" userId="4926d2b407f31d77" providerId="LiveId" clId="{3107C65D-48CD-48CD-ACA0-620228626B62}" dt="2021-04-26T10:48:13.129" v="3392" actId="478"/>
          <ac:spMkLst>
            <pc:docMk/>
            <pc:sldMk cId="2733342537" sldId="1650"/>
            <ac:spMk id="59" creationId="{FEF7E32C-528A-41F9-ADEB-61CD486DF0D9}"/>
          </ac:spMkLst>
        </pc:spChg>
        <pc:spChg chg="del mod topLvl">
          <ac:chgData name="" userId="4926d2b407f31d77" providerId="LiveId" clId="{3107C65D-48CD-48CD-ACA0-620228626B62}" dt="2021-04-26T10:48:13.993" v="3393" actId="478"/>
          <ac:spMkLst>
            <pc:docMk/>
            <pc:sldMk cId="2733342537" sldId="1650"/>
            <ac:spMk id="60" creationId="{841CF743-BC24-4041-A11D-DC87510A0ABF}"/>
          </ac:spMkLst>
        </pc:spChg>
        <pc:spChg chg="del mod topLvl">
          <ac:chgData name="" userId="4926d2b407f31d77" providerId="LiveId" clId="{3107C65D-48CD-48CD-ACA0-620228626B62}" dt="2021-04-26T10:48:14.665" v="3394" actId="478"/>
          <ac:spMkLst>
            <pc:docMk/>
            <pc:sldMk cId="2733342537" sldId="1650"/>
            <ac:spMk id="62" creationId="{AC3969BE-17D3-495F-AEF0-A2A9799B86BA}"/>
          </ac:spMkLst>
        </pc:spChg>
        <pc:spChg chg="del mod topLvl">
          <ac:chgData name="" userId="4926d2b407f31d77" providerId="LiveId" clId="{3107C65D-48CD-48CD-ACA0-620228626B62}" dt="2021-04-26T10:48:11.793" v="3391" actId="478"/>
          <ac:spMkLst>
            <pc:docMk/>
            <pc:sldMk cId="2733342537" sldId="1650"/>
            <ac:spMk id="64" creationId="{31F2BB9C-E481-4E06-A6AE-665DCC7F6F0E}"/>
          </ac:spMkLst>
        </pc:spChg>
        <pc:spChg chg="del mod topLvl">
          <ac:chgData name="" userId="4926d2b407f31d77" providerId="LiveId" clId="{3107C65D-48CD-48CD-ACA0-620228626B62}" dt="2021-04-26T10:48:10.761" v="3390" actId="478"/>
          <ac:spMkLst>
            <pc:docMk/>
            <pc:sldMk cId="2733342537" sldId="1650"/>
            <ac:spMk id="65" creationId="{9806D035-9BAE-4DB8-A9C7-CE7EFA20C3D3}"/>
          </ac:spMkLst>
        </pc:spChg>
        <pc:spChg chg="mod topLvl">
          <ac:chgData name="" userId="4926d2b407f31d77" providerId="LiveId" clId="{3107C65D-48CD-48CD-ACA0-620228626B62}" dt="2021-04-26T10:56:25.808" v="3409" actId="12788"/>
          <ac:spMkLst>
            <pc:docMk/>
            <pc:sldMk cId="2733342537" sldId="1650"/>
            <ac:spMk id="70" creationId="{81646CB2-2C99-4F25-B28E-0692E7F85105}"/>
          </ac:spMkLst>
        </pc:spChg>
        <pc:spChg chg="mod topLvl">
          <ac:chgData name="" userId="4926d2b407f31d77" providerId="LiveId" clId="{3107C65D-48CD-48CD-ACA0-620228626B62}" dt="2021-04-26T10:48:49.036" v="3402" actId="208"/>
          <ac:spMkLst>
            <pc:docMk/>
            <pc:sldMk cId="2733342537" sldId="1650"/>
            <ac:spMk id="71" creationId="{D7BB9F46-E7C8-4B8C-B339-81D0B38083AF}"/>
          </ac:spMkLst>
        </pc:spChg>
        <pc:spChg chg="add mod">
          <ac:chgData name="" userId="4926d2b407f31d77" providerId="LiveId" clId="{3107C65D-48CD-48CD-ACA0-620228626B62}" dt="2021-04-26T10:38:55.402" v="3332" actId="1076"/>
          <ac:spMkLst>
            <pc:docMk/>
            <pc:sldMk cId="2733342537" sldId="1650"/>
            <ac:spMk id="72" creationId="{EB5397DC-FE1C-442F-84CC-ECC3FF1D88E5}"/>
          </ac:spMkLst>
        </pc:spChg>
        <pc:grpChg chg="add del mod">
          <ac:chgData name="" userId="4926d2b407f31d77" providerId="LiveId" clId="{3107C65D-48CD-48CD-ACA0-620228626B62}" dt="2021-04-26T10:39:07.202" v="3335" actId="165"/>
          <ac:grpSpMkLst>
            <pc:docMk/>
            <pc:sldMk cId="2733342537" sldId="1650"/>
            <ac:grpSpMk id="3" creationId="{DE29B9D4-766C-48BD-A4BD-82940085FC07}"/>
          </ac:grpSpMkLst>
        </pc:grpChg>
        <pc:grpChg chg="add del mod topLvl">
          <ac:chgData name="" userId="4926d2b407f31d77" providerId="LiveId" clId="{3107C65D-48CD-48CD-ACA0-620228626B62}" dt="2021-04-26T10:39:08.682" v="3336" actId="165"/>
          <ac:grpSpMkLst>
            <pc:docMk/>
            <pc:sldMk cId="2733342537" sldId="1650"/>
            <ac:grpSpMk id="32" creationId="{DCA70665-D362-44B7-91AC-A116E7F891B8}"/>
          </ac:grpSpMkLst>
        </pc:grpChg>
        <pc:grpChg chg="add del mod topLvl">
          <ac:chgData name="" userId="4926d2b407f31d77" providerId="LiveId" clId="{3107C65D-48CD-48CD-ACA0-620228626B62}" dt="2021-04-26T10:39:08.682" v="3336" actId="165"/>
          <ac:grpSpMkLst>
            <pc:docMk/>
            <pc:sldMk cId="2733342537" sldId="1650"/>
            <ac:grpSpMk id="35" creationId="{7ACB8FB1-7B92-4117-9DC5-55169F72D259}"/>
          </ac:grpSpMkLst>
        </pc:grpChg>
        <pc:grpChg chg="add del mod topLvl">
          <ac:chgData name="" userId="4926d2b407f31d77" providerId="LiveId" clId="{3107C65D-48CD-48CD-ACA0-620228626B62}" dt="2021-04-26T10:39:08.682" v="3336" actId="165"/>
          <ac:grpSpMkLst>
            <pc:docMk/>
            <pc:sldMk cId="2733342537" sldId="1650"/>
            <ac:grpSpMk id="38" creationId="{02785BD2-D429-488D-8642-0D34ECC81F5D}"/>
          </ac:grpSpMkLst>
        </pc:grpChg>
        <pc:grpChg chg="add del mod topLvl">
          <ac:chgData name="" userId="4926d2b407f31d77" providerId="LiveId" clId="{3107C65D-48CD-48CD-ACA0-620228626B62}" dt="2021-04-26T10:39:08.682" v="3336" actId="165"/>
          <ac:grpSpMkLst>
            <pc:docMk/>
            <pc:sldMk cId="2733342537" sldId="1650"/>
            <ac:grpSpMk id="41" creationId="{78FE06CD-C2B0-4767-825C-11F2BBE30C68}"/>
          </ac:grpSpMkLst>
        </pc:grpChg>
        <pc:grpChg chg="add del mod topLvl">
          <ac:chgData name="" userId="4926d2b407f31d77" providerId="LiveId" clId="{3107C65D-48CD-48CD-ACA0-620228626B62}" dt="2021-04-26T10:39:08.682" v="3336" actId="165"/>
          <ac:grpSpMkLst>
            <pc:docMk/>
            <pc:sldMk cId="2733342537" sldId="1650"/>
            <ac:grpSpMk id="48" creationId="{06C66326-F532-4267-A9B6-96FCF4127FAA}"/>
          </ac:grpSpMkLst>
        </pc:grpChg>
        <pc:grpChg chg="add del mod topLvl">
          <ac:chgData name="" userId="4926d2b407f31d77" providerId="LiveId" clId="{3107C65D-48CD-48CD-ACA0-620228626B62}" dt="2021-04-26T10:39:08.682" v="3336" actId="165"/>
          <ac:grpSpMkLst>
            <pc:docMk/>
            <pc:sldMk cId="2733342537" sldId="1650"/>
            <ac:grpSpMk id="53" creationId="{BB0498B9-1744-49CC-97A9-46A92BAE8180}"/>
          </ac:grpSpMkLst>
        </pc:grpChg>
        <pc:grpChg chg="add del mod topLvl">
          <ac:chgData name="" userId="4926d2b407f31d77" providerId="LiveId" clId="{3107C65D-48CD-48CD-ACA0-620228626B62}" dt="2021-04-26T10:39:08.682" v="3336" actId="165"/>
          <ac:grpSpMkLst>
            <pc:docMk/>
            <pc:sldMk cId="2733342537" sldId="1650"/>
            <ac:grpSpMk id="58" creationId="{9EA95AAE-58FF-489B-9626-9CF90795CBE0}"/>
          </ac:grpSpMkLst>
        </pc:grpChg>
        <pc:grpChg chg="add del mod topLvl">
          <ac:chgData name="" userId="4926d2b407f31d77" providerId="LiveId" clId="{3107C65D-48CD-48CD-ACA0-620228626B62}" dt="2021-04-26T10:39:08.682" v="3336" actId="165"/>
          <ac:grpSpMkLst>
            <pc:docMk/>
            <pc:sldMk cId="2733342537" sldId="1650"/>
            <ac:grpSpMk id="63" creationId="{D629E88E-B9DC-452E-A4FD-8E6555B18287}"/>
          </ac:grpSpMkLst>
        </pc:grpChg>
        <pc:grpChg chg="del mod topLvl">
          <ac:chgData name="" userId="4926d2b407f31d77" providerId="LiveId" clId="{3107C65D-48CD-48CD-ACA0-620228626B62}" dt="2021-04-26T10:48:09.465" v="3389" actId="478"/>
          <ac:grpSpMkLst>
            <pc:docMk/>
            <pc:sldMk cId="2733342537" sldId="1650"/>
            <ac:grpSpMk id="66" creationId="{46D486CC-AF3C-41F3-A217-2E580886E225}"/>
          </ac:grpSpMkLst>
        </pc:grpChg>
        <pc:grpChg chg="add del mod topLvl">
          <ac:chgData name="" userId="4926d2b407f31d77" providerId="LiveId" clId="{3107C65D-48CD-48CD-ACA0-620228626B62}" dt="2021-04-26T10:39:08.682" v="3336" actId="165"/>
          <ac:grpSpMkLst>
            <pc:docMk/>
            <pc:sldMk cId="2733342537" sldId="1650"/>
            <ac:grpSpMk id="69" creationId="{8F1312E6-0288-497C-A385-A8D5CAFC5CB4}"/>
          </ac:grpSpMkLst>
        </pc:grpChg>
        <pc:picChg chg="add mod">
          <ac:chgData name="" userId="4926d2b407f31d77" providerId="LiveId" clId="{3107C65D-48CD-48CD-ACA0-620228626B62}" dt="2021-04-26T10:57:43.266" v="3418" actId="207"/>
          <ac:picMkLst>
            <pc:docMk/>
            <pc:sldMk cId="2733342537" sldId="1650"/>
            <ac:picMk id="6" creationId="{528D7E3A-C942-4A72-B2A6-312BAF7F4680}"/>
          </ac:picMkLst>
        </pc:picChg>
        <pc:picChg chg="add mod">
          <ac:chgData name="" userId="4926d2b407f31d77" providerId="LiveId" clId="{3107C65D-48CD-48CD-ACA0-620228626B62}" dt="2021-04-26T10:57:43.266" v="3418" actId="207"/>
          <ac:picMkLst>
            <pc:docMk/>
            <pc:sldMk cId="2733342537" sldId="1650"/>
            <ac:picMk id="8" creationId="{5C7B1D82-2DF4-4653-96DE-0C81DD38BCAC}"/>
          </ac:picMkLst>
        </pc:picChg>
        <pc:picChg chg="add mod">
          <ac:chgData name="" userId="4926d2b407f31d77" providerId="LiveId" clId="{3107C65D-48CD-48CD-ACA0-620228626B62}" dt="2021-04-26T10:57:43.266" v="3418" actId="207"/>
          <ac:picMkLst>
            <pc:docMk/>
            <pc:sldMk cId="2733342537" sldId="1650"/>
            <ac:picMk id="10" creationId="{42710D75-ADA7-489A-AB1C-EC39C7468689}"/>
          </ac:picMkLst>
        </pc:picChg>
        <pc:picChg chg="add mod">
          <ac:chgData name="" userId="4926d2b407f31d77" providerId="LiveId" clId="{3107C65D-48CD-48CD-ACA0-620228626B62}" dt="2021-04-26T10:57:43.266" v="3418" actId="207"/>
          <ac:picMkLst>
            <pc:docMk/>
            <pc:sldMk cId="2733342537" sldId="1650"/>
            <ac:picMk id="12" creationId="{F57A0988-2E61-4DB3-83E4-D5168D375836}"/>
          </ac:picMkLst>
        </pc:picChg>
        <pc:picChg chg="add del mod topLvl">
          <ac:chgData name="" userId="4926d2b407f31d77" providerId="LiveId" clId="{3107C65D-48CD-48CD-ACA0-620228626B62}" dt="2021-04-26T10:49:10.241" v="3405" actId="478"/>
          <ac:picMkLst>
            <pc:docMk/>
            <pc:sldMk cId="2733342537" sldId="1650"/>
            <ac:picMk id="73" creationId="{B930A960-946D-4178-8F0D-DE5AEABFD6A6}"/>
          </ac:picMkLst>
        </pc:picChg>
        <pc:picChg chg="add mod">
          <ac:chgData name="" userId="4926d2b407f31d77" providerId="LiveId" clId="{3107C65D-48CD-48CD-ACA0-620228626B62}" dt="2021-04-26T10:57:43.266" v="3418" actId="207"/>
          <ac:picMkLst>
            <pc:docMk/>
            <pc:sldMk cId="2733342537" sldId="1650"/>
            <ac:picMk id="78" creationId="{F1BBCE1D-0EED-4010-AF0F-98440A4FBFBA}"/>
          </ac:picMkLst>
        </pc:picChg>
      </pc:sldChg>
      <pc:sldChg chg="addSp delSp modSp mod">
        <pc:chgData name="" userId="4926d2b407f31d77" providerId="LiveId" clId="{3107C65D-48CD-48CD-ACA0-620228626B62}" dt="2021-04-26T13:53:03.582" v="3983" actId="167"/>
        <pc:sldMkLst>
          <pc:docMk/>
          <pc:sldMk cId="612881200" sldId="1652"/>
        </pc:sldMkLst>
        <pc:spChg chg="add del mod">
          <ac:chgData name="" userId="4926d2b407f31d77" providerId="LiveId" clId="{3107C65D-48CD-48CD-ACA0-620228626B62}" dt="2021-04-26T13:47:52.793" v="3907" actId="478"/>
          <ac:spMkLst>
            <pc:docMk/>
            <pc:sldMk cId="612881200" sldId="1652"/>
            <ac:spMk id="14" creationId="{35522345-C067-4096-A968-12469D52A3FF}"/>
          </ac:spMkLst>
        </pc:spChg>
        <pc:spChg chg="add mod ord">
          <ac:chgData name="" userId="4926d2b407f31d77" providerId="LiveId" clId="{3107C65D-48CD-48CD-ACA0-620228626B62}" dt="2021-04-26T13:53:03.582" v="3983" actId="167"/>
          <ac:spMkLst>
            <pc:docMk/>
            <pc:sldMk cId="612881200" sldId="1652"/>
            <ac:spMk id="16" creationId="{024873B6-FBFA-4DF8-99AA-6B471C7ADDE5}"/>
          </ac:spMkLst>
        </pc:spChg>
        <pc:spChg chg="add mod">
          <ac:chgData name="" userId="4926d2b407f31d77" providerId="LiveId" clId="{3107C65D-48CD-48CD-ACA0-620228626B62}" dt="2021-04-26T13:39:12.180" v="3794" actId="1076"/>
          <ac:spMkLst>
            <pc:docMk/>
            <pc:sldMk cId="612881200" sldId="1652"/>
            <ac:spMk id="17" creationId="{C5807C0F-F05E-40FD-B2B7-69DA9CCF0EF5}"/>
          </ac:spMkLst>
        </pc:spChg>
        <pc:spChg chg="add mod">
          <ac:chgData name="" userId="4926d2b407f31d77" providerId="LiveId" clId="{3107C65D-48CD-48CD-ACA0-620228626B62}" dt="2021-04-26T13:47:00.463" v="3888" actId="207"/>
          <ac:spMkLst>
            <pc:docMk/>
            <pc:sldMk cId="612881200" sldId="1652"/>
            <ac:spMk id="18" creationId="{B0B3E105-D8D2-4E27-9072-29A5A8A00B83}"/>
          </ac:spMkLst>
        </pc:spChg>
        <pc:spChg chg="add mod">
          <ac:chgData name="" userId="4926d2b407f31d77" providerId="LiveId" clId="{3107C65D-48CD-48CD-ACA0-620228626B62}" dt="2021-04-26T13:37:14.418" v="3759" actId="552"/>
          <ac:spMkLst>
            <pc:docMk/>
            <pc:sldMk cId="612881200" sldId="1652"/>
            <ac:spMk id="19" creationId="{B5FB80F9-A674-43B0-9A08-72414F88C834}"/>
          </ac:spMkLst>
        </pc:spChg>
        <pc:spChg chg="add mod">
          <ac:chgData name="" userId="4926d2b407f31d77" providerId="LiveId" clId="{3107C65D-48CD-48CD-ACA0-620228626B62}" dt="2021-04-26T13:42:11.609" v="3829" actId="1036"/>
          <ac:spMkLst>
            <pc:docMk/>
            <pc:sldMk cId="612881200" sldId="1652"/>
            <ac:spMk id="20" creationId="{AE771430-CE8A-40EC-B581-A6F74C647D87}"/>
          </ac:spMkLst>
        </pc:spChg>
        <pc:spChg chg="add mod">
          <ac:chgData name="" userId="4926d2b407f31d77" providerId="LiveId" clId="{3107C65D-48CD-48CD-ACA0-620228626B62}" dt="2021-04-26T13:42:07.745" v="3826" actId="1035"/>
          <ac:spMkLst>
            <pc:docMk/>
            <pc:sldMk cId="612881200" sldId="1652"/>
            <ac:spMk id="21" creationId="{4E9D9AEE-893A-4B2C-915E-2AC8F3BB8B83}"/>
          </ac:spMkLst>
        </pc:spChg>
        <pc:spChg chg="add mod">
          <ac:chgData name="" userId="4926d2b407f31d77" providerId="LiveId" clId="{3107C65D-48CD-48CD-ACA0-620228626B62}" dt="2021-04-26T13:42:07.745" v="3826" actId="1035"/>
          <ac:spMkLst>
            <pc:docMk/>
            <pc:sldMk cId="612881200" sldId="1652"/>
            <ac:spMk id="22" creationId="{F628B251-AFDC-4167-AE09-E0EED6285BB6}"/>
          </ac:spMkLst>
        </pc:spChg>
        <pc:spChg chg="add mod">
          <ac:chgData name="" userId="4926d2b407f31d77" providerId="LiveId" clId="{3107C65D-48CD-48CD-ACA0-620228626B62}" dt="2021-04-26T13:42:07.745" v="3826" actId="1035"/>
          <ac:spMkLst>
            <pc:docMk/>
            <pc:sldMk cId="612881200" sldId="1652"/>
            <ac:spMk id="23" creationId="{E51EB0A5-A3C1-482D-A38D-9CFAEDBDD408}"/>
          </ac:spMkLst>
        </pc:spChg>
        <pc:spChg chg="add mod">
          <ac:chgData name="" userId="4926d2b407f31d77" providerId="LiveId" clId="{3107C65D-48CD-48CD-ACA0-620228626B62}" dt="2021-04-26T13:42:07.745" v="3826" actId="1035"/>
          <ac:spMkLst>
            <pc:docMk/>
            <pc:sldMk cId="612881200" sldId="1652"/>
            <ac:spMk id="24" creationId="{3F1E0963-A1DB-4A94-AAC5-CFCB9EEE15B2}"/>
          </ac:spMkLst>
        </pc:spChg>
        <pc:spChg chg="add mod">
          <ac:chgData name="" userId="4926d2b407f31d77" providerId="LiveId" clId="{3107C65D-48CD-48CD-ACA0-620228626B62}" dt="2021-04-26T13:50:49.156" v="3953" actId="1076"/>
          <ac:spMkLst>
            <pc:docMk/>
            <pc:sldMk cId="612881200" sldId="1652"/>
            <ac:spMk id="36" creationId="{F1A5A766-393D-4EA8-B59C-28F0A8E32EFF}"/>
          </ac:spMkLst>
        </pc:spChg>
        <pc:spChg chg="add mod">
          <ac:chgData name="" userId="4926d2b407f31d77" providerId="LiveId" clId="{3107C65D-48CD-48CD-ACA0-620228626B62}" dt="2021-04-26T13:50:57.876" v="3956" actId="20577"/>
          <ac:spMkLst>
            <pc:docMk/>
            <pc:sldMk cId="612881200" sldId="1652"/>
            <ac:spMk id="37" creationId="{8CAB1B06-6555-4DF1-8142-6D0DBD178727}"/>
          </ac:spMkLst>
        </pc:spChg>
        <pc:graphicFrameChg chg="add mod">
          <ac:chgData name="" userId="4926d2b407f31d77" providerId="LiveId" clId="{3107C65D-48CD-48CD-ACA0-620228626B62}" dt="2021-04-26T13:52:48.831" v="3980" actId="167"/>
          <ac:graphicFrameMkLst>
            <pc:docMk/>
            <pc:sldMk cId="612881200" sldId="1652"/>
            <ac:graphicFrameMk id="13" creationId="{274E699A-EDCF-4C0C-9B1F-1ACA8381A494}"/>
          </ac:graphicFrameMkLst>
        </pc:graphicFrameChg>
        <pc:picChg chg="add mod">
          <ac:chgData name="" userId="4926d2b407f31d77" providerId="LiveId" clId="{3107C65D-48CD-48CD-ACA0-620228626B62}" dt="2021-04-26T13:42:07.745" v="3826" actId="1035"/>
          <ac:picMkLst>
            <pc:docMk/>
            <pc:sldMk cId="612881200" sldId="1652"/>
            <ac:picMk id="3" creationId="{18C560F1-8A7C-4DC3-B4B9-86DC12E891AC}"/>
          </ac:picMkLst>
        </pc:picChg>
        <pc:picChg chg="add mod">
          <ac:chgData name="" userId="4926d2b407f31d77" providerId="LiveId" clId="{3107C65D-48CD-48CD-ACA0-620228626B62}" dt="2021-04-26T13:42:07.745" v="3826" actId="1035"/>
          <ac:picMkLst>
            <pc:docMk/>
            <pc:sldMk cId="612881200" sldId="1652"/>
            <ac:picMk id="6" creationId="{7F6323BA-EF86-4EE2-9603-78A9DA7BAD76}"/>
          </ac:picMkLst>
        </pc:picChg>
        <pc:picChg chg="add mod">
          <ac:chgData name="" userId="4926d2b407f31d77" providerId="LiveId" clId="{3107C65D-48CD-48CD-ACA0-620228626B62}" dt="2021-04-26T13:42:07.745" v="3826" actId="1035"/>
          <ac:picMkLst>
            <pc:docMk/>
            <pc:sldMk cId="612881200" sldId="1652"/>
            <ac:picMk id="8" creationId="{4F4AD2A2-9DD5-419E-9408-99CE1FBF6D2E}"/>
          </ac:picMkLst>
        </pc:picChg>
        <pc:picChg chg="add mod">
          <ac:chgData name="" userId="4926d2b407f31d77" providerId="LiveId" clId="{3107C65D-48CD-48CD-ACA0-620228626B62}" dt="2021-04-26T13:42:07.745" v="3826" actId="1035"/>
          <ac:picMkLst>
            <pc:docMk/>
            <pc:sldMk cId="612881200" sldId="1652"/>
            <ac:picMk id="10" creationId="{D993EEB3-1174-4081-9FBF-3FEA162FBA88}"/>
          </ac:picMkLst>
        </pc:picChg>
        <pc:cxnChg chg="add mod ord">
          <ac:chgData name="" userId="4926d2b407f31d77" providerId="LiveId" clId="{3107C65D-48CD-48CD-ACA0-620228626B62}" dt="2021-04-26T13:53:03.582" v="3983" actId="167"/>
          <ac:cxnSpMkLst>
            <pc:docMk/>
            <pc:sldMk cId="612881200" sldId="1652"/>
            <ac:cxnSpMk id="27" creationId="{FD0BC5AF-FFC9-4756-A3F7-F294B44F10A1}"/>
          </ac:cxnSpMkLst>
        </pc:cxnChg>
        <pc:cxnChg chg="add mod ord">
          <ac:chgData name="" userId="4926d2b407f31d77" providerId="LiveId" clId="{3107C65D-48CD-48CD-ACA0-620228626B62}" dt="2021-04-26T13:53:03.582" v="3983" actId="167"/>
          <ac:cxnSpMkLst>
            <pc:docMk/>
            <pc:sldMk cId="612881200" sldId="1652"/>
            <ac:cxnSpMk id="41" creationId="{73637D74-396E-4C1E-90CC-4118B6189400}"/>
          </ac:cxnSpMkLst>
        </pc:cxnChg>
      </pc:sldChg>
      <pc:sldChg chg="addSp delSp modSp">
        <pc:chgData name="" userId="4926d2b407f31d77" providerId="LiveId" clId="{3107C65D-48CD-48CD-ACA0-620228626B62}" dt="2021-04-26T14:36:10.477" v="4452" actId="554"/>
        <pc:sldMkLst>
          <pc:docMk/>
          <pc:sldMk cId="2840764070" sldId="1653"/>
        </pc:sldMkLst>
        <pc:spChg chg="mod">
          <ac:chgData name="" userId="4926d2b407f31d77" providerId="LiveId" clId="{3107C65D-48CD-48CD-ACA0-620228626B62}" dt="2021-04-23T09:18:00.058" v="1409" actId="20577"/>
          <ac:spMkLst>
            <pc:docMk/>
            <pc:sldMk cId="2840764070" sldId="1653"/>
            <ac:spMk id="5" creationId="{BC01E833-A438-4C2A-AF28-2B402D7F80E5}"/>
          </ac:spMkLst>
        </pc:spChg>
        <pc:spChg chg="add mod ord">
          <ac:chgData name="" userId="4926d2b407f31d77" providerId="LiveId" clId="{3107C65D-48CD-48CD-ACA0-620228626B62}" dt="2021-04-26T14:30:57.380" v="4371" actId="1037"/>
          <ac:spMkLst>
            <pc:docMk/>
            <pc:sldMk cId="2840764070" sldId="1653"/>
            <ac:spMk id="12" creationId="{4A0DF3FD-98C6-42F8-9E6D-8D08B8FB736E}"/>
          </ac:spMkLst>
        </pc:spChg>
        <pc:spChg chg="mod">
          <ac:chgData name="" userId="4926d2b407f31d77" providerId="LiveId" clId="{3107C65D-48CD-48CD-ACA0-620228626B62}" dt="2021-04-26T14:02:56.480" v="4010" actId="14861"/>
          <ac:spMkLst>
            <pc:docMk/>
            <pc:sldMk cId="2840764070" sldId="1653"/>
            <ac:spMk id="27" creationId="{3E701EB1-85B2-4FE9-9F46-161EBC7EB6E1}"/>
          </ac:spMkLst>
        </pc:spChg>
        <pc:spChg chg="mod">
          <ac:chgData name="" userId="4926d2b407f31d77" providerId="LiveId" clId="{3107C65D-48CD-48CD-ACA0-620228626B62}" dt="2021-04-26T14:30:12.813" v="4359" actId="404"/>
          <ac:spMkLst>
            <pc:docMk/>
            <pc:sldMk cId="2840764070" sldId="1653"/>
            <ac:spMk id="29" creationId="{F32BC388-FC91-44B0-A3EF-D2A51B5E53F0}"/>
          </ac:spMkLst>
        </pc:spChg>
        <pc:spChg chg="mod">
          <ac:chgData name="" userId="4926d2b407f31d77" providerId="LiveId" clId="{3107C65D-48CD-48CD-ACA0-620228626B62}" dt="2021-04-26T14:30:15.935" v="4362" actId="404"/>
          <ac:spMkLst>
            <pc:docMk/>
            <pc:sldMk cId="2840764070" sldId="1653"/>
            <ac:spMk id="30" creationId="{8BA8180B-F11B-4B7B-A837-0258955B4D59}"/>
          </ac:spMkLst>
        </pc:spChg>
        <pc:spChg chg="mod">
          <ac:chgData name="" userId="4926d2b407f31d77" providerId="LiveId" clId="{3107C65D-48CD-48CD-ACA0-620228626B62}" dt="2021-04-26T14:30:19.580" v="4363" actId="404"/>
          <ac:spMkLst>
            <pc:docMk/>
            <pc:sldMk cId="2840764070" sldId="1653"/>
            <ac:spMk id="31" creationId="{EA065477-BD4B-493B-9F48-5A80BE9BEBD1}"/>
          </ac:spMkLst>
        </pc:spChg>
        <pc:spChg chg="mod">
          <ac:chgData name="" userId="4926d2b407f31d77" providerId="LiveId" clId="{3107C65D-48CD-48CD-ACA0-620228626B62}" dt="2021-04-26T14:04:51.391" v="4031" actId="404"/>
          <ac:spMkLst>
            <pc:docMk/>
            <pc:sldMk cId="2840764070" sldId="1653"/>
            <ac:spMk id="32" creationId="{18DC6511-9204-4E9E-AC5B-6C15172DA14D}"/>
          </ac:spMkLst>
        </pc:spChg>
        <pc:spChg chg="add mod ord">
          <ac:chgData name="" userId="4926d2b407f31d77" providerId="LiveId" clId="{3107C65D-48CD-48CD-ACA0-620228626B62}" dt="2021-04-26T14:35:07.098" v="4444" actId="1038"/>
          <ac:spMkLst>
            <pc:docMk/>
            <pc:sldMk cId="2840764070" sldId="1653"/>
            <ac:spMk id="36" creationId="{3126D84C-0A88-4942-878B-BF151E59724F}"/>
          </ac:spMkLst>
        </pc:spChg>
        <pc:spChg chg="add mod">
          <ac:chgData name="" userId="4926d2b407f31d77" providerId="LiveId" clId="{3107C65D-48CD-48CD-ACA0-620228626B62}" dt="2021-04-26T14:30:57.380" v="4371" actId="1037"/>
          <ac:spMkLst>
            <pc:docMk/>
            <pc:sldMk cId="2840764070" sldId="1653"/>
            <ac:spMk id="37" creationId="{FC0B5073-8428-41E8-921F-378039335D2B}"/>
          </ac:spMkLst>
        </pc:spChg>
        <pc:spChg chg="add mod">
          <ac:chgData name="" userId="4926d2b407f31d77" providerId="LiveId" clId="{3107C65D-48CD-48CD-ACA0-620228626B62}" dt="2021-04-26T14:30:57.380" v="4371" actId="1037"/>
          <ac:spMkLst>
            <pc:docMk/>
            <pc:sldMk cId="2840764070" sldId="1653"/>
            <ac:spMk id="38" creationId="{0A536C31-E4AC-41C9-94F0-865A3E2A8ABA}"/>
          </ac:spMkLst>
        </pc:spChg>
        <pc:spChg chg="add mod">
          <ac:chgData name="" userId="4926d2b407f31d77" providerId="LiveId" clId="{3107C65D-48CD-48CD-ACA0-620228626B62}" dt="2021-04-26T14:30:57.380" v="4371" actId="1037"/>
          <ac:spMkLst>
            <pc:docMk/>
            <pc:sldMk cId="2840764070" sldId="1653"/>
            <ac:spMk id="39" creationId="{C74B005A-A667-4F3E-8A39-FBBCDEF5C5CE}"/>
          </ac:spMkLst>
        </pc:spChg>
        <pc:spChg chg="add mod">
          <ac:chgData name="" userId="4926d2b407f31d77" providerId="LiveId" clId="{3107C65D-48CD-48CD-ACA0-620228626B62}" dt="2021-04-26T14:30:57.380" v="4371" actId="1037"/>
          <ac:spMkLst>
            <pc:docMk/>
            <pc:sldMk cId="2840764070" sldId="1653"/>
            <ac:spMk id="40" creationId="{7DB1FF1A-5F2A-4E14-B883-29732E6C815D}"/>
          </ac:spMkLst>
        </pc:spChg>
        <pc:spChg chg="mod topLvl">
          <ac:chgData name="" userId="4926d2b407f31d77" providerId="LiveId" clId="{3107C65D-48CD-48CD-ACA0-620228626B62}" dt="2021-04-26T14:33:33.585" v="4425" actId="1076"/>
          <ac:spMkLst>
            <pc:docMk/>
            <pc:sldMk cId="2840764070" sldId="1653"/>
            <ac:spMk id="42" creationId="{CE80A727-D51D-4D4D-BF61-F0966E4CA2F5}"/>
          </ac:spMkLst>
        </pc:spChg>
        <pc:spChg chg="mod topLvl">
          <ac:chgData name="" userId="4926d2b407f31d77" providerId="LiveId" clId="{3107C65D-48CD-48CD-ACA0-620228626B62}" dt="2021-04-26T14:32:11.428" v="4379" actId="1076"/>
          <ac:spMkLst>
            <pc:docMk/>
            <pc:sldMk cId="2840764070" sldId="1653"/>
            <ac:spMk id="43" creationId="{BC8C352D-F76C-431A-83AF-4CCAE802C548}"/>
          </ac:spMkLst>
        </pc:spChg>
        <pc:spChg chg="mod topLvl">
          <ac:chgData name="" userId="4926d2b407f31d77" providerId="LiveId" clId="{3107C65D-48CD-48CD-ACA0-620228626B62}" dt="2021-04-26T14:36:10.477" v="4452" actId="554"/>
          <ac:spMkLst>
            <pc:docMk/>
            <pc:sldMk cId="2840764070" sldId="1653"/>
            <ac:spMk id="44" creationId="{BC02D305-061B-44D0-BA15-60C8C5D6F171}"/>
          </ac:spMkLst>
        </pc:spChg>
        <pc:spChg chg="mod ord topLvl">
          <ac:chgData name="" userId="4926d2b407f31d77" providerId="LiveId" clId="{3107C65D-48CD-48CD-ACA0-620228626B62}" dt="2021-04-26T14:33:00.522" v="4416" actId="1037"/>
          <ac:spMkLst>
            <pc:docMk/>
            <pc:sldMk cId="2840764070" sldId="1653"/>
            <ac:spMk id="45" creationId="{186A1843-1B0C-4416-9B08-6F3953ECB3FC}"/>
          </ac:spMkLst>
        </pc:spChg>
        <pc:spChg chg="del mod topLvl">
          <ac:chgData name="" userId="4926d2b407f31d77" providerId="LiveId" clId="{3107C65D-48CD-48CD-ACA0-620228626B62}" dt="2021-04-26T14:34:03.217" v="4433" actId="478"/>
          <ac:spMkLst>
            <pc:docMk/>
            <pc:sldMk cId="2840764070" sldId="1653"/>
            <ac:spMk id="46" creationId="{319BBAF7-490A-4A03-9894-26F235F23485}"/>
          </ac:spMkLst>
        </pc:spChg>
        <pc:spChg chg="mod topLvl">
          <ac:chgData name="" userId="4926d2b407f31d77" providerId="LiveId" clId="{3107C65D-48CD-48CD-ACA0-620228626B62}" dt="2021-04-26T14:36:10.477" v="4452" actId="554"/>
          <ac:spMkLst>
            <pc:docMk/>
            <pc:sldMk cId="2840764070" sldId="1653"/>
            <ac:spMk id="47" creationId="{A71CC969-118D-4A00-96CA-FC928A76FF68}"/>
          </ac:spMkLst>
        </pc:spChg>
        <pc:spChg chg="mod topLvl">
          <ac:chgData name="" userId="4926d2b407f31d77" providerId="LiveId" clId="{3107C65D-48CD-48CD-ACA0-620228626B62}" dt="2021-04-26T14:33:33.585" v="4425" actId="1076"/>
          <ac:spMkLst>
            <pc:docMk/>
            <pc:sldMk cId="2840764070" sldId="1653"/>
            <ac:spMk id="48" creationId="{D8E2A45E-AE57-4404-A6DD-6EC589674CEE}"/>
          </ac:spMkLst>
        </pc:spChg>
        <pc:spChg chg="mod topLvl">
          <ac:chgData name="" userId="4926d2b407f31d77" providerId="LiveId" clId="{3107C65D-48CD-48CD-ACA0-620228626B62}" dt="2021-04-26T14:33:33.585" v="4425" actId="1076"/>
          <ac:spMkLst>
            <pc:docMk/>
            <pc:sldMk cId="2840764070" sldId="1653"/>
            <ac:spMk id="53" creationId="{51262AA8-0BA7-4B88-AA88-5351A6B26B6B}"/>
          </ac:spMkLst>
        </pc:spChg>
        <pc:spChg chg="mod topLvl">
          <ac:chgData name="" userId="4926d2b407f31d77" providerId="LiveId" clId="{3107C65D-48CD-48CD-ACA0-620228626B62}" dt="2021-04-26T14:32:11.428" v="4379" actId="1076"/>
          <ac:spMkLst>
            <pc:docMk/>
            <pc:sldMk cId="2840764070" sldId="1653"/>
            <ac:spMk id="54" creationId="{11718E1C-EEA3-43FA-AEE9-CFD93A2BE532}"/>
          </ac:spMkLst>
        </pc:spChg>
        <pc:spChg chg="mod topLvl">
          <ac:chgData name="" userId="4926d2b407f31d77" providerId="LiveId" clId="{3107C65D-48CD-48CD-ACA0-620228626B62}" dt="2021-04-26T14:36:06.009" v="4451" actId="554"/>
          <ac:spMkLst>
            <pc:docMk/>
            <pc:sldMk cId="2840764070" sldId="1653"/>
            <ac:spMk id="55" creationId="{7144898B-3B3E-485A-9BB7-1FFB464302D5}"/>
          </ac:spMkLst>
        </pc:spChg>
        <pc:spChg chg="mod ord topLvl">
          <ac:chgData name="" userId="4926d2b407f31d77" providerId="LiveId" clId="{3107C65D-48CD-48CD-ACA0-620228626B62}" dt="2021-04-26T14:33:00.522" v="4416" actId="1037"/>
          <ac:spMkLst>
            <pc:docMk/>
            <pc:sldMk cId="2840764070" sldId="1653"/>
            <ac:spMk id="56" creationId="{1EE1F8CD-6EDD-4DEF-A984-949E65A61B32}"/>
          </ac:spMkLst>
        </pc:spChg>
        <pc:spChg chg="del mod topLvl">
          <ac:chgData name="" userId="4926d2b407f31d77" providerId="LiveId" clId="{3107C65D-48CD-48CD-ACA0-620228626B62}" dt="2021-04-26T14:34:03.217" v="4433" actId="478"/>
          <ac:spMkLst>
            <pc:docMk/>
            <pc:sldMk cId="2840764070" sldId="1653"/>
            <ac:spMk id="57" creationId="{6D711203-290F-4D9D-A4CF-9CDD101A3799}"/>
          </ac:spMkLst>
        </pc:spChg>
        <pc:spChg chg="mod topLvl">
          <ac:chgData name="" userId="4926d2b407f31d77" providerId="LiveId" clId="{3107C65D-48CD-48CD-ACA0-620228626B62}" dt="2021-04-26T14:36:06.009" v="4451" actId="554"/>
          <ac:spMkLst>
            <pc:docMk/>
            <pc:sldMk cId="2840764070" sldId="1653"/>
            <ac:spMk id="58" creationId="{10988B1B-9E8B-4E4D-89E6-6A0A854887A0}"/>
          </ac:spMkLst>
        </pc:spChg>
        <pc:spChg chg="mod topLvl">
          <ac:chgData name="" userId="4926d2b407f31d77" providerId="LiveId" clId="{3107C65D-48CD-48CD-ACA0-620228626B62}" dt="2021-04-26T14:33:33.585" v="4425" actId="1076"/>
          <ac:spMkLst>
            <pc:docMk/>
            <pc:sldMk cId="2840764070" sldId="1653"/>
            <ac:spMk id="59" creationId="{ACEC97A7-41D6-47E7-9DC1-BC59DE03800B}"/>
          </ac:spMkLst>
        </pc:spChg>
        <pc:spChg chg="mod topLvl">
          <ac:chgData name="" userId="4926d2b407f31d77" providerId="LiveId" clId="{3107C65D-48CD-48CD-ACA0-620228626B62}" dt="2021-04-26T14:33:33.585" v="4425" actId="1076"/>
          <ac:spMkLst>
            <pc:docMk/>
            <pc:sldMk cId="2840764070" sldId="1653"/>
            <ac:spMk id="63" creationId="{AC47C6D2-7ADF-49CE-9360-ACABF9BB8A2C}"/>
          </ac:spMkLst>
        </pc:spChg>
        <pc:spChg chg="mod topLvl">
          <ac:chgData name="" userId="4926d2b407f31d77" providerId="LiveId" clId="{3107C65D-48CD-48CD-ACA0-620228626B62}" dt="2021-04-26T14:32:11.428" v="4379" actId="1076"/>
          <ac:spMkLst>
            <pc:docMk/>
            <pc:sldMk cId="2840764070" sldId="1653"/>
            <ac:spMk id="64" creationId="{1AA9B320-FC3B-4FD7-90CB-A4A1C34DD3B6}"/>
          </ac:spMkLst>
        </pc:spChg>
        <pc:spChg chg="mod topLvl">
          <ac:chgData name="" userId="4926d2b407f31d77" providerId="LiveId" clId="{3107C65D-48CD-48CD-ACA0-620228626B62}" dt="2021-04-26T14:36:03.195" v="4450" actId="554"/>
          <ac:spMkLst>
            <pc:docMk/>
            <pc:sldMk cId="2840764070" sldId="1653"/>
            <ac:spMk id="65" creationId="{530F6DCD-755B-4FBA-A0BD-C90298B66345}"/>
          </ac:spMkLst>
        </pc:spChg>
        <pc:spChg chg="mod ord topLvl">
          <ac:chgData name="" userId="4926d2b407f31d77" providerId="LiveId" clId="{3107C65D-48CD-48CD-ACA0-620228626B62}" dt="2021-04-26T14:33:00.522" v="4416" actId="1037"/>
          <ac:spMkLst>
            <pc:docMk/>
            <pc:sldMk cId="2840764070" sldId="1653"/>
            <ac:spMk id="66" creationId="{CB3571E0-0907-49BE-B4EC-22209AB1ADFD}"/>
          </ac:spMkLst>
        </pc:spChg>
        <pc:spChg chg="del mod topLvl">
          <ac:chgData name="" userId="4926d2b407f31d77" providerId="LiveId" clId="{3107C65D-48CD-48CD-ACA0-620228626B62}" dt="2021-04-26T14:34:03.217" v="4433" actId="478"/>
          <ac:spMkLst>
            <pc:docMk/>
            <pc:sldMk cId="2840764070" sldId="1653"/>
            <ac:spMk id="67" creationId="{56A681C0-4FC0-4E89-9348-18BDE10F8709}"/>
          </ac:spMkLst>
        </pc:spChg>
        <pc:spChg chg="mod topLvl">
          <ac:chgData name="" userId="4926d2b407f31d77" providerId="LiveId" clId="{3107C65D-48CD-48CD-ACA0-620228626B62}" dt="2021-04-26T14:33:33.585" v="4425" actId="1076"/>
          <ac:spMkLst>
            <pc:docMk/>
            <pc:sldMk cId="2840764070" sldId="1653"/>
            <ac:spMk id="68" creationId="{AD4553D5-5A15-4E83-B658-281A4D75D3C7}"/>
          </ac:spMkLst>
        </pc:spChg>
        <pc:spChg chg="mod topLvl">
          <ac:chgData name="" userId="4926d2b407f31d77" providerId="LiveId" clId="{3107C65D-48CD-48CD-ACA0-620228626B62}" dt="2021-04-26T14:36:03.195" v="4450" actId="554"/>
          <ac:spMkLst>
            <pc:docMk/>
            <pc:sldMk cId="2840764070" sldId="1653"/>
            <ac:spMk id="70" creationId="{0467DC23-3BA3-48F1-9BCF-297C07C42851}"/>
          </ac:spMkLst>
        </pc:spChg>
        <pc:spChg chg="mod topLvl">
          <ac:chgData name="" userId="4926d2b407f31d77" providerId="LiveId" clId="{3107C65D-48CD-48CD-ACA0-620228626B62}" dt="2021-04-26T14:33:33.585" v="4425" actId="1076"/>
          <ac:spMkLst>
            <pc:docMk/>
            <pc:sldMk cId="2840764070" sldId="1653"/>
            <ac:spMk id="72" creationId="{823C9CD8-66B6-4E95-ABEB-3FAB592DF796}"/>
          </ac:spMkLst>
        </pc:spChg>
        <pc:spChg chg="mod topLvl">
          <ac:chgData name="" userId="4926d2b407f31d77" providerId="LiveId" clId="{3107C65D-48CD-48CD-ACA0-620228626B62}" dt="2021-04-26T14:32:11.428" v="4379" actId="1076"/>
          <ac:spMkLst>
            <pc:docMk/>
            <pc:sldMk cId="2840764070" sldId="1653"/>
            <ac:spMk id="73" creationId="{05706AC8-9C70-4F83-99B5-4E61D03419A9}"/>
          </ac:spMkLst>
        </pc:spChg>
        <pc:spChg chg="mod topLvl">
          <ac:chgData name="" userId="4926d2b407f31d77" providerId="LiveId" clId="{3107C65D-48CD-48CD-ACA0-620228626B62}" dt="2021-04-26T14:36:00.068" v="4449" actId="554"/>
          <ac:spMkLst>
            <pc:docMk/>
            <pc:sldMk cId="2840764070" sldId="1653"/>
            <ac:spMk id="74" creationId="{4D3253E7-671B-4688-AEC1-98455C2A6F44}"/>
          </ac:spMkLst>
        </pc:spChg>
        <pc:spChg chg="mod ord topLvl">
          <ac:chgData name="" userId="4926d2b407f31d77" providerId="LiveId" clId="{3107C65D-48CD-48CD-ACA0-620228626B62}" dt="2021-04-26T14:33:00.522" v="4416" actId="1037"/>
          <ac:spMkLst>
            <pc:docMk/>
            <pc:sldMk cId="2840764070" sldId="1653"/>
            <ac:spMk id="75" creationId="{4E0A6029-C0A0-4AA5-AAC6-E136BCBA3415}"/>
          </ac:spMkLst>
        </pc:spChg>
        <pc:spChg chg="del mod topLvl">
          <ac:chgData name="" userId="4926d2b407f31d77" providerId="LiveId" clId="{3107C65D-48CD-48CD-ACA0-620228626B62}" dt="2021-04-26T14:34:03.217" v="4433" actId="478"/>
          <ac:spMkLst>
            <pc:docMk/>
            <pc:sldMk cId="2840764070" sldId="1653"/>
            <ac:spMk id="76" creationId="{089FA172-4775-41B6-84A9-2500939184AA}"/>
          </ac:spMkLst>
        </pc:spChg>
        <pc:spChg chg="mod topLvl">
          <ac:chgData name="" userId="4926d2b407f31d77" providerId="LiveId" clId="{3107C65D-48CD-48CD-ACA0-620228626B62}" dt="2021-04-26T14:36:00.068" v="4449" actId="554"/>
          <ac:spMkLst>
            <pc:docMk/>
            <pc:sldMk cId="2840764070" sldId="1653"/>
            <ac:spMk id="77" creationId="{EFD3E479-E95B-4C55-A6EE-C2D7E094693D}"/>
          </ac:spMkLst>
        </pc:spChg>
        <pc:spChg chg="mod topLvl">
          <ac:chgData name="" userId="4926d2b407f31d77" providerId="LiveId" clId="{3107C65D-48CD-48CD-ACA0-620228626B62}" dt="2021-04-26T14:33:33.585" v="4425" actId="1076"/>
          <ac:spMkLst>
            <pc:docMk/>
            <pc:sldMk cId="2840764070" sldId="1653"/>
            <ac:spMk id="78" creationId="{8C13E7F8-1F4C-4232-8E58-61ED127A6989}"/>
          </ac:spMkLst>
        </pc:spChg>
        <pc:spChg chg="mod topLvl">
          <ac:chgData name="" userId="4926d2b407f31d77" providerId="LiveId" clId="{3107C65D-48CD-48CD-ACA0-620228626B62}" dt="2021-04-26T14:33:33.585" v="4425" actId="1076"/>
          <ac:spMkLst>
            <pc:docMk/>
            <pc:sldMk cId="2840764070" sldId="1653"/>
            <ac:spMk id="81" creationId="{EC679240-5BCC-4881-A9AE-1453AD9F28C7}"/>
          </ac:spMkLst>
        </pc:spChg>
        <pc:spChg chg="mod topLvl">
          <ac:chgData name="" userId="4926d2b407f31d77" providerId="LiveId" clId="{3107C65D-48CD-48CD-ACA0-620228626B62}" dt="2021-04-26T14:32:11.428" v="4379" actId="1076"/>
          <ac:spMkLst>
            <pc:docMk/>
            <pc:sldMk cId="2840764070" sldId="1653"/>
            <ac:spMk id="82" creationId="{9AB876D6-EE6C-4563-9023-45C7178C1BB2}"/>
          </ac:spMkLst>
        </pc:spChg>
        <pc:spChg chg="mod topLvl">
          <ac:chgData name="" userId="4926d2b407f31d77" providerId="LiveId" clId="{3107C65D-48CD-48CD-ACA0-620228626B62}" dt="2021-04-26T14:35:24.606" v="4445" actId="207"/>
          <ac:spMkLst>
            <pc:docMk/>
            <pc:sldMk cId="2840764070" sldId="1653"/>
            <ac:spMk id="83" creationId="{55C7E2EB-29D1-4660-A34C-EF897BCF1A6E}"/>
          </ac:spMkLst>
        </pc:spChg>
        <pc:spChg chg="mod ord topLvl">
          <ac:chgData name="" userId="4926d2b407f31d77" providerId="LiveId" clId="{3107C65D-48CD-48CD-ACA0-620228626B62}" dt="2021-04-26T14:33:00.522" v="4416" actId="1037"/>
          <ac:spMkLst>
            <pc:docMk/>
            <pc:sldMk cId="2840764070" sldId="1653"/>
            <ac:spMk id="84" creationId="{0AAC5EE3-C9F4-41C2-97E0-FAD3B69B9149}"/>
          </ac:spMkLst>
        </pc:spChg>
        <pc:spChg chg="del mod topLvl">
          <ac:chgData name="" userId="4926d2b407f31d77" providerId="LiveId" clId="{3107C65D-48CD-48CD-ACA0-620228626B62}" dt="2021-04-26T14:34:03.217" v="4433" actId="478"/>
          <ac:spMkLst>
            <pc:docMk/>
            <pc:sldMk cId="2840764070" sldId="1653"/>
            <ac:spMk id="90" creationId="{BFB0B250-B853-41F9-9BC0-AEC5F448FAB7}"/>
          </ac:spMkLst>
        </pc:spChg>
        <pc:spChg chg="mod topLvl">
          <ac:chgData name="" userId="4926d2b407f31d77" providerId="LiveId" clId="{3107C65D-48CD-48CD-ACA0-620228626B62}" dt="2021-04-26T14:35:43.828" v="4448" actId="207"/>
          <ac:spMkLst>
            <pc:docMk/>
            <pc:sldMk cId="2840764070" sldId="1653"/>
            <ac:spMk id="91" creationId="{7FAA7A82-F10B-4AA0-A45C-421886D8D317}"/>
          </ac:spMkLst>
        </pc:spChg>
        <pc:spChg chg="mod topLvl">
          <ac:chgData name="" userId="4926d2b407f31d77" providerId="LiveId" clId="{3107C65D-48CD-48CD-ACA0-620228626B62}" dt="2021-04-26T14:33:33.585" v="4425" actId="1076"/>
          <ac:spMkLst>
            <pc:docMk/>
            <pc:sldMk cId="2840764070" sldId="1653"/>
            <ac:spMk id="92" creationId="{7AFBCCED-5E9F-481C-992B-8BAE55E3595A}"/>
          </ac:spMkLst>
        </pc:spChg>
        <pc:spChg chg="add mod">
          <ac:chgData name="" userId="4926d2b407f31d77" providerId="LiveId" clId="{3107C65D-48CD-48CD-ACA0-620228626B62}" dt="2021-04-26T14:30:57.380" v="4371" actId="1037"/>
          <ac:spMkLst>
            <pc:docMk/>
            <pc:sldMk cId="2840764070" sldId="1653"/>
            <ac:spMk id="95" creationId="{5907BCCD-88E0-4ECC-B321-904D8EB9A221}"/>
          </ac:spMkLst>
        </pc:spChg>
        <pc:spChg chg="add mod">
          <ac:chgData name="" userId="4926d2b407f31d77" providerId="LiveId" clId="{3107C65D-48CD-48CD-ACA0-620228626B62}" dt="2021-04-26T14:30:57.380" v="4371" actId="1037"/>
          <ac:spMkLst>
            <pc:docMk/>
            <pc:sldMk cId="2840764070" sldId="1653"/>
            <ac:spMk id="98" creationId="{59E0F1C9-54B1-4212-8199-B075E6251139}"/>
          </ac:spMkLst>
        </pc:spChg>
        <pc:spChg chg="add mod">
          <ac:chgData name="" userId="4926d2b407f31d77" providerId="LiveId" clId="{3107C65D-48CD-48CD-ACA0-620228626B62}" dt="2021-04-26T14:30:57.380" v="4371" actId="1037"/>
          <ac:spMkLst>
            <pc:docMk/>
            <pc:sldMk cId="2840764070" sldId="1653"/>
            <ac:spMk id="99" creationId="{CFA7B127-CE14-4B10-BEDB-342344AC0871}"/>
          </ac:spMkLst>
        </pc:spChg>
        <pc:spChg chg="add mod">
          <ac:chgData name="" userId="4926d2b407f31d77" providerId="LiveId" clId="{3107C65D-48CD-48CD-ACA0-620228626B62}" dt="2021-04-26T14:30:57.380" v="4371" actId="1037"/>
          <ac:spMkLst>
            <pc:docMk/>
            <pc:sldMk cId="2840764070" sldId="1653"/>
            <ac:spMk id="100" creationId="{9622D82C-3D84-4A3F-A86C-725FFEE66CCC}"/>
          </ac:spMkLst>
        </pc:spChg>
        <pc:spChg chg="add del mod ord">
          <ac:chgData name="" userId="4926d2b407f31d77" providerId="LiveId" clId="{3107C65D-48CD-48CD-ACA0-620228626B62}" dt="2021-04-26T14:30:29.153" v="4364" actId="478"/>
          <ac:spMkLst>
            <pc:docMk/>
            <pc:sldMk cId="2840764070" sldId="1653"/>
            <ac:spMk id="101" creationId="{EF07F16C-9D08-4E83-8836-7E2945591245}"/>
          </ac:spMkLst>
        </pc:spChg>
        <pc:spChg chg="add mod">
          <ac:chgData name="" userId="4926d2b407f31d77" providerId="LiveId" clId="{3107C65D-48CD-48CD-ACA0-620228626B62}" dt="2021-04-26T14:30:57.380" v="4371" actId="1037"/>
          <ac:spMkLst>
            <pc:docMk/>
            <pc:sldMk cId="2840764070" sldId="1653"/>
            <ac:spMk id="118" creationId="{F73AD5E2-38CC-438B-AF97-C8064798CF70}"/>
          </ac:spMkLst>
        </pc:spChg>
        <pc:spChg chg="add mod">
          <ac:chgData name="" userId="4926d2b407f31d77" providerId="LiveId" clId="{3107C65D-48CD-48CD-ACA0-620228626B62}" dt="2021-04-26T14:30:57.380" v="4371" actId="1037"/>
          <ac:spMkLst>
            <pc:docMk/>
            <pc:sldMk cId="2840764070" sldId="1653"/>
            <ac:spMk id="119" creationId="{E8186694-B845-485C-8CA7-7D3FABE0F874}"/>
          </ac:spMkLst>
        </pc:spChg>
        <pc:spChg chg="add mod">
          <ac:chgData name="" userId="4926d2b407f31d77" providerId="LiveId" clId="{3107C65D-48CD-48CD-ACA0-620228626B62}" dt="2021-04-26T14:30:57.380" v="4371" actId="1037"/>
          <ac:spMkLst>
            <pc:docMk/>
            <pc:sldMk cId="2840764070" sldId="1653"/>
            <ac:spMk id="120" creationId="{BF196793-35D1-4B61-9761-099C9D5BE07C}"/>
          </ac:spMkLst>
        </pc:spChg>
        <pc:spChg chg="add mod">
          <ac:chgData name="" userId="4926d2b407f31d77" providerId="LiveId" clId="{3107C65D-48CD-48CD-ACA0-620228626B62}" dt="2021-04-26T14:30:57.380" v="4371" actId="1037"/>
          <ac:spMkLst>
            <pc:docMk/>
            <pc:sldMk cId="2840764070" sldId="1653"/>
            <ac:spMk id="121" creationId="{043DB78A-9028-4A42-9657-9FF683987C7B}"/>
          </ac:spMkLst>
        </pc:spChg>
        <pc:spChg chg="add mod">
          <ac:chgData name="" userId="4926d2b407f31d77" providerId="LiveId" clId="{3107C65D-48CD-48CD-ACA0-620228626B62}" dt="2021-04-26T14:31:16.444" v="4376" actId="1076"/>
          <ac:spMkLst>
            <pc:docMk/>
            <pc:sldMk cId="2840764070" sldId="1653"/>
            <ac:spMk id="243" creationId="{F081601F-3E9D-495E-BC5D-2DA7C3A5F207}"/>
          </ac:spMkLst>
        </pc:spChg>
        <pc:spChg chg="add mod">
          <ac:chgData name="" userId="4926d2b407f31d77" providerId="LiveId" clId="{3107C65D-48CD-48CD-ACA0-620228626B62}" dt="2021-04-26T14:31:16.444" v="4376" actId="1076"/>
          <ac:spMkLst>
            <pc:docMk/>
            <pc:sldMk cId="2840764070" sldId="1653"/>
            <ac:spMk id="244" creationId="{D4D22C80-E187-4808-B937-D4C50B8008C3}"/>
          </ac:spMkLst>
        </pc:spChg>
        <pc:spChg chg="add del mod">
          <ac:chgData name="" userId="4926d2b407f31d77" providerId="LiveId" clId="{3107C65D-48CD-48CD-ACA0-620228626B62}" dt="2021-04-26T14:25:48.297" v="4302" actId="478"/>
          <ac:spMkLst>
            <pc:docMk/>
            <pc:sldMk cId="2840764070" sldId="1653"/>
            <ac:spMk id="245" creationId="{D1C9D956-8EA7-4FD8-BD63-9162D96A296C}"/>
          </ac:spMkLst>
        </pc:spChg>
        <pc:spChg chg="add del mod">
          <ac:chgData name="" userId="4926d2b407f31d77" providerId="LiveId" clId="{3107C65D-48CD-48CD-ACA0-620228626B62}" dt="2021-04-26T14:25:48.297" v="4302" actId="478"/>
          <ac:spMkLst>
            <pc:docMk/>
            <pc:sldMk cId="2840764070" sldId="1653"/>
            <ac:spMk id="246" creationId="{6E2B7085-B2A3-49CA-B9F9-58D9D31342A7}"/>
          </ac:spMkLst>
        </pc:spChg>
        <pc:spChg chg="add del mod">
          <ac:chgData name="" userId="4926d2b407f31d77" providerId="LiveId" clId="{3107C65D-48CD-48CD-ACA0-620228626B62}" dt="2021-04-26T14:25:48.297" v="4302" actId="478"/>
          <ac:spMkLst>
            <pc:docMk/>
            <pc:sldMk cId="2840764070" sldId="1653"/>
            <ac:spMk id="247" creationId="{5D541684-C287-4A40-9ADF-033B4742B1CE}"/>
          </ac:spMkLst>
        </pc:spChg>
        <pc:spChg chg="add del mod">
          <ac:chgData name="" userId="4926d2b407f31d77" providerId="LiveId" clId="{3107C65D-48CD-48CD-ACA0-620228626B62}" dt="2021-04-26T14:25:48.297" v="4302" actId="478"/>
          <ac:spMkLst>
            <pc:docMk/>
            <pc:sldMk cId="2840764070" sldId="1653"/>
            <ac:spMk id="248" creationId="{E98E2043-0CC3-4994-9441-BF997341A6C4}"/>
          </ac:spMkLst>
        </pc:spChg>
        <pc:spChg chg="add mod">
          <ac:chgData name="" userId="4926d2b407f31d77" providerId="LiveId" clId="{3107C65D-48CD-48CD-ACA0-620228626B62}" dt="2021-04-26T14:31:16.444" v="4376" actId="1076"/>
          <ac:spMkLst>
            <pc:docMk/>
            <pc:sldMk cId="2840764070" sldId="1653"/>
            <ac:spMk id="249" creationId="{9D4BC266-F8E0-492B-8A36-EC69EC0F5CD4}"/>
          </ac:spMkLst>
        </pc:spChg>
        <pc:spChg chg="add mod">
          <ac:chgData name="" userId="4926d2b407f31d77" providerId="LiveId" clId="{3107C65D-48CD-48CD-ACA0-620228626B62}" dt="2021-04-26T14:31:16.444" v="4376" actId="1076"/>
          <ac:spMkLst>
            <pc:docMk/>
            <pc:sldMk cId="2840764070" sldId="1653"/>
            <ac:spMk id="250" creationId="{32A6A1C6-D654-4C1D-8194-A6B1587CA888}"/>
          </ac:spMkLst>
        </pc:spChg>
        <pc:spChg chg="add mod">
          <ac:chgData name="" userId="4926d2b407f31d77" providerId="LiveId" clId="{3107C65D-48CD-48CD-ACA0-620228626B62}" dt="2021-04-26T14:31:16.444" v="4376" actId="1076"/>
          <ac:spMkLst>
            <pc:docMk/>
            <pc:sldMk cId="2840764070" sldId="1653"/>
            <ac:spMk id="251" creationId="{255E3E42-4BBD-4456-B78E-6FD01F99228C}"/>
          </ac:spMkLst>
        </pc:spChg>
        <pc:spChg chg="add mod">
          <ac:chgData name="" userId="4926d2b407f31d77" providerId="LiveId" clId="{3107C65D-48CD-48CD-ACA0-620228626B62}" dt="2021-04-26T14:31:16.444" v="4376" actId="1076"/>
          <ac:spMkLst>
            <pc:docMk/>
            <pc:sldMk cId="2840764070" sldId="1653"/>
            <ac:spMk id="252" creationId="{3A21F78F-CB26-4A1A-8C48-68E3D31C54EB}"/>
          </ac:spMkLst>
        </pc:spChg>
        <pc:spChg chg="add mod">
          <ac:chgData name="" userId="4926d2b407f31d77" providerId="LiveId" clId="{3107C65D-48CD-48CD-ACA0-620228626B62}" dt="2021-04-26T14:31:20.577" v="4377" actId="1076"/>
          <ac:spMkLst>
            <pc:docMk/>
            <pc:sldMk cId="2840764070" sldId="1653"/>
            <ac:spMk id="253" creationId="{F267C8A8-319A-413E-AEB9-AC510E7AFDE3}"/>
          </ac:spMkLst>
        </pc:spChg>
        <pc:spChg chg="add mod ord">
          <ac:chgData name="" userId="4926d2b407f31d77" providerId="LiveId" clId="{3107C65D-48CD-48CD-ACA0-620228626B62}" dt="2021-04-26T14:30:57.380" v="4371" actId="1037"/>
          <ac:spMkLst>
            <pc:docMk/>
            <pc:sldMk cId="2840764070" sldId="1653"/>
            <ac:spMk id="259" creationId="{EB36756D-A3A3-49C2-A972-E994E5BA6DBD}"/>
          </ac:spMkLst>
        </pc:spChg>
        <pc:spChg chg="add mod ord">
          <ac:chgData name="" userId="4926d2b407f31d77" providerId="LiveId" clId="{3107C65D-48CD-48CD-ACA0-620228626B62}" dt="2021-04-26T14:31:24.109" v="4378" actId="14100"/>
          <ac:spMkLst>
            <pc:docMk/>
            <pc:sldMk cId="2840764070" sldId="1653"/>
            <ac:spMk id="261" creationId="{DBF9F0CA-D3E1-4034-9E91-1F77B79174F5}"/>
          </ac:spMkLst>
        </pc:spChg>
        <pc:grpChg chg="add del mod">
          <ac:chgData name="" userId="4926d2b407f31d77" providerId="LiveId" clId="{3107C65D-48CD-48CD-ACA0-620228626B62}" dt="2021-04-26T14:02:15.113" v="4004" actId="478"/>
          <ac:grpSpMkLst>
            <pc:docMk/>
            <pc:sldMk cId="2840764070" sldId="1653"/>
            <ac:grpSpMk id="15" creationId="{588C37AA-6C31-4F84-8C95-3E9E486CAC4A}"/>
          </ac:grpSpMkLst>
        </pc:grpChg>
        <pc:grpChg chg="add del mod ord">
          <ac:chgData name="" userId="4926d2b407f31d77" providerId="LiveId" clId="{3107C65D-48CD-48CD-ACA0-620228626B62}" dt="2021-04-26T14:30:07.967" v="4357" actId="1076"/>
          <ac:grpSpMkLst>
            <pc:docMk/>
            <pc:sldMk cId="2840764070" sldId="1653"/>
            <ac:grpSpMk id="26" creationId="{B2BEBEE9-E1E9-418A-BD21-F9D61F413EEB}"/>
          </ac:grpSpMkLst>
        </pc:grpChg>
        <pc:grpChg chg="add del mod">
          <ac:chgData name="" userId="4926d2b407f31d77" providerId="LiveId" clId="{3107C65D-48CD-48CD-ACA0-620228626B62}" dt="2021-04-26T14:29:40.714" v="4351" actId="165"/>
          <ac:grpSpMkLst>
            <pc:docMk/>
            <pc:sldMk cId="2840764070" sldId="1653"/>
            <ac:grpSpMk id="41" creationId="{A394C34E-C162-4EA9-B0E2-98399EAD356E}"/>
          </ac:grpSpMkLst>
        </pc:grpChg>
        <pc:grpChg chg="add del mod">
          <ac:chgData name="" userId="4926d2b407f31d77" providerId="LiveId" clId="{3107C65D-48CD-48CD-ACA0-620228626B62}" dt="2021-04-26T14:29:40.714" v="4351" actId="165"/>
          <ac:grpSpMkLst>
            <pc:docMk/>
            <pc:sldMk cId="2840764070" sldId="1653"/>
            <ac:grpSpMk id="51" creationId="{9974E8FD-E52E-4D1A-9F6C-4442E9051BE2}"/>
          </ac:grpSpMkLst>
        </pc:grpChg>
        <pc:grpChg chg="add del mod">
          <ac:chgData name="" userId="4926d2b407f31d77" providerId="LiveId" clId="{3107C65D-48CD-48CD-ACA0-620228626B62}" dt="2021-04-26T14:29:40.714" v="4351" actId="165"/>
          <ac:grpSpMkLst>
            <pc:docMk/>
            <pc:sldMk cId="2840764070" sldId="1653"/>
            <ac:grpSpMk id="62" creationId="{7469C18F-B80E-4571-8A0F-BED2F4E64BF2}"/>
          </ac:grpSpMkLst>
        </pc:grpChg>
        <pc:grpChg chg="add del mod">
          <ac:chgData name="" userId="4926d2b407f31d77" providerId="LiveId" clId="{3107C65D-48CD-48CD-ACA0-620228626B62}" dt="2021-04-26T14:29:40.714" v="4351" actId="165"/>
          <ac:grpSpMkLst>
            <pc:docMk/>
            <pc:sldMk cId="2840764070" sldId="1653"/>
            <ac:grpSpMk id="71" creationId="{CEBFD07D-9B74-45A2-9035-A0A8C9552EA3}"/>
          </ac:grpSpMkLst>
        </pc:grpChg>
        <pc:grpChg chg="add del mod">
          <ac:chgData name="" userId="4926d2b407f31d77" providerId="LiveId" clId="{3107C65D-48CD-48CD-ACA0-620228626B62}" dt="2021-04-26T14:29:40.714" v="4351" actId="165"/>
          <ac:grpSpMkLst>
            <pc:docMk/>
            <pc:sldMk cId="2840764070" sldId="1653"/>
            <ac:grpSpMk id="80" creationId="{5EF32C66-E390-47A1-9C7C-D32FC719F0BB}"/>
          </ac:grpSpMkLst>
        </pc:grpChg>
        <pc:grpChg chg="add del mod">
          <ac:chgData name="" userId="4926d2b407f31d77" providerId="LiveId" clId="{3107C65D-48CD-48CD-ACA0-620228626B62}" dt="2021-04-26T14:13:20.241" v="4113" actId="165"/>
          <ac:grpSpMkLst>
            <pc:docMk/>
            <pc:sldMk cId="2840764070" sldId="1653"/>
            <ac:grpSpMk id="109" creationId="{6EDC601B-3C9C-48B2-B3BB-20791086BB1E}"/>
          </ac:grpSpMkLst>
        </pc:grpChg>
        <pc:grpChg chg="add mod">
          <ac:chgData name="" userId="4926d2b407f31d77" providerId="LiveId" clId="{3107C65D-48CD-48CD-ACA0-620228626B62}" dt="2021-04-26T14:15:08.530" v="4129" actId="164"/>
          <ac:grpSpMkLst>
            <pc:docMk/>
            <pc:sldMk cId="2840764070" sldId="1653"/>
            <ac:grpSpMk id="116" creationId="{1BFAC00D-5D1B-4ADC-9BB2-CED5B9948E8E}"/>
          </ac:grpSpMkLst>
        </pc:grpChg>
        <pc:grpChg chg="add mod">
          <ac:chgData name="" userId="4926d2b407f31d77" providerId="LiveId" clId="{3107C65D-48CD-48CD-ACA0-620228626B62}" dt="2021-04-26T14:30:57.380" v="4371" actId="1037"/>
          <ac:grpSpMkLst>
            <pc:docMk/>
            <pc:sldMk cId="2840764070" sldId="1653"/>
            <ac:grpSpMk id="171" creationId="{20C02A92-A88D-4743-B83F-ECA7E5C27C2D}"/>
          </ac:grpSpMkLst>
        </pc:grpChg>
        <pc:grpChg chg="mod">
          <ac:chgData name="" userId="4926d2b407f31d77" providerId="LiveId" clId="{3107C65D-48CD-48CD-ACA0-620228626B62}" dt="2021-04-26T14:20:59.052" v="4227" actId="12789"/>
          <ac:grpSpMkLst>
            <pc:docMk/>
            <pc:sldMk cId="2840764070" sldId="1653"/>
            <ac:grpSpMk id="175" creationId="{9027DB12-80BA-4B20-B797-5BAF83F0ACBD}"/>
          </ac:grpSpMkLst>
        </pc:grpChg>
        <pc:grpChg chg="add mod">
          <ac:chgData name="" userId="4926d2b407f31d77" providerId="LiveId" clId="{3107C65D-48CD-48CD-ACA0-620228626B62}" dt="2021-04-26T14:30:57.380" v="4371" actId="1037"/>
          <ac:grpSpMkLst>
            <pc:docMk/>
            <pc:sldMk cId="2840764070" sldId="1653"/>
            <ac:grpSpMk id="211" creationId="{AD3369DD-3841-4B95-BAE4-C399EA9B0506}"/>
          </ac:grpSpMkLst>
        </pc:grpChg>
        <pc:grpChg chg="mod">
          <ac:chgData name="" userId="4926d2b407f31d77" providerId="LiveId" clId="{3107C65D-48CD-48CD-ACA0-620228626B62}" dt="2021-04-26T14:23:47.468" v="4267" actId="571"/>
          <ac:grpSpMkLst>
            <pc:docMk/>
            <pc:sldMk cId="2840764070" sldId="1653"/>
            <ac:grpSpMk id="215" creationId="{B4BE387E-F4E7-410C-B855-875946493416}"/>
          </ac:grpSpMkLst>
        </pc:grpChg>
        <pc:picChg chg="add mod">
          <ac:chgData name="" userId="4926d2b407f31d77" providerId="LiveId" clId="{3107C65D-48CD-48CD-ACA0-620228626B62}" dt="2021-04-26T14:29:53.780" v="4355" actId="1037"/>
          <ac:picMkLst>
            <pc:docMk/>
            <pc:sldMk cId="2840764070" sldId="1653"/>
            <ac:picMk id="35" creationId="{8FB3086A-829D-4FEA-B16B-8DA8C38272E1}"/>
          </ac:picMkLst>
        </pc:picChg>
        <pc:picChg chg="add del mod">
          <ac:chgData name="" userId="4926d2b407f31d77" providerId="LiveId" clId="{3107C65D-48CD-48CD-ACA0-620228626B62}" dt="2021-04-26T14:34:38.897" v="4434" actId="478"/>
          <ac:picMkLst>
            <pc:docMk/>
            <pc:sldMk cId="2840764070" sldId="1653"/>
            <ac:picMk id="115" creationId="{D1A099C6-3B13-446B-8F11-46DC13AE29FE}"/>
          </ac:picMkLst>
        </pc:picChg>
        <pc:picChg chg="add mod">
          <ac:chgData name="" userId="4926d2b407f31d77" providerId="LiveId" clId="{3107C65D-48CD-48CD-ACA0-620228626B62}" dt="2021-04-26T14:30:57.380" v="4371" actId="1037"/>
          <ac:picMkLst>
            <pc:docMk/>
            <pc:sldMk cId="2840764070" sldId="1653"/>
            <ac:picMk id="123" creationId="{43CF065B-AFF0-4DB7-96A8-DB675E3505A3}"/>
          </ac:picMkLst>
        </pc:picChg>
        <pc:picChg chg="add mod">
          <ac:chgData name="" userId="4926d2b407f31d77" providerId="LiveId" clId="{3107C65D-48CD-48CD-ACA0-620228626B62}" dt="2021-04-26T14:30:57.380" v="4371" actId="1037"/>
          <ac:picMkLst>
            <pc:docMk/>
            <pc:sldMk cId="2840764070" sldId="1653"/>
            <ac:picMk id="126" creationId="{0F819CBB-64A2-4CF9-B967-82C29055D7CA}"/>
          </ac:picMkLst>
        </pc:picChg>
        <pc:picChg chg="add mod">
          <ac:chgData name="" userId="4926d2b407f31d77" providerId="LiveId" clId="{3107C65D-48CD-48CD-ACA0-620228626B62}" dt="2021-04-26T14:30:57.380" v="4371" actId="1037"/>
          <ac:picMkLst>
            <pc:docMk/>
            <pc:sldMk cId="2840764070" sldId="1653"/>
            <ac:picMk id="128" creationId="{E23EE594-43C6-46C8-9D81-879724886929}"/>
          </ac:picMkLst>
        </pc:picChg>
        <pc:picChg chg="add mod">
          <ac:chgData name="" userId="4926d2b407f31d77" providerId="LiveId" clId="{3107C65D-48CD-48CD-ACA0-620228626B62}" dt="2021-04-26T14:30:57.380" v="4371" actId="1037"/>
          <ac:picMkLst>
            <pc:docMk/>
            <pc:sldMk cId="2840764070" sldId="1653"/>
            <ac:picMk id="129" creationId="{ACDD120F-1FF7-4B48-A665-B429E175E89D}"/>
          </ac:picMkLst>
        </pc:picChg>
        <pc:picChg chg="add mod">
          <ac:chgData name="" userId="4926d2b407f31d77" providerId="LiveId" clId="{3107C65D-48CD-48CD-ACA0-620228626B62}" dt="2021-04-26T14:30:57.380" v="4371" actId="1037"/>
          <ac:picMkLst>
            <pc:docMk/>
            <pc:sldMk cId="2840764070" sldId="1653"/>
            <ac:picMk id="135" creationId="{E2FF51F2-0D59-4876-A479-9269C34C7D3E}"/>
          </ac:picMkLst>
        </pc:picChg>
        <pc:picChg chg="add mod">
          <ac:chgData name="" userId="4926d2b407f31d77" providerId="LiveId" clId="{3107C65D-48CD-48CD-ACA0-620228626B62}" dt="2021-04-26T14:30:57.380" v="4371" actId="1037"/>
          <ac:picMkLst>
            <pc:docMk/>
            <pc:sldMk cId="2840764070" sldId="1653"/>
            <ac:picMk id="139" creationId="{A8B09D5B-B35B-4CED-A92D-2140F54BE26D}"/>
          </ac:picMkLst>
        </pc:picChg>
        <pc:picChg chg="add mod">
          <ac:chgData name="" userId="4926d2b407f31d77" providerId="LiveId" clId="{3107C65D-48CD-48CD-ACA0-620228626B62}" dt="2021-04-26T14:30:57.380" v="4371" actId="1037"/>
          <ac:picMkLst>
            <pc:docMk/>
            <pc:sldMk cId="2840764070" sldId="1653"/>
            <ac:picMk id="145" creationId="{40A6BD60-89EF-4D06-9365-82BC7E9FD097}"/>
          </ac:picMkLst>
        </pc:picChg>
        <pc:picChg chg="add mod">
          <ac:chgData name="" userId="4926d2b407f31d77" providerId="LiveId" clId="{3107C65D-48CD-48CD-ACA0-620228626B62}" dt="2021-04-26T14:30:57.380" v="4371" actId="1037"/>
          <ac:picMkLst>
            <pc:docMk/>
            <pc:sldMk cId="2840764070" sldId="1653"/>
            <ac:picMk id="146" creationId="{6C13849C-3183-41E4-B9D1-CC5EA3D464EC}"/>
          </ac:picMkLst>
        </pc:picChg>
        <pc:picChg chg="add mod">
          <ac:chgData name="" userId="4926d2b407f31d77" providerId="LiveId" clId="{3107C65D-48CD-48CD-ACA0-620228626B62}" dt="2021-04-26T14:30:57.380" v="4371" actId="1037"/>
          <ac:picMkLst>
            <pc:docMk/>
            <pc:sldMk cId="2840764070" sldId="1653"/>
            <ac:picMk id="147" creationId="{4AB30C80-BE24-4C84-8083-9E8EA804F628}"/>
          </ac:picMkLst>
        </pc:picChg>
        <pc:picChg chg="add mod">
          <ac:chgData name="" userId="4926d2b407f31d77" providerId="LiveId" clId="{3107C65D-48CD-48CD-ACA0-620228626B62}" dt="2021-04-26T14:30:57.380" v="4371" actId="1037"/>
          <ac:picMkLst>
            <pc:docMk/>
            <pc:sldMk cId="2840764070" sldId="1653"/>
            <ac:picMk id="148" creationId="{1D231176-94BC-4FEC-BF1B-1E7C1701F2F6}"/>
          </ac:picMkLst>
        </pc:picChg>
        <pc:picChg chg="add mod">
          <ac:chgData name="" userId="4926d2b407f31d77" providerId="LiveId" clId="{3107C65D-48CD-48CD-ACA0-620228626B62}" dt="2021-04-26T14:30:57.380" v="4371" actId="1037"/>
          <ac:picMkLst>
            <pc:docMk/>
            <pc:sldMk cId="2840764070" sldId="1653"/>
            <ac:picMk id="149" creationId="{4E0FF67F-3901-4662-A102-7854D50D3D6D}"/>
          </ac:picMkLst>
        </pc:picChg>
        <pc:picChg chg="add mod">
          <ac:chgData name="" userId="4926d2b407f31d77" providerId="LiveId" clId="{3107C65D-48CD-48CD-ACA0-620228626B62}" dt="2021-04-26T14:30:57.380" v="4371" actId="1037"/>
          <ac:picMkLst>
            <pc:docMk/>
            <pc:sldMk cId="2840764070" sldId="1653"/>
            <ac:picMk id="150" creationId="{A1896A6F-8863-4B34-B1E9-9FB918FFB90A}"/>
          </ac:picMkLst>
        </pc:picChg>
        <pc:picChg chg="add mod">
          <ac:chgData name="" userId="4926d2b407f31d77" providerId="LiveId" clId="{3107C65D-48CD-48CD-ACA0-620228626B62}" dt="2021-04-26T14:30:57.380" v="4371" actId="1037"/>
          <ac:picMkLst>
            <pc:docMk/>
            <pc:sldMk cId="2840764070" sldId="1653"/>
            <ac:picMk id="151" creationId="{87DD6B18-37D6-4B3E-93E3-A984E1165724}"/>
          </ac:picMkLst>
        </pc:picChg>
        <pc:picChg chg="add mod">
          <ac:chgData name="" userId="4926d2b407f31d77" providerId="LiveId" clId="{3107C65D-48CD-48CD-ACA0-620228626B62}" dt="2021-04-26T14:30:57.380" v="4371" actId="1037"/>
          <ac:picMkLst>
            <pc:docMk/>
            <pc:sldMk cId="2840764070" sldId="1653"/>
            <ac:picMk id="152" creationId="{FD0873B9-6D2A-47E5-9336-2C33893F26DE}"/>
          </ac:picMkLst>
        </pc:picChg>
        <pc:picChg chg="add mod">
          <ac:chgData name="" userId="4926d2b407f31d77" providerId="LiveId" clId="{3107C65D-48CD-48CD-ACA0-620228626B62}" dt="2021-04-26T14:30:57.380" v="4371" actId="1037"/>
          <ac:picMkLst>
            <pc:docMk/>
            <pc:sldMk cId="2840764070" sldId="1653"/>
            <ac:picMk id="199" creationId="{A21ABD45-4568-46AE-894D-56E42DF6E945}"/>
          </ac:picMkLst>
        </pc:picChg>
        <pc:picChg chg="add mod">
          <ac:chgData name="" userId="4926d2b407f31d77" providerId="LiveId" clId="{3107C65D-48CD-48CD-ACA0-620228626B62}" dt="2021-04-26T14:30:57.380" v="4371" actId="1037"/>
          <ac:picMkLst>
            <pc:docMk/>
            <pc:sldMk cId="2840764070" sldId="1653"/>
            <ac:picMk id="206" creationId="{E917A0FA-97F0-4F8A-8932-2C845D15DF70}"/>
          </ac:picMkLst>
        </pc:picChg>
        <pc:picChg chg="add mod">
          <ac:chgData name="" userId="4926d2b407f31d77" providerId="LiveId" clId="{3107C65D-48CD-48CD-ACA0-620228626B62}" dt="2021-04-26T14:30:57.380" v="4371" actId="1037"/>
          <ac:picMkLst>
            <pc:docMk/>
            <pc:sldMk cId="2840764070" sldId="1653"/>
            <ac:picMk id="207" creationId="{D0B50995-B9EB-4A5C-8B57-5AFB6D076CC9}"/>
          </ac:picMkLst>
        </pc:picChg>
        <pc:picChg chg="add mod">
          <ac:chgData name="" userId="4926d2b407f31d77" providerId="LiveId" clId="{3107C65D-48CD-48CD-ACA0-620228626B62}" dt="2021-04-26T14:30:57.380" v="4371" actId="1037"/>
          <ac:picMkLst>
            <pc:docMk/>
            <pc:sldMk cId="2840764070" sldId="1653"/>
            <ac:picMk id="208" creationId="{FE966108-C48D-4513-BE8F-18B8DDA0080C}"/>
          </ac:picMkLst>
        </pc:picChg>
        <pc:picChg chg="add mod">
          <ac:chgData name="" userId="4926d2b407f31d77" providerId="LiveId" clId="{3107C65D-48CD-48CD-ACA0-620228626B62}" dt="2021-04-26T14:30:57.380" v="4371" actId="1037"/>
          <ac:picMkLst>
            <pc:docMk/>
            <pc:sldMk cId="2840764070" sldId="1653"/>
            <ac:picMk id="210" creationId="{2B5168FE-3DC6-418D-A0AF-751296D4F515}"/>
          </ac:picMkLst>
        </pc:picChg>
        <pc:picChg chg="add mod">
          <ac:chgData name="" userId="4926d2b407f31d77" providerId="LiveId" clId="{3107C65D-48CD-48CD-ACA0-620228626B62}" dt="2021-04-26T14:25:12.273" v="4294" actId="571"/>
          <ac:picMkLst>
            <pc:docMk/>
            <pc:sldMk cId="2840764070" sldId="1653"/>
            <ac:picMk id="239" creationId="{CF2AF9B8-7C3F-400D-B9D5-53218E7AC719}"/>
          </ac:picMkLst>
        </pc:picChg>
        <pc:cxnChg chg="add del mod">
          <ac:chgData name="" userId="4926d2b407f31d77" providerId="LiveId" clId="{3107C65D-48CD-48CD-ACA0-620228626B62}" dt="2021-04-26T14:28:43.985" v="4342" actId="478"/>
          <ac:cxnSpMkLst>
            <pc:docMk/>
            <pc:sldMk cId="2840764070" sldId="1653"/>
            <ac:cxnSpMk id="3" creationId="{62E14E29-8374-4ADF-A0CD-2063AACD46F8}"/>
          </ac:cxnSpMkLst>
        </pc:cxnChg>
        <pc:cxnChg chg="add mod">
          <ac:chgData name="" userId="4926d2b407f31d77" providerId="LiveId" clId="{3107C65D-48CD-48CD-ACA0-620228626B62}" dt="2021-04-26T14:34:52.824" v="4435" actId="14100"/>
          <ac:cxnSpMkLst>
            <pc:docMk/>
            <pc:sldMk cId="2840764070" sldId="1653"/>
            <ac:cxnSpMk id="6" creationId="{B7A2F21F-8BD5-48F6-AF06-70F6FE9545F4}"/>
          </ac:cxnSpMkLst>
        </pc:cxnChg>
        <pc:cxnChg chg="add mod topLvl">
          <ac:chgData name="" userId="4926d2b407f31d77" providerId="LiveId" clId="{3107C65D-48CD-48CD-ACA0-620228626B62}" dt="2021-04-26T14:29:53.780" v="4355" actId="1037"/>
          <ac:cxnSpMkLst>
            <pc:docMk/>
            <pc:sldMk cId="2840764070" sldId="1653"/>
            <ac:cxnSpMk id="11" creationId="{CFB681E3-EF3D-4D34-AE1C-0A57CA14FA90}"/>
          </ac:cxnSpMkLst>
        </pc:cxnChg>
        <pc:cxnChg chg="mod topLvl">
          <ac:chgData name="" userId="4926d2b407f31d77" providerId="LiveId" clId="{3107C65D-48CD-48CD-ACA0-620228626B62}" dt="2021-04-26T14:35:37.122" v="4447" actId="692"/>
          <ac:cxnSpMkLst>
            <pc:docMk/>
            <pc:sldMk cId="2840764070" sldId="1653"/>
            <ac:cxnSpMk id="49" creationId="{376A3719-52F9-4411-9F3D-EB952EFB1E9E}"/>
          </ac:cxnSpMkLst>
        </pc:cxnChg>
        <pc:cxnChg chg="mod topLvl">
          <ac:chgData name="" userId="4926d2b407f31d77" providerId="LiveId" clId="{3107C65D-48CD-48CD-ACA0-620228626B62}" dt="2021-04-26T14:35:37.122" v="4447" actId="692"/>
          <ac:cxnSpMkLst>
            <pc:docMk/>
            <pc:sldMk cId="2840764070" sldId="1653"/>
            <ac:cxnSpMk id="60" creationId="{A131C4DB-7F76-478C-8B49-0D31BD9B4BBA}"/>
          </ac:cxnSpMkLst>
        </pc:cxnChg>
        <pc:cxnChg chg="mod topLvl">
          <ac:chgData name="" userId="4926d2b407f31d77" providerId="LiveId" clId="{3107C65D-48CD-48CD-ACA0-620228626B62}" dt="2021-04-26T14:35:37.122" v="4447" actId="692"/>
          <ac:cxnSpMkLst>
            <pc:docMk/>
            <pc:sldMk cId="2840764070" sldId="1653"/>
            <ac:cxnSpMk id="69" creationId="{2C24E45E-E77A-43F2-AC91-157EEF8194C6}"/>
          </ac:cxnSpMkLst>
        </pc:cxnChg>
        <pc:cxnChg chg="mod topLvl">
          <ac:chgData name="" userId="4926d2b407f31d77" providerId="LiveId" clId="{3107C65D-48CD-48CD-ACA0-620228626B62}" dt="2021-04-26T14:35:37.122" v="4447" actId="692"/>
          <ac:cxnSpMkLst>
            <pc:docMk/>
            <pc:sldMk cId="2840764070" sldId="1653"/>
            <ac:cxnSpMk id="79" creationId="{0404B11F-A2A2-47A1-944C-17605783827A}"/>
          </ac:cxnSpMkLst>
        </pc:cxnChg>
        <pc:cxnChg chg="mod topLvl">
          <ac:chgData name="" userId="4926d2b407f31d77" providerId="LiveId" clId="{3107C65D-48CD-48CD-ACA0-620228626B62}" dt="2021-04-26T14:35:37.122" v="4447" actId="692"/>
          <ac:cxnSpMkLst>
            <pc:docMk/>
            <pc:sldMk cId="2840764070" sldId="1653"/>
            <ac:cxnSpMk id="93" creationId="{8E723DC6-D5A0-4909-B00F-9E106541C58E}"/>
          </ac:cxnSpMkLst>
        </pc:cxnChg>
        <pc:cxnChg chg="add del mod">
          <ac:chgData name="" userId="4926d2b407f31d77" providerId="LiveId" clId="{3107C65D-48CD-48CD-ACA0-620228626B62}" dt="2021-04-26T14:09:47.624" v="4083" actId="478"/>
          <ac:cxnSpMkLst>
            <pc:docMk/>
            <pc:sldMk cId="2840764070" sldId="1653"/>
            <ac:cxnSpMk id="94" creationId="{143C18E3-D85B-4BED-9899-9EAB8D7FCAF1}"/>
          </ac:cxnSpMkLst>
        </pc:cxnChg>
        <pc:cxnChg chg="add mod topLvl">
          <ac:chgData name="" userId="4926d2b407f31d77" providerId="LiveId" clId="{3107C65D-48CD-48CD-ACA0-620228626B62}" dt="2021-04-26T14:30:57.380" v="4371" actId="1037"/>
          <ac:cxnSpMkLst>
            <pc:docMk/>
            <pc:sldMk cId="2840764070" sldId="1653"/>
            <ac:cxnSpMk id="103" creationId="{4DF02166-586F-4C8C-8FFB-CE0136D400A2}"/>
          </ac:cxnSpMkLst>
        </pc:cxnChg>
        <pc:cxnChg chg="add mod topLvl">
          <ac:chgData name="" userId="4926d2b407f31d77" providerId="LiveId" clId="{3107C65D-48CD-48CD-ACA0-620228626B62}" dt="2021-04-26T14:30:57.380" v="4371" actId="1037"/>
          <ac:cxnSpMkLst>
            <pc:docMk/>
            <pc:sldMk cId="2840764070" sldId="1653"/>
            <ac:cxnSpMk id="104" creationId="{43FB815F-1003-48EC-942E-0FA25B92C8E6}"/>
          </ac:cxnSpMkLst>
        </pc:cxnChg>
        <pc:cxnChg chg="add del mod">
          <ac:chgData name="" userId="4926d2b407f31d77" providerId="LiveId" clId="{3107C65D-48CD-48CD-ACA0-620228626B62}" dt="2021-04-26T14:12:55.089" v="4107" actId="478"/>
          <ac:cxnSpMkLst>
            <pc:docMk/>
            <pc:sldMk cId="2840764070" sldId="1653"/>
            <ac:cxnSpMk id="105" creationId="{743303EA-7F0F-4A28-8F0F-EA5EE65D4C7D}"/>
          </ac:cxnSpMkLst>
        </pc:cxnChg>
        <pc:cxnChg chg="add mod">
          <ac:chgData name="" userId="4926d2b407f31d77" providerId="LiveId" clId="{3107C65D-48CD-48CD-ACA0-620228626B62}" dt="2021-04-26T14:30:57.380" v="4371" actId="1037"/>
          <ac:cxnSpMkLst>
            <pc:docMk/>
            <pc:sldMk cId="2840764070" sldId="1653"/>
            <ac:cxnSpMk id="107" creationId="{7E6A5B87-95C8-4143-826B-20D5FB7C7268}"/>
          </ac:cxnSpMkLst>
        </pc:cxnChg>
        <pc:cxnChg chg="add del mod">
          <ac:chgData name="" userId="4926d2b407f31d77" providerId="LiveId" clId="{3107C65D-48CD-48CD-ACA0-620228626B62}" dt="2021-04-26T14:18:01.466" v="4181" actId="478"/>
          <ac:cxnSpMkLst>
            <pc:docMk/>
            <pc:sldMk cId="2840764070" sldId="1653"/>
            <ac:cxnSpMk id="127" creationId="{6EFCC895-E283-48AB-8B56-348D3B564CFF}"/>
          </ac:cxnSpMkLst>
        </pc:cxnChg>
        <pc:cxnChg chg="add mod">
          <ac:chgData name="" userId="4926d2b407f31d77" providerId="LiveId" clId="{3107C65D-48CD-48CD-ACA0-620228626B62}" dt="2021-04-26T14:30:57.380" v="4371" actId="1037"/>
          <ac:cxnSpMkLst>
            <pc:docMk/>
            <pc:sldMk cId="2840764070" sldId="1653"/>
            <ac:cxnSpMk id="153" creationId="{D87FE2C3-7823-472B-B16B-9FACC0C4E9E3}"/>
          </ac:cxnSpMkLst>
        </pc:cxnChg>
        <pc:cxnChg chg="add mod">
          <ac:chgData name="" userId="4926d2b407f31d77" providerId="LiveId" clId="{3107C65D-48CD-48CD-ACA0-620228626B62}" dt="2021-04-26T14:30:57.380" v="4371" actId="1037"/>
          <ac:cxnSpMkLst>
            <pc:docMk/>
            <pc:sldMk cId="2840764070" sldId="1653"/>
            <ac:cxnSpMk id="156" creationId="{E2CBA74F-086D-49AA-8F43-78883B14DD60}"/>
          </ac:cxnSpMkLst>
        </pc:cxnChg>
        <pc:cxnChg chg="add mod">
          <ac:chgData name="" userId="4926d2b407f31d77" providerId="LiveId" clId="{3107C65D-48CD-48CD-ACA0-620228626B62}" dt="2021-04-26T14:30:57.380" v="4371" actId="1037"/>
          <ac:cxnSpMkLst>
            <pc:docMk/>
            <pc:sldMk cId="2840764070" sldId="1653"/>
            <ac:cxnSpMk id="159" creationId="{C8232D22-8D39-40E1-BFD9-9F505AAF8B5C}"/>
          </ac:cxnSpMkLst>
        </pc:cxnChg>
        <pc:cxnChg chg="add mod">
          <ac:chgData name="" userId="4926d2b407f31d77" providerId="LiveId" clId="{3107C65D-48CD-48CD-ACA0-620228626B62}" dt="2021-04-26T14:30:57.380" v="4371" actId="1037"/>
          <ac:cxnSpMkLst>
            <pc:docMk/>
            <pc:sldMk cId="2840764070" sldId="1653"/>
            <ac:cxnSpMk id="162" creationId="{94E37568-B398-451A-ADCC-E04EEB9288ED}"/>
          </ac:cxnSpMkLst>
        </pc:cxnChg>
        <pc:cxnChg chg="add mod">
          <ac:chgData name="" userId="4926d2b407f31d77" providerId="LiveId" clId="{3107C65D-48CD-48CD-ACA0-620228626B62}" dt="2021-04-26T14:30:57.380" v="4371" actId="1037"/>
          <ac:cxnSpMkLst>
            <pc:docMk/>
            <pc:sldMk cId="2840764070" sldId="1653"/>
            <ac:cxnSpMk id="165" creationId="{868454A2-1806-4758-BA2B-D31D6370E1D7}"/>
          </ac:cxnSpMkLst>
        </pc:cxnChg>
        <pc:cxnChg chg="add mod">
          <ac:chgData name="" userId="4926d2b407f31d77" providerId="LiveId" clId="{3107C65D-48CD-48CD-ACA0-620228626B62}" dt="2021-04-26T14:30:57.380" v="4371" actId="1037"/>
          <ac:cxnSpMkLst>
            <pc:docMk/>
            <pc:sldMk cId="2840764070" sldId="1653"/>
            <ac:cxnSpMk id="168" creationId="{ECA645CC-56CE-4545-8DF8-F51AF4909CCF}"/>
          </ac:cxnSpMkLst>
        </pc:cxnChg>
        <pc:cxnChg chg="add mod">
          <ac:chgData name="" userId="4926d2b407f31d77" providerId="LiveId" clId="{3107C65D-48CD-48CD-ACA0-620228626B62}" dt="2021-04-26T14:30:57.380" v="4371" actId="1037"/>
          <ac:cxnSpMkLst>
            <pc:docMk/>
            <pc:sldMk cId="2840764070" sldId="1653"/>
            <ac:cxnSpMk id="178" creationId="{2ED46BB7-2A39-45D8-AA9E-8068066365D0}"/>
          </ac:cxnSpMkLst>
        </pc:cxnChg>
        <pc:cxnChg chg="add mod">
          <ac:chgData name="" userId="4926d2b407f31d77" providerId="LiveId" clId="{3107C65D-48CD-48CD-ACA0-620228626B62}" dt="2021-04-26T14:30:57.380" v="4371" actId="1037"/>
          <ac:cxnSpMkLst>
            <pc:docMk/>
            <pc:sldMk cId="2840764070" sldId="1653"/>
            <ac:cxnSpMk id="182" creationId="{81C1D4A9-03F1-4507-A6DA-B2221947FC11}"/>
          </ac:cxnSpMkLst>
        </pc:cxnChg>
        <pc:cxnChg chg="add mod">
          <ac:chgData name="" userId="4926d2b407f31d77" providerId="LiveId" clId="{3107C65D-48CD-48CD-ACA0-620228626B62}" dt="2021-04-26T14:30:57.380" v="4371" actId="1037"/>
          <ac:cxnSpMkLst>
            <pc:docMk/>
            <pc:sldMk cId="2840764070" sldId="1653"/>
            <ac:cxnSpMk id="185" creationId="{09AEAA60-55D8-4BBB-B3DC-0BDB83CED745}"/>
          </ac:cxnSpMkLst>
        </pc:cxnChg>
        <pc:cxnChg chg="add mod">
          <ac:chgData name="" userId="4926d2b407f31d77" providerId="LiveId" clId="{3107C65D-48CD-48CD-ACA0-620228626B62}" dt="2021-04-26T14:30:57.380" v="4371" actId="1037"/>
          <ac:cxnSpMkLst>
            <pc:docMk/>
            <pc:sldMk cId="2840764070" sldId="1653"/>
            <ac:cxnSpMk id="188" creationId="{D3492E07-DC6D-4444-80C3-107CB8B8CD61}"/>
          </ac:cxnSpMkLst>
        </pc:cxnChg>
        <pc:cxnChg chg="add mod">
          <ac:chgData name="" userId="4926d2b407f31d77" providerId="LiveId" clId="{3107C65D-48CD-48CD-ACA0-620228626B62}" dt="2021-04-26T14:30:57.380" v="4371" actId="1037"/>
          <ac:cxnSpMkLst>
            <pc:docMk/>
            <pc:sldMk cId="2840764070" sldId="1653"/>
            <ac:cxnSpMk id="191" creationId="{683C97D7-F061-4B77-B9B3-256064D717EB}"/>
          </ac:cxnSpMkLst>
        </pc:cxnChg>
        <pc:cxnChg chg="add mod">
          <ac:chgData name="" userId="4926d2b407f31d77" providerId="LiveId" clId="{3107C65D-48CD-48CD-ACA0-620228626B62}" dt="2021-04-26T14:30:57.380" v="4371" actId="1037"/>
          <ac:cxnSpMkLst>
            <pc:docMk/>
            <pc:sldMk cId="2840764070" sldId="1653"/>
            <ac:cxnSpMk id="224" creationId="{9C10F6EA-6D7F-425B-B0FE-35EB57583AA9}"/>
          </ac:cxnSpMkLst>
        </pc:cxnChg>
        <pc:cxnChg chg="add mod">
          <ac:chgData name="" userId="4926d2b407f31d77" providerId="LiveId" clId="{3107C65D-48CD-48CD-ACA0-620228626B62}" dt="2021-04-26T14:30:57.380" v="4371" actId="1037"/>
          <ac:cxnSpMkLst>
            <pc:docMk/>
            <pc:sldMk cId="2840764070" sldId="1653"/>
            <ac:cxnSpMk id="227" creationId="{AD6C0BFF-33DA-4C80-A099-2F80A51ACB33}"/>
          </ac:cxnSpMkLst>
        </pc:cxnChg>
        <pc:cxnChg chg="add mod">
          <ac:chgData name="" userId="4926d2b407f31d77" providerId="LiveId" clId="{3107C65D-48CD-48CD-ACA0-620228626B62}" dt="2021-04-26T14:30:57.380" v="4371" actId="1037"/>
          <ac:cxnSpMkLst>
            <pc:docMk/>
            <pc:sldMk cId="2840764070" sldId="1653"/>
            <ac:cxnSpMk id="230" creationId="{1B0F1E9B-5A3E-4523-933D-4C008D62F8D9}"/>
          </ac:cxnSpMkLst>
        </pc:cxnChg>
        <pc:cxnChg chg="add mod">
          <ac:chgData name="" userId="4926d2b407f31d77" providerId="LiveId" clId="{3107C65D-48CD-48CD-ACA0-620228626B62}" dt="2021-04-26T14:30:57.380" v="4371" actId="1037"/>
          <ac:cxnSpMkLst>
            <pc:docMk/>
            <pc:sldMk cId="2840764070" sldId="1653"/>
            <ac:cxnSpMk id="233" creationId="{FA44B970-4677-45EC-8619-736CC52971B5}"/>
          </ac:cxnSpMkLst>
        </pc:cxnChg>
        <pc:cxnChg chg="add mod">
          <ac:chgData name="" userId="4926d2b407f31d77" providerId="LiveId" clId="{3107C65D-48CD-48CD-ACA0-620228626B62}" dt="2021-04-26T14:30:57.380" v="4371" actId="1037"/>
          <ac:cxnSpMkLst>
            <pc:docMk/>
            <pc:sldMk cId="2840764070" sldId="1653"/>
            <ac:cxnSpMk id="236" creationId="{003A2603-4391-4E4C-ADAE-B8ADA1A6E1FD}"/>
          </ac:cxnSpMkLst>
        </pc:cxnChg>
        <pc:cxnChg chg="add mod ord">
          <ac:chgData name="" userId="4926d2b407f31d77" providerId="LiveId" clId="{3107C65D-48CD-48CD-ACA0-620228626B62}" dt="2021-04-26T14:35:02.682" v="4442" actId="1038"/>
          <ac:cxnSpMkLst>
            <pc:docMk/>
            <pc:sldMk cId="2840764070" sldId="1653"/>
            <ac:cxnSpMk id="256" creationId="{BFB9AFCD-7182-4F25-9EC9-E784522DBC44}"/>
          </ac:cxnSpMkLst>
        </pc:cxnChg>
        <pc:cxnChg chg="add mod">
          <ac:chgData name="" userId="4926d2b407f31d77" providerId="LiveId" clId="{3107C65D-48CD-48CD-ACA0-620228626B62}" dt="2021-04-26T14:34:55.906" v="4436" actId="14100"/>
          <ac:cxnSpMkLst>
            <pc:docMk/>
            <pc:sldMk cId="2840764070" sldId="1653"/>
            <ac:cxnSpMk id="257" creationId="{A209BD6E-7469-4B75-A798-ED79B3DBFDD1}"/>
          </ac:cxnSpMkLst>
        </pc:cxnChg>
      </pc:sldChg>
      <pc:sldChg chg="addSp modSp">
        <pc:chgData name="" userId="4926d2b407f31d77" providerId="LiveId" clId="{3107C65D-48CD-48CD-ACA0-620228626B62}" dt="2021-04-23T09:21:57.003" v="1423"/>
        <pc:sldMkLst>
          <pc:docMk/>
          <pc:sldMk cId="3094098370" sldId="1654"/>
        </pc:sldMkLst>
        <pc:spChg chg="mod">
          <ac:chgData name="" userId="4926d2b407f31d77" providerId="LiveId" clId="{3107C65D-48CD-48CD-ACA0-620228626B62}" dt="2021-04-23T08:55:14.487" v="1230" actId="1076"/>
          <ac:spMkLst>
            <pc:docMk/>
            <pc:sldMk cId="3094098370" sldId="1654"/>
            <ac:spMk id="17" creationId="{9DD729E5-D08A-4FD6-B6F5-86ADAB5B5FDE}"/>
          </ac:spMkLst>
        </pc:spChg>
        <pc:spChg chg="mod">
          <ac:chgData name="" userId="4926d2b407f31d77" providerId="LiveId" clId="{3107C65D-48CD-48CD-ACA0-620228626B62}" dt="2021-04-23T08:55:14.487" v="1230" actId="1076"/>
          <ac:spMkLst>
            <pc:docMk/>
            <pc:sldMk cId="3094098370" sldId="1654"/>
            <ac:spMk id="18" creationId="{A11F08A7-FB19-4B05-8A51-F9155755724F}"/>
          </ac:spMkLst>
        </pc:spChg>
        <pc:spChg chg="add ord">
          <ac:chgData name="" userId="4926d2b407f31d77" providerId="LiveId" clId="{3107C65D-48CD-48CD-ACA0-620228626B62}" dt="2021-04-23T08:54:52.117" v="1226" actId="167"/>
          <ac:spMkLst>
            <pc:docMk/>
            <pc:sldMk cId="3094098370" sldId="1654"/>
            <ac:spMk id="20" creationId="{5DEDFA85-7D6B-41E7-AA19-F296B7A8EC28}"/>
          </ac:spMkLst>
        </pc:spChg>
        <pc:spChg chg="add mod ord">
          <ac:chgData name="" userId="4926d2b407f31d77" providerId="LiveId" clId="{3107C65D-48CD-48CD-ACA0-620228626B62}" dt="2021-04-23T08:54:58.455" v="1227"/>
          <ac:spMkLst>
            <pc:docMk/>
            <pc:sldMk cId="3094098370" sldId="1654"/>
            <ac:spMk id="21" creationId="{182A98AE-44DA-460B-8437-D6477685F3C8}"/>
          </ac:spMkLst>
        </pc:spChg>
        <pc:spChg chg="add ord">
          <ac:chgData name="" userId="4926d2b407f31d77" providerId="LiveId" clId="{3107C65D-48CD-48CD-ACA0-620228626B62}" dt="2021-04-23T08:54:52.117" v="1226" actId="167"/>
          <ac:spMkLst>
            <pc:docMk/>
            <pc:sldMk cId="3094098370" sldId="1654"/>
            <ac:spMk id="22" creationId="{1EBDEDD5-9C27-45D4-85DD-8778B3961C3B}"/>
          </ac:spMkLst>
        </pc:spChg>
        <pc:spChg chg="add ord">
          <ac:chgData name="" userId="4926d2b407f31d77" providerId="LiveId" clId="{3107C65D-48CD-48CD-ACA0-620228626B62}" dt="2021-04-23T08:54:52.117" v="1226" actId="167"/>
          <ac:spMkLst>
            <pc:docMk/>
            <pc:sldMk cId="3094098370" sldId="1654"/>
            <ac:spMk id="23" creationId="{616A92AA-7E9F-460B-A992-CFFA7D93F437}"/>
          </ac:spMkLst>
        </pc:spChg>
        <pc:spChg chg="add">
          <ac:chgData name="" userId="4926d2b407f31d77" providerId="LiveId" clId="{3107C65D-48CD-48CD-ACA0-620228626B62}" dt="2021-04-23T09:21:57.003" v="1423"/>
          <ac:spMkLst>
            <pc:docMk/>
            <pc:sldMk cId="3094098370" sldId="1654"/>
            <ac:spMk id="26" creationId="{0A565328-CFBE-43EA-B0BF-9409E38F7522}"/>
          </ac:spMkLst>
        </pc:spChg>
        <pc:cxnChg chg="mod">
          <ac:chgData name="" userId="4926d2b407f31d77" providerId="LiveId" clId="{3107C65D-48CD-48CD-ACA0-620228626B62}" dt="2021-04-23T08:55:03.457" v="1228" actId="14100"/>
          <ac:cxnSpMkLst>
            <pc:docMk/>
            <pc:sldMk cId="3094098370" sldId="1654"/>
            <ac:cxnSpMk id="19" creationId="{C94CF8BC-BE6A-4BF3-8163-FBB8F1B1D2DE}"/>
          </ac:cxnSpMkLst>
        </pc:cxnChg>
      </pc:sldChg>
      <pc:sldChg chg="addSp modSp">
        <pc:chgData name="" userId="4926d2b407f31d77" providerId="LiveId" clId="{3107C65D-48CD-48CD-ACA0-620228626B62}" dt="2021-04-23T09:04:39.563" v="1291" actId="14100"/>
        <pc:sldMkLst>
          <pc:docMk/>
          <pc:sldMk cId="2762737755" sldId="1655"/>
        </pc:sldMkLst>
        <pc:spChg chg="add mod">
          <ac:chgData name="" userId="4926d2b407f31d77" providerId="LiveId" clId="{3107C65D-48CD-48CD-ACA0-620228626B62}" dt="2021-04-23T09:04:39.563" v="1291" actId="14100"/>
          <ac:spMkLst>
            <pc:docMk/>
            <pc:sldMk cId="2762737755" sldId="1655"/>
            <ac:spMk id="15" creationId="{9A7A0F8C-A362-4C71-B5F2-BE4618A67556}"/>
          </ac:spMkLst>
        </pc:spChg>
        <pc:spChg chg="add mod">
          <ac:chgData name="" userId="4926d2b407f31d77" providerId="LiveId" clId="{3107C65D-48CD-48CD-ACA0-620228626B62}" dt="2021-04-23T09:04:35.994" v="1290" actId="14100"/>
          <ac:spMkLst>
            <pc:docMk/>
            <pc:sldMk cId="2762737755" sldId="1655"/>
            <ac:spMk id="16" creationId="{9081F82C-522C-420A-9D32-675B942A9747}"/>
          </ac:spMkLst>
        </pc:spChg>
        <pc:spChg chg="add mod">
          <ac:chgData name="" userId="4926d2b407f31d77" providerId="LiveId" clId="{3107C65D-48CD-48CD-ACA0-620228626B62}" dt="2021-04-23T09:01:33.455" v="1251" actId="14100"/>
          <ac:spMkLst>
            <pc:docMk/>
            <pc:sldMk cId="2762737755" sldId="1655"/>
            <ac:spMk id="17" creationId="{2C509B62-1033-4CE7-8C09-E907806F22DB}"/>
          </ac:spMkLst>
        </pc:spChg>
        <pc:spChg chg="add mod">
          <ac:chgData name="" userId="4926d2b407f31d77" providerId="LiveId" clId="{3107C65D-48CD-48CD-ACA0-620228626B62}" dt="2021-04-23T09:02:16.545" v="1261" actId="554"/>
          <ac:spMkLst>
            <pc:docMk/>
            <pc:sldMk cId="2762737755" sldId="1655"/>
            <ac:spMk id="18" creationId="{461335DB-43FF-4948-8879-C7B550DF780F}"/>
          </ac:spMkLst>
        </pc:spChg>
        <pc:spChg chg="add mod">
          <ac:chgData name="" userId="4926d2b407f31d77" providerId="LiveId" clId="{3107C65D-48CD-48CD-ACA0-620228626B62}" dt="2021-04-23T09:01:42.577" v="1252" actId="1076"/>
          <ac:spMkLst>
            <pc:docMk/>
            <pc:sldMk cId="2762737755" sldId="1655"/>
            <ac:spMk id="19" creationId="{68E95C37-99F7-4753-AB26-6452FF11AF54}"/>
          </ac:spMkLst>
        </pc:spChg>
        <pc:spChg chg="add mod">
          <ac:chgData name="" userId="4926d2b407f31d77" providerId="LiveId" clId="{3107C65D-48CD-48CD-ACA0-620228626B62}" dt="2021-04-23T09:04:33.434" v="1289" actId="14100"/>
          <ac:spMkLst>
            <pc:docMk/>
            <pc:sldMk cId="2762737755" sldId="1655"/>
            <ac:spMk id="20" creationId="{FA191F53-0051-4143-A562-E2EB43A239FD}"/>
          </ac:spMkLst>
        </pc:spChg>
        <pc:spChg chg="add mod">
          <ac:chgData name="" userId="4926d2b407f31d77" providerId="LiveId" clId="{3107C65D-48CD-48CD-ACA0-620228626B62}" dt="2021-04-23T09:03:35.577" v="1278" actId="1076"/>
          <ac:spMkLst>
            <pc:docMk/>
            <pc:sldMk cId="2762737755" sldId="1655"/>
            <ac:spMk id="21" creationId="{3D9E0621-2448-4D33-BCDA-8A09B6AE77E2}"/>
          </ac:spMkLst>
        </pc:spChg>
        <pc:spChg chg="add mod">
          <ac:chgData name="" userId="4926d2b407f31d77" providerId="LiveId" clId="{3107C65D-48CD-48CD-ACA0-620228626B62}" dt="2021-04-23T09:04:31.522" v="1288" actId="14100"/>
          <ac:spMkLst>
            <pc:docMk/>
            <pc:sldMk cId="2762737755" sldId="1655"/>
            <ac:spMk id="22" creationId="{FD644A4B-FF0E-43C1-8526-ECD3A3B6005E}"/>
          </ac:spMkLst>
        </pc:spChg>
      </pc:sldChg>
      <pc:sldChg chg="addSp delSp modSp">
        <pc:chgData name="" userId="4926d2b407f31d77" providerId="LiveId" clId="{3107C65D-48CD-48CD-ACA0-620228626B62}" dt="2021-04-23T12:07:03.262" v="2858" actId="207"/>
        <pc:sldMkLst>
          <pc:docMk/>
          <pc:sldMk cId="1827323120" sldId="1656"/>
        </pc:sldMkLst>
        <pc:spChg chg="add del">
          <ac:chgData name="" userId="4926d2b407f31d77" providerId="LiveId" clId="{3107C65D-48CD-48CD-ACA0-620228626B62}" dt="2021-04-23T11:54:47.034" v="2610" actId="478"/>
          <ac:spMkLst>
            <pc:docMk/>
            <pc:sldMk cId="1827323120" sldId="1656"/>
            <ac:spMk id="30" creationId="{8AA21899-13CE-430B-B791-797EB17987D1}"/>
          </ac:spMkLst>
        </pc:spChg>
        <pc:spChg chg="add mod">
          <ac:chgData name="" userId="4926d2b407f31d77" providerId="LiveId" clId="{3107C65D-48CD-48CD-ACA0-620228626B62}" dt="2021-04-23T11:55:53.306" v="2648" actId="164"/>
          <ac:spMkLst>
            <pc:docMk/>
            <pc:sldMk cId="1827323120" sldId="1656"/>
            <ac:spMk id="32" creationId="{50E04054-AD42-4646-A94D-913DCB349018}"/>
          </ac:spMkLst>
        </pc:spChg>
        <pc:spChg chg="add mod">
          <ac:chgData name="" userId="4926d2b407f31d77" providerId="LiveId" clId="{3107C65D-48CD-48CD-ACA0-620228626B62}" dt="2021-04-23T11:55:53.306" v="2648" actId="164"/>
          <ac:spMkLst>
            <pc:docMk/>
            <pc:sldMk cId="1827323120" sldId="1656"/>
            <ac:spMk id="35" creationId="{FBAE2FF0-7E9C-47C2-9EF4-63118285B396}"/>
          </ac:spMkLst>
        </pc:spChg>
        <pc:spChg chg="add mod ord">
          <ac:chgData name="" userId="4926d2b407f31d77" providerId="LiveId" clId="{3107C65D-48CD-48CD-ACA0-620228626B62}" dt="2021-04-23T12:05:39.249" v="2792" actId="166"/>
          <ac:spMkLst>
            <pc:docMk/>
            <pc:sldMk cId="1827323120" sldId="1656"/>
            <ac:spMk id="37" creationId="{D3A230ED-EBBF-4366-A8A9-3FD38DC7F2F6}"/>
          </ac:spMkLst>
        </pc:spChg>
        <pc:spChg chg="add mod ord">
          <ac:chgData name="" userId="4926d2b407f31d77" providerId="LiveId" clId="{3107C65D-48CD-48CD-ACA0-620228626B62}" dt="2021-04-23T12:05:39.249" v="2792" actId="166"/>
          <ac:spMkLst>
            <pc:docMk/>
            <pc:sldMk cId="1827323120" sldId="1656"/>
            <ac:spMk id="38" creationId="{4F56D932-F992-4D7D-B5B3-5D54798BB842}"/>
          </ac:spMkLst>
        </pc:spChg>
        <pc:spChg chg="add mod ord">
          <ac:chgData name="" userId="4926d2b407f31d77" providerId="LiveId" clId="{3107C65D-48CD-48CD-ACA0-620228626B62}" dt="2021-04-23T12:06:52.002" v="2856" actId="207"/>
          <ac:spMkLst>
            <pc:docMk/>
            <pc:sldMk cId="1827323120" sldId="1656"/>
            <ac:spMk id="39" creationId="{1AF2A18F-8CED-4250-8CFD-A41953E911CE}"/>
          </ac:spMkLst>
        </pc:spChg>
        <pc:spChg chg="add mod ord">
          <ac:chgData name="" userId="4926d2b407f31d77" providerId="LiveId" clId="{3107C65D-48CD-48CD-ACA0-620228626B62}" dt="2021-04-23T12:06:58.478" v="2857" actId="207"/>
          <ac:spMkLst>
            <pc:docMk/>
            <pc:sldMk cId="1827323120" sldId="1656"/>
            <ac:spMk id="40" creationId="{18E62FC2-2A78-400C-96C1-29B05B6F0C03}"/>
          </ac:spMkLst>
        </pc:spChg>
        <pc:spChg chg="add mod ord">
          <ac:chgData name="" userId="4926d2b407f31d77" providerId="LiveId" clId="{3107C65D-48CD-48CD-ACA0-620228626B62}" dt="2021-04-23T12:05:32.953" v="2791" actId="166"/>
          <ac:spMkLst>
            <pc:docMk/>
            <pc:sldMk cId="1827323120" sldId="1656"/>
            <ac:spMk id="41" creationId="{32C2F107-1FE9-4A4D-B3EA-F74FE94CC048}"/>
          </ac:spMkLst>
        </pc:spChg>
        <pc:spChg chg="add mod">
          <ac:chgData name="" userId="4926d2b407f31d77" providerId="LiveId" clId="{3107C65D-48CD-48CD-ACA0-620228626B62}" dt="2021-04-23T12:05:53.266" v="2795" actId="1076"/>
          <ac:spMkLst>
            <pc:docMk/>
            <pc:sldMk cId="1827323120" sldId="1656"/>
            <ac:spMk id="42" creationId="{20017955-EA4B-402A-902F-6B8C3C62B905}"/>
          </ac:spMkLst>
        </pc:spChg>
        <pc:spChg chg="add mod ord">
          <ac:chgData name="" userId="4926d2b407f31d77" providerId="LiveId" clId="{3107C65D-48CD-48CD-ACA0-620228626B62}" dt="2021-04-23T12:05:32.953" v="2791" actId="166"/>
          <ac:spMkLst>
            <pc:docMk/>
            <pc:sldMk cId="1827323120" sldId="1656"/>
            <ac:spMk id="43" creationId="{A506C8FD-4715-4406-9E49-CFF657738EDA}"/>
          </ac:spMkLst>
        </pc:spChg>
        <pc:spChg chg="add mod ord">
          <ac:chgData name="" userId="4926d2b407f31d77" providerId="LiveId" clId="{3107C65D-48CD-48CD-ACA0-620228626B62}" dt="2021-04-23T12:05:32.953" v="2791" actId="166"/>
          <ac:spMkLst>
            <pc:docMk/>
            <pc:sldMk cId="1827323120" sldId="1656"/>
            <ac:spMk id="44" creationId="{733B64F4-B01F-4B02-896F-F630239CD0E1}"/>
          </ac:spMkLst>
        </pc:spChg>
        <pc:spChg chg="add mod ord">
          <ac:chgData name="" userId="4926d2b407f31d77" providerId="LiveId" clId="{3107C65D-48CD-48CD-ACA0-620228626B62}" dt="2021-04-23T12:07:03.262" v="2858" actId="207"/>
          <ac:spMkLst>
            <pc:docMk/>
            <pc:sldMk cId="1827323120" sldId="1656"/>
            <ac:spMk id="45" creationId="{2BCE0CC7-BA08-42B9-9AF6-EC588B1B21C1}"/>
          </ac:spMkLst>
        </pc:spChg>
        <pc:spChg chg="add mod ord">
          <ac:chgData name="" userId="4926d2b407f31d77" providerId="LiveId" clId="{3107C65D-48CD-48CD-ACA0-620228626B62}" dt="2021-04-23T12:05:27.777" v="2790" actId="1076"/>
          <ac:spMkLst>
            <pc:docMk/>
            <pc:sldMk cId="1827323120" sldId="1656"/>
            <ac:spMk id="46" creationId="{5FC7049F-BF40-4CE0-BF42-6E84EAC76E0A}"/>
          </ac:spMkLst>
        </pc:spChg>
        <pc:spChg chg="add mod ord">
          <ac:chgData name="" userId="4926d2b407f31d77" providerId="LiveId" clId="{3107C65D-48CD-48CD-ACA0-620228626B62}" dt="2021-04-23T12:05:27.777" v="2790" actId="1076"/>
          <ac:spMkLst>
            <pc:docMk/>
            <pc:sldMk cId="1827323120" sldId="1656"/>
            <ac:spMk id="47" creationId="{4FD9F576-BCA6-4E3D-804A-E4004B98852E}"/>
          </ac:spMkLst>
        </pc:spChg>
        <pc:spChg chg="add mod ord">
          <ac:chgData name="" userId="4926d2b407f31d77" providerId="LiveId" clId="{3107C65D-48CD-48CD-ACA0-620228626B62}" dt="2021-04-23T12:05:27.777" v="2790" actId="1076"/>
          <ac:spMkLst>
            <pc:docMk/>
            <pc:sldMk cId="1827323120" sldId="1656"/>
            <ac:spMk id="48" creationId="{3FCA91D2-6895-4C2C-B1F1-749DF23573A0}"/>
          </ac:spMkLst>
        </pc:spChg>
        <pc:spChg chg="add mod">
          <ac:chgData name="" userId="4926d2b407f31d77" providerId="LiveId" clId="{3107C65D-48CD-48CD-ACA0-620228626B62}" dt="2021-04-23T12:05:53.266" v="2795" actId="1076"/>
          <ac:spMkLst>
            <pc:docMk/>
            <pc:sldMk cId="1827323120" sldId="1656"/>
            <ac:spMk id="49" creationId="{ADA5BA98-9029-4122-BC6E-6BD52624AB90}"/>
          </ac:spMkLst>
        </pc:spChg>
        <pc:spChg chg="add mod">
          <ac:chgData name="" userId="4926d2b407f31d77" providerId="LiveId" clId="{3107C65D-48CD-48CD-ACA0-620228626B62}" dt="2021-04-23T12:05:53.266" v="2795" actId="1076"/>
          <ac:spMkLst>
            <pc:docMk/>
            <pc:sldMk cId="1827323120" sldId="1656"/>
            <ac:spMk id="51" creationId="{FFE9919A-79F2-4215-ADF0-C0943B336671}"/>
          </ac:spMkLst>
        </pc:spChg>
        <pc:spChg chg="add mod">
          <ac:chgData name="" userId="4926d2b407f31d77" providerId="LiveId" clId="{3107C65D-48CD-48CD-ACA0-620228626B62}" dt="2021-04-23T12:05:53.266" v="2795" actId="1076"/>
          <ac:spMkLst>
            <pc:docMk/>
            <pc:sldMk cId="1827323120" sldId="1656"/>
            <ac:spMk id="53" creationId="{ED70C178-40A3-49F6-A36E-CE5042F36074}"/>
          </ac:spMkLst>
        </pc:spChg>
        <pc:spChg chg="add mod">
          <ac:chgData name="" userId="4926d2b407f31d77" providerId="LiveId" clId="{3107C65D-48CD-48CD-ACA0-620228626B62}" dt="2021-04-23T12:06:04.661" v="2797" actId="20577"/>
          <ac:spMkLst>
            <pc:docMk/>
            <pc:sldMk cId="1827323120" sldId="1656"/>
            <ac:spMk id="54" creationId="{739B9F42-23C2-4B37-B037-608C47C56379}"/>
          </ac:spMkLst>
        </pc:spChg>
        <pc:grpChg chg="add mod ord">
          <ac:chgData name="" userId="4926d2b407f31d77" providerId="LiveId" clId="{3107C65D-48CD-48CD-ACA0-620228626B62}" dt="2021-04-23T12:06:38.122" v="2855" actId="1037"/>
          <ac:grpSpMkLst>
            <pc:docMk/>
            <pc:sldMk cId="1827323120" sldId="1656"/>
            <ac:grpSpMk id="2" creationId="{B4EC4FB0-85C3-4014-AD41-D83F8E6C40D7}"/>
          </ac:grpSpMkLst>
        </pc:grpChg>
        <pc:picChg chg="add mod">
          <ac:chgData name="" userId="4926d2b407f31d77" providerId="LiveId" clId="{3107C65D-48CD-48CD-ACA0-620228626B62}" dt="2021-04-23T11:55:53.306" v="2648" actId="164"/>
          <ac:picMkLst>
            <pc:docMk/>
            <pc:sldMk cId="1827323120" sldId="1656"/>
            <ac:picMk id="15" creationId="{45322FB8-20FA-49E7-A89A-DA7A945397A8}"/>
          </ac:picMkLst>
        </pc:picChg>
        <pc:picChg chg="add del">
          <ac:chgData name="" userId="4926d2b407f31d77" providerId="LiveId" clId="{3107C65D-48CD-48CD-ACA0-620228626B62}" dt="2021-04-23T11:55:48.466" v="2647" actId="478"/>
          <ac:picMkLst>
            <pc:docMk/>
            <pc:sldMk cId="1827323120" sldId="1656"/>
            <ac:picMk id="16" creationId="{B5F4F80B-70BE-4D6B-9BD1-653654FF7F5E}"/>
          </ac:picMkLst>
        </pc:picChg>
        <pc:picChg chg="add mod">
          <ac:chgData name="" userId="4926d2b407f31d77" providerId="LiveId" clId="{3107C65D-48CD-48CD-ACA0-620228626B62}" dt="2021-04-23T11:55:53.306" v="2648" actId="164"/>
          <ac:picMkLst>
            <pc:docMk/>
            <pc:sldMk cId="1827323120" sldId="1656"/>
            <ac:picMk id="17" creationId="{6AD54F58-B9E4-4DEF-8FB5-7978CE0AAEAD}"/>
          </ac:picMkLst>
        </pc:picChg>
        <pc:picChg chg="add mod">
          <ac:chgData name="" userId="4926d2b407f31d77" providerId="LiveId" clId="{3107C65D-48CD-48CD-ACA0-620228626B62}" dt="2021-04-23T11:55:53.306" v="2648" actId="164"/>
          <ac:picMkLst>
            <pc:docMk/>
            <pc:sldMk cId="1827323120" sldId="1656"/>
            <ac:picMk id="18" creationId="{F7B46A8C-BEFD-4DB7-AEAA-3A24F0C1C630}"/>
          </ac:picMkLst>
        </pc:picChg>
        <pc:picChg chg="add mod">
          <ac:chgData name="" userId="4926d2b407f31d77" providerId="LiveId" clId="{3107C65D-48CD-48CD-ACA0-620228626B62}" dt="2021-04-23T11:55:53.306" v="2648" actId="164"/>
          <ac:picMkLst>
            <pc:docMk/>
            <pc:sldMk cId="1827323120" sldId="1656"/>
            <ac:picMk id="19" creationId="{DEC6BF52-50BE-4FBB-B289-99E7073011CA}"/>
          </ac:picMkLst>
        </pc:picChg>
        <pc:picChg chg="add mod">
          <ac:chgData name="" userId="4926d2b407f31d77" providerId="LiveId" clId="{3107C65D-48CD-48CD-ACA0-620228626B62}" dt="2021-04-23T11:55:53.306" v="2648" actId="164"/>
          <ac:picMkLst>
            <pc:docMk/>
            <pc:sldMk cId="1827323120" sldId="1656"/>
            <ac:picMk id="20" creationId="{E49ED9A3-20D8-497C-A664-2447FB1FB342}"/>
          </ac:picMkLst>
        </pc:picChg>
        <pc:picChg chg="add mod">
          <ac:chgData name="" userId="4926d2b407f31d77" providerId="LiveId" clId="{3107C65D-48CD-48CD-ACA0-620228626B62}" dt="2021-04-23T11:55:53.306" v="2648" actId="164"/>
          <ac:picMkLst>
            <pc:docMk/>
            <pc:sldMk cId="1827323120" sldId="1656"/>
            <ac:picMk id="21" creationId="{BF34F255-B2F9-40D8-AEDA-819956ADEC6B}"/>
          </ac:picMkLst>
        </pc:picChg>
        <pc:picChg chg="add mod">
          <ac:chgData name="" userId="4926d2b407f31d77" providerId="LiveId" clId="{3107C65D-48CD-48CD-ACA0-620228626B62}" dt="2021-04-23T11:55:53.306" v="2648" actId="164"/>
          <ac:picMkLst>
            <pc:docMk/>
            <pc:sldMk cId="1827323120" sldId="1656"/>
            <ac:picMk id="22" creationId="{C5B8D66D-A02E-4D15-A2E0-9B5DFF90C2CA}"/>
          </ac:picMkLst>
        </pc:picChg>
        <pc:picChg chg="add mod">
          <ac:chgData name="" userId="4926d2b407f31d77" providerId="LiveId" clId="{3107C65D-48CD-48CD-ACA0-620228626B62}" dt="2021-04-23T11:55:53.306" v="2648" actId="164"/>
          <ac:picMkLst>
            <pc:docMk/>
            <pc:sldMk cId="1827323120" sldId="1656"/>
            <ac:picMk id="23" creationId="{A45E08D5-B09A-49E4-9043-EE67FB630D33}"/>
          </ac:picMkLst>
        </pc:picChg>
        <pc:picChg chg="add mod">
          <ac:chgData name="" userId="4926d2b407f31d77" providerId="LiveId" clId="{3107C65D-48CD-48CD-ACA0-620228626B62}" dt="2021-04-23T11:55:53.306" v="2648" actId="164"/>
          <ac:picMkLst>
            <pc:docMk/>
            <pc:sldMk cId="1827323120" sldId="1656"/>
            <ac:picMk id="26" creationId="{E7938045-B5E9-4B73-B06E-6D1D63C645C6}"/>
          </ac:picMkLst>
        </pc:picChg>
        <pc:picChg chg="add mod">
          <ac:chgData name="" userId="4926d2b407f31d77" providerId="LiveId" clId="{3107C65D-48CD-48CD-ACA0-620228626B62}" dt="2021-04-23T11:55:53.306" v="2648" actId="164"/>
          <ac:picMkLst>
            <pc:docMk/>
            <pc:sldMk cId="1827323120" sldId="1656"/>
            <ac:picMk id="27" creationId="{3938032E-EB89-4CCB-B635-490B03C1E2E4}"/>
          </ac:picMkLst>
        </pc:picChg>
        <pc:picChg chg="add mod">
          <ac:chgData name="" userId="4926d2b407f31d77" providerId="LiveId" clId="{3107C65D-48CD-48CD-ACA0-620228626B62}" dt="2021-04-23T11:55:53.306" v="2648" actId="164"/>
          <ac:picMkLst>
            <pc:docMk/>
            <pc:sldMk cId="1827323120" sldId="1656"/>
            <ac:picMk id="28" creationId="{AADFBF46-9082-4DFC-A49A-A80ECB8AEBF5}"/>
          </ac:picMkLst>
        </pc:picChg>
        <pc:picChg chg="add mod ord">
          <ac:chgData name="" userId="4926d2b407f31d77" providerId="LiveId" clId="{3107C65D-48CD-48CD-ACA0-620228626B62}" dt="2021-04-23T11:55:53.306" v="2648" actId="164"/>
          <ac:picMkLst>
            <pc:docMk/>
            <pc:sldMk cId="1827323120" sldId="1656"/>
            <ac:picMk id="29" creationId="{71C3DA5A-0AB0-4D80-87CA-812C5C074774}"/>
          </ac:picMkLst>
        </pc:picChg>
        <pc:picChg chg="add mod">
          <ac:chgData name="" userId="4926d2b407f31d77" providerId="LiveId" clId="{3107C65D-48CD-48CD-ACA0-620228626B62}" dt="2021-04-23T11:55:53.306" v="2648" actId="164"/>
          <ac:picMkLst>
            <pc:docMk/>
            <pc:sldMk cId="1827323120" sldId="1656"/>
            <ac:picMk id="31" creationId="{E749A4F7-5713-4E5F-95E1-7CCAC111A011}"/>
          </ac:picMkLst>
        </pc:picChg>
        <pc:picChg chg="add del">
          <ac:chgData name="" userId="4926d2b407f31d77" providerId="LiveId" clId="{3107C65D-48CD-48CD-ACA0-620228626B62}" dt="2021-04-23T11:54:49.810" v="2611" actId="478"/>
          <ac:picMkLst>
            <pc:docMk/>
            <pc:sldMk cId="1827323120" sldId="1656"/>
            <ac:picMk id="33" creationId="{AB480699-92F3-49B3-8C47-4DA07FF3D5B8}"/>
          </ac:picMkLst>
        </pc:picChg>
        <pc:picChg chg="add mod">
          <ac:chgData name="" userId="4926d2b407f31d77" providerId="LiveId" clId="{3107C65D-48CD-48CD-ACA0-620228626B62}" dt="2021-04-23T11:55:53.306" v="2648" actId="164"/>
          <ac:picMkLst>
            <pc:docMk/>
            <pc:sldMk cId="1827323120" sldId="1656"/>
            <ac:picMk id="34" creationId="{564D1044-D930-414A-AEF4-5EC63CF47E3E}"/>
          </ac:picMkLst>
        </pc:picChg>
        <pc:picChg chg="add del mod">
          <ac:chgData name="" userId="4926d2b407f31d77" providerId="LiveId" clId="{3107C65D-48CD-48CD-ACA0-620228626B62}" dt="2021-04-23T11:55:23.569" v="2621" actId="478"/>
          <ac:picMkLst>
            <pc:docMk/>
            <pc:sldMk cId="1827323120" sldId="1656"/>
            <ac:picMk id="36" creationId="{5D471D94-F958-4E5E-8244-5FE35F7307C5}"/>
          </ac:picMkLst>
        </pc:picChg>
      </pc:sldChg>
      <pc:sldChg chg="addSp">
        <pc:chgData name="" userId="4926d2b407f31d77" providerId="LiveId" clId="{3107C65D-48CD-48CD-ACA0-620228626B62}" dt="2021-04-23T09:21:54.677" v="1422"/>
        <pc:sldMkLst>
          <pc:docMk/>
          <pc:sldMk cId="3964032544" sldId="1657"/>
        </pc:sldMkLst>
        <pc:spChg chg="add">
          <ac:chgData name="" userId="4926d2b407f31d77" providerId="LiveId" clId="{3107C65D-48CD-48CD-ACA0-620228626B62}" dt="2021-04-23T09:21:54.677" v="1422"/>
          <ac:spMkLst>
            <pc:docMk/>
            <pc:sldMk cId="3964032544" sldId="1657"/>
            <ac:spMk id="39" creationId="{CB233CAE-AD56-496F-ACF9-65DDBAD956BE}"/>
          </ac:spMkLst>
        </pc:spChg>
      </pc:sldChg>
      <pc:sldChg chg="addSp delSp modSp">
        <pc:chgData name="" userId="4926d2b407f31d77" providerId="LiveId" clId="{3107C65D-48CD-48CD-ACA0-620228626B62}" dt="2021-04-23T09:15:21.835" v="1402" actId="20577"/>
        <pc:sldMkLst>
          <pc:docMk/>
          <pc:sldMk cId="467119744" sldId="1658"/>
        </pc:sldMkLst>
        <pc:spChg chg="add mod">
          <ac:chgData name="" userId="4926d2b407f31d77" providerId="LiveId" clId="{3107C65D-48CD-48CD-ACA0-620228626B62}" dt="2021-04-23T09:08:55.123" v="1331" actId="14100"/>
          <ac:spMkLst>
            <pc:docMk/>
            <pc:sldMk cId="467119744" sldId="1658"/>
            <ac:spMk id="20" creationId="{A76C6AA4-8644-4925-B436-9BB386A9E680}"/>
          </ac:spMkLst>
        </pc:spChg>
        <pc:spChg chg="add mod">
          <ac:chgData name="" userId="4926d2b407f31d77" providerId="LiveId" clId="{3107C65D-48CD-48CD-ACA0-620228626B62}" dt="2021-04-23T09:09:02.875" v="1334" actId="1076"/>
          <ac:spMkLst>
            <pc:docMk/>
            <pc:sldMk cId="467119744" sldId="1658"/>
            <ac:spMk id="21" creationId="{7A7B7316-6EF9-48C8-9FD9-F99B1F423EA2}"/>
          </ac:spMkLst>
        </pc:spChg>
        <pc:spChg chg="add del">
          <ac:chgData name="" userId="4926d2b407f31d77" providerId="LiveId" clId="{3107C65D-48CD-48CD-ACA0-620228626B62}" dt="2021-04-23T09:06:35.441" v="1299" actId="478"/>
          <ac:spMkLst>
            <pc:docMk/>
            <pc:sldMk cId="467119744" sldId="1658"/>
            <ac:spMk id="22" creationId="{89BFCA5B-FED3-4ECC-8CA9-ABA0049FB6CD}"/>
          </ac:spMkLst>
        </pc:spChg>
        <pc:spChg chg="add mod">
          <ac:chgData name="" userId="4926d2b407f31d77" providerId="LiveId" clId="{3107C65D-48CD-48CD-ACA0-620228626B62}" dt="2021-04-23T09:09:47.809" v="1343" actId="12"/>
          <ac:spMkLst>
            <pc:docMk/>
            <pc:sldMk cId="467119744" sldId="1658"/>
            <ac:spMk id="23" creationId="{453C3852-93BA-41CA-BF18-FC9D866CCD1F}"/>
          </ac:spMkLst>
        </pc:spChg>
        <pc:spChg chg="mod">
          <ac:chgData name="" userId="4926d2b407f31d77" providerId="LiveId" clId="{3107C65D-48CD-48CD-ACA0-620228626B62}" dt="2021-04-23T09:15:21.835" v="1402" actId="20577"/>
          <ac:spMkLst>
            <pc:docMk/>
            <pc:sldMk cId="467119744" sldId="1658"/>
            <ac:spMk id="24" creationId="{5526FA7D-3464-41FA-B79B-EF2C649713BD}"/>
          </ac:spMkLst>
        </pc:spChg>
        <pc:spChg chg="add mod">
          <ac:chgData name="" userId="4926d2b407f31d77" providerId="LiveId" clId="{3107C65D-48CD-48CD-ACA0-620228626B62}" dt="2021-04-23T09:07:03.930" v="1307" actId="571"/>
          <ac:spMkLst>
            <pc:docMk/>
            <pc:sldMk cId="467119744" sldId="1658"/>
            <ac:spMk id="26" creationId="{77A4E9FA-AFF9-42D3-BAE5-7E6473F1C30D}"/>
          </ac:spMkLst>
        </pc:spChg>
        <pc:spChg chg="add mod">
          <ac:chgData name="" userId="4926d2b407f31d77" providerId="LiveId" clId="{3107C65D-48CD-48CD-ACA0-620228626B62}" dt="2021-04-23T09:07:03.930" v="1307" actId="571"/>
          <ac:spMkLst>
            <pc:docMk/>
            <pc:sldMk cId="467119744" sldId="1658"/>
            <ac:spMk id="27" creationId="{2E3CFE75-6947-45F3-9D59-04355815ED2B}"/>
          </ac:spMkLst>
        </pc:spChg>
        <pc:spChg chg="add mod">
          <ac:chgData name="" userId="4926d2b407f31d77" providerId="LiveId" clId="{3107C65D-48CD-48CD-ACA0-620228626B62}" dt="2021-04-23T09:07:03.930" v="1307" actId="571"/>
          <ac:spMkLst>
            <pc:docMk/>
            <pc:sldMk cId="467119744" sldId="1658"/>
            <ac:spMk id="28" creationId="{8F9BD70B-B6CD-448B-BEB5-772CFF932635}"/>
          </ac:spMkLst>
        </pc:spChg>
        <pc:spChg chg="add mod">
          <ac:chgData name="" userId="4926d2b407f31d77" providerId="LiveId" clId="{3107C65D-48CD-48CD-ACA0-620228626B62}" dt="2021-04-23T09:09:19.674" v="1338" actId="1036"/>
          <ac:spMkLst>
            <pc:docMk/>
            <pc:sldMk cId="467119744" sldId="1658"/>
            <ac:spMk id="29" creationId="{5D33DA96-5EA5-43BA-AFBE-E1DDFDFA3DCF}"/>
          </ac:spMkLst>
        </pc:spChg>
        <pc:spChg chg="add mod">
          <ac:chgData name="" userId="4926d2b407f31d77" providerId="LiveId" clId="{3107C65D-48CD-48CD-ACA0-620228626B62}" dt="2021-04-23T09:09:57.664" v="1344" actId="12"/>
          <ac:spMkLst>
            <pc:docMk/>
            <pc:sldMk cId="467119744" sldId="1658"/>
            <ac:spMk id="30" creationId="{3F19EB43-A9EE-4DE2-86D6-F689E4D00477}"/>
          </ac:spMkLst>
        </pc:spChg>
        <pc:spChg chg="add mod ord">
          <ac:chgData name="" userId="4926d2b407f31d77" providerId="LiveId" clId="{3107C65D-48CD-48CD-ACA0-620228626B62}" dt="2021-04-23T09:13:11.621" v="1376" actId="207"/>
          <ac:spMkLst>
            <pc:docMk/>
            <pc:sldMk cId="467119744" sldId="1658"/>
            <ac:spMk id="31" creationId="{BF28DE43-3C59-4AAE-8AF3-84D3D0BD2940}"/>
          </ac:spMkLst>
        </pc:spChg>
        <pc:spChg chg="add mod">
          <ac:chgData name="" userId="4926d2b407f31d77" providerId="LiveId" clId="{3107C65D-48CD-48CD-ACA0-620228626B62}" dt="2021-04-23T09:09:09.788" v="1335" actId="1076"/>
          <ac:spMkLst>
            <pc:docMk/>
            <pc:sldMk cId="467119744" sldId="1658"/>
            <ac:spMk id="32" creationId="{8BB566B5-5934-4043-9529-B3578B03BCDD}"/>
          </ac:spMkLst>
        </pc:spChg>
        <pc:spChg chg="add mod">
          <ac:chgData name="" userId="4926d2b407f31d77" providerId="LiveId" clId="{3107C65D-48CD-48CD-ACA0-620228626B62}" dt="2021-04-23T09:09:19.674" v="1338" actId="1036"/>
          <ac:spMkLst>
            <pc:docMk/>
            <pc:sldMk cId="467119744" sldId="1658"/>
            <ac:spMk id="33" creationId="{45074FE8-D185-428A-923D-4ADFC7FB4575}"/>
          </ac:spMkLst>
        </pc:spChg>
        <pc:spChg chg="add mod">
          <ac:chgData name="" userId="4926d2b407f31d77" providerId="LiveId" clId="{3107C65D-48CD-48CD-ACA0-620228626B62}" dt="2021-04-23T09:10:52.554" v="1356" actId="164"/>
          <ac:spMkLst>
            <pc:docMk/>
            <pc:sldMk cId="467119744" sldId="1658"/>
            <ac:spMk id="34" creationId="{1169567F-7E9B-4D5B-8F89-0F63E6914DB4}"/>
          </ac:spMkLst>
        </pc:spChg>
        <pc:spChg chg="add mod">
          <ac:chgData name="" userId="4926d2b407f31d77" providerId="LiveId" clId="{3107C65D-48CD-48CD-ACA0-620228626B62}" dt="2021-04-23T09:10:52.554" v="1356" actId="164"/>
          <ac:spMkLst>
            <pc:docMk/>
            <pc:sldMk cId="467119744" sldId="1658"/>
            <ac:spMk id="35" creationId="{6409DC5F-D818-4F77-A97C-E76ED4AB8B6C}"/>
          </ac:spMkLst>
        </pc:spChg>
        <pc:spChg chg="add mod">
          <ac:chgData name="" userId="4926d2b407f31d77" providerId="LiveId" clId="{3107C65D-48CD-48CD-ACA0-620228626B62}" dt="2021-04-23T09:10:52.554" v="1356" actId="164"/>
          <ac:spMkLst>
            <pc:docMk/>
            <pc:sldMk cId="467119744" sldId="1658"/>
            <ac:spMk id="36" creationId="{052B8298-E1DE-4DC8-B090-B5A65F2A4314}"/>
          </ac:spMkLst>
        </pc:spChg>
        <pc:spChg chg="add mod">
          <ac:chgData name="" userId="4926d2b407f31d77" providerId="LiveId" clId="{3107C65D-48CD-48CD-ACA0-620228626B62}" dt="2021-04-23T09:15:00.666" v="1398" actId="1037"/>
          <ac:spMkLst>
            <pc:docMk/>
            <pc:sldMk cId="467119744" sldId="1658"/>
            <ac:spMk id="37" creationId="{5C21B4B2-82F2-48C2-B1F9-8A6DB1077081}"/>
          </ac:spMkLst>
        </pc:spChg>
        <pc:spChg chg="add mod">
          <ac:chgData name="" userId="4926d2b407f31d77" providerId="LiveId" clId="{3107C65D-48CD-48CD-ACA0-620228626B62}" dt="2021-04-23T09:14:53.193" v="1394" actId="1076"/>
          <ac:spMkLst>
            <pc:docMk/>
            <pc:sldMk cId="467119744" sldId="1658"/>
            <ac:spMk id="38" creationId="{8FA74476-1420-4A3A-87E2-726E536389F5}"/>
          </ac:spMkLst>
        </pc:spChg>
        <pc:spChg chg="add mod ord">
          <ac:chgData name="" userId="4926d2b407f31d77" providerId="LiveId" clId="{3107C65D-48CD-48CD-ACA0-620228626B62}" dt="2021-04-23T09:14:34.610" v="1393" actId="207"/>
          <ac:spMkLst>
            <pc:docMk/>
            <pc:sldMk cId="467119744" sldId="1658"/>
            <ac:spMk id="39" creationId="{78FD8293-20CA-4C26-BF6B-B370EC4771A0}"/>
          </ac:spMkLst>
        </pc:spChg>
        <pc:spChg chg="add mod">
          <ac:chgData name="" userId="4926d2b407f31d77" providerId="LiveId" clId="{3107C65D-48CD-48CD-ACA0-620228626B62}" dt="2021-04-23T09:15:00.666" v="1398" actId="1037"/>
          <ac:spMkLst>
            <pc:docMk/>
            <pc:sldMk cId="467119744" sldId="1658"/>
            <ac:spMk id="40" creationId="{9C851530-4995-4438-B1B6-BD6FDA83401D}"/>
          </ac:spMkLst>
        </pc:spChg>
        <pc:spChg chg="add mod">
          <ac:chgData name="" userId="4926d2b407f31d77" providerId="LiveId" clId="{3107C65D-48CD-48CD-ACA0-620228626B62}" dt="2021-04-23T09:14:16.872" v="1392" actId="1076"/>
          <ac:spMkLst>
            <pc:docMk/>
            <pc:sldMk cId="467119744" sldId="1658"/>
            <ac:spMk id="41" creationId="{EEF5AEBC-8504-4EDB-AC61-3D83DEC60BA7}"/>
          </ac:spMkLst>
        </pc:spChg>
        <pc:spChg chg="add mod">
          <ac:chgData name="" userId="4926d2b407f31d77" providerId="LiveId" clId="{3107C65D-48CD-48CD-ACA0-620228626B62}" dt="2021-04-23T09:15:00.666" v="1398" actId="1037"/>
          <ac:spMkLst>
            <pc:docMk/>
            <pc:sldMk cId="467119744" sldId="1658"/>
            <ac:spMk id="42" creationId="{89F8F629-0579-41E6-81E7-92B3B22DF16E}"/>
          </ac:spMkLst>
        </pc:spChg>
        <pc:spChg chg="add mod">
          <ac:chgData name="" userId="4926d2b407f31d77" providerId="LiveId" clId="{3107C65D-48CD-48CD-ACA0-620228626B62}" dt="2021-04-23T09:14:16.872" v="1392" actId="1076"/>
          <ac:spMkLst>
            <pc:docMk/>
            <pc:sldMk cId="467119744" sldId="1658"/>
            <ac:spMk id="43" creationId="{75706608-1F3D-46FF-8F00-D8BD34862543}"/>
          </ac:spMkLst>
        </pc:spChg>
        <pc:grpChg chg="add mod">
          <ac:chgData name="" userId="4926d2b407f31d77" providerId="LiveId" clId="{3107C65D-48CD-48CD-ACA0-620228626B62}" dt="2021-04-23T09:12:01.049" v="1366" actId="1076"/>
          <ac:grpSpMkLst>
            <pc:docMk/>
            <pc:sldMk cId="467119744" sldId="1658"/>
            <ac:grpSpMk id="2" creationId="{4DFA2B14-9515-416C-9715-4C567EEC415F}"/>
          </ac:grpSpMkLst>
        </pc:grpChg>
        <pc:grpChg chg="add mod">
          <ac:chgData name="" userId="4926d2b407f31d77" providerId="LiveId" clId="{3107C65D-48CD-48CD-ACA0-620228626B62}" dt="2021-04-23T09:11:12.801" v="1357" actId="1076"/>
          <ac:grpSpMkLst>
            <pc:docMk/>
            <pc:sldMk cId="467119744" sldId="1658"/>
            <ac:grpSpMk id="3" creationId="{FA03131F-64D1-4376-941E-D9E640DE778D}"/>
          </ac:grpSpMkLst>
        </pc:grpChg>
        <pc:grpChg chg="add mod">
          <ac:chgData name="" userId="4926d2b407f31d77" providerId="LiveId" clId="{3107C65D-48CD-48CD-ACA0-620228626B62}" dt="2021-04-23T09:05:37.874" v="1293" actId="164"/>
          <ac:grpSpMkLst>
            <pc:docMk/>
            <pc:sldMk cId="467119744" sldId="1658"/>
            <ac:grpSpMk id="15" creationId="{3A7806EB-6809-4511-BF7C-07CA4687EA83}"/>
          </ac:grpSpMkLst>
        </pc:grpChg>
        <pc:picChg chg="add mod">
          <ac:chgData name="" userId="4926d2b407f31d77" providerId="LiveId" clId="{3107C65D-48CD-48CD-ACA0-620228626B62}" dt="2021-04-23T09:05:37.874" v="1293" actId="164"/>
          <ac:picMkLst>
            <pc:docMk/>
            <pc:sldMk cId="467119744" sldId="1658"/>
            <ac:picMk id="18" creationId="{4AF9B8F8-0B68-413F-8057-7460F134850E}"/>
          </ac:picMkLst>
        </pc:picChg>
      </pc:sldChg>
      <pc:sldChg chg="modSp">
        <pc:chgData name="" userId="4926d2b407f31d77" providerId="LiveId" clId="{3107C65D-48CD-48CD-ACA0-620228626B62}" dt="2021-04-26T08:50:25.668" v="2872" actId="1076"/>
        <pc:sldMkLst>
          <pc:docMk/>
          <pc:sldMk cId="2624992570" sldId="1659"/>
        </pc:sldMkLst>
        <pc:spChg chg="mod">
          <ac:chgData name="" userId="4926d2b407f31d77" providerId="LiveId" clId="{3107C65D-48CD-48CD-ACA0-620228626B62}" dt="2021-04-26T08:50:25.668" v="2872" actId="1076"/>
          <ac:spMkLst>
            <pc:docMk/>
            <pc:sldMk cId="2624992570" sldId="1659"/>
            <ac:spMk id="55" creationId="{6E511B56-0991-498F-A328-E83AB6619B38}"/>
          </ac:spMkLst>
        </pc:spChg>
      </pc:sldChg>
      <pc:sldChg chg="addSp delSp modSp">
        <pc:chgData name="" userId="4926d2b407f31d77" providerId="LiveId" clId="{3107C65D-48CD-48CD-ACA0-620228626B62}" dt="2021-04-26T13:59:52.821" v="4003" actId="207"/>
        <pc:sldMkLst>
          <pc:docMk/>
          <pc:sldMk cId="3116005013" sldId="1661"/>
        </pc:sldMkLst>
        <pc:spChg chg="add mod">
          <ac:chgData name="" userId="4926d2b407f31d77" providerId="LiveId" clId="{3107C65D-48CD-48CD-ACA0-620228626B62}" dt="2021-04-26T11:05:28.213" v="3441" actId="554"/>
          <ac:spMkLst>
            <pc:docMk/>
            <pc:sldMk cId="3116005013" sldId="1661"/>
            <ac:spMk id="15" creationId="{64C3E0DE-1DCA-452E-95E7-843176299E87}"/>
          </ac:spMkLst>
        </pc:spChg>
        <pc:spChg chg="add mod">
          <ac:chgData name="" userId="4926d2b407f31d77" providerId="LiveId" clId="{3107C65D-48CD-48CD-ACA0-620228626B62}" dt="2021-04-26T11:03:23.234" v="3438" actId="14100"/>
          <ac:spMkLst>
            <pc:docMk/>
            <pc:sldMk cId="3116005013" sldId="1661"/>
            <ac:spMk id="16" creationId="{EFC2357E-17A9-4FDF-9A5C-DE6A1B61A6B4}"/>
          </ac:spMkLst>
        </pc:spChg>
        <pc:spChg chg="add mod">
          <ac:chgData name="" userId="4926d2b407f31d77" providerId="LiveId" clId="{3107C65D-48CD-48CD-ACA0-620228626B62}" dt="2021-04-26T11:26:17.551" v="3519" actId="14100"/>
          <ac:spMkLst>
            <pc:docMk/>
            <pc:sldMk cId="3116005013" sldId="1661"/>
            <ac:spMk id="17" creationId="{B47F0C4B-E66F-4C2F-AFCD-8DA7302C4069}"/>
          </ac:spMkLst>
        </pc:spChg>
        <pc:spChg chg="add mod">
          <ac:chgData name="" userId="4926d2b407f31d77" providerId="LiveId" clId="{3107C65D-48CD-48CD-ACA0-620228626B62}" dt="2021-04-26T12:10:16.665" v="3617" actId="1076"/>
          <ac:spMkLst>
            <pc:docMk/>
            <pc:sldMk cId="3116005013" sldId="1661"/>
            <ac:spMk id="19" creationId="{AB2185CA-764B-482B-87D8-2603B626B3CA}"/>
          </ac:spMkLst>
        </pc:spChg>
        <pc:spChg chg="add mod">
          <ac:chgData name="" userId="4926d2b407f31d77" providerId="LiveId" clId="{3107C65D-48CD-48CD-ACA0-620228626B62}" dt="2021-04-26T12:10:06.960" v="3614" actId="12788"/>
          <ac:spMkLst>
            <pc:docMk/>
            <pc:sldMk cId="3116005013" sldId="1661"/>
            <ac:spMk id="22" creationId="{7410F014-E420-4325-A3FE-9F56787C7ADF}"/>
          </ac:spMkLst>
        </pc:spChg>
        <pc:spChg chg="add mod">
          <ac:chgData name="" userId="4926d2b407f31d77" providerId="LiveId" clId="{3107C65D-48CD-48CD-ACA0-620228626B62}" dt="2021-04-26T12:10:02.097" v="3613" actId="12788"/>
          <ac:spMkLst>
            <pc:docMk/>
            <pc:sldMk cId="3116005013" sldId="1661"/>
            <ac:spMk id="27" creationId="{EFEC0498-7B8F-4ABE-A7D0-3C1D8744BAD4}"/>
          </ac:spMkLst>
        </pc:spChg>
        <pc:spChg chg="add mod">
          <ac:chgData name="" userId="4926d2b407f31d77" providerId="LiveId" clId="{3107C65D-48CD-48CD-ACA0-620228626B62}" dt="2021-04-26T12:13:47.444" v="3664" actId="12788"/>
          <ac:spMkLst>
            <pc:docMk/>
            <pc:sldMk cId="3116005013" sldId="1661"/>
            <ac:spMk id="30" creationId="{D069B389-656B-4E02-9884-E0E77212F16F}"/>
          </ac:spMkLst>
        </pc:spChg>
        <pc:spChg chg="add mod">
          <ac:chgData name="" userId="4926d2b407f31d77" providerId="LiveId" clId="{3107C65D-48CD-48CD-ACA0-620228626B62}" dt="2021-04-26T12:13:47.444" v="3664" actId="12788"/>
          <ac:spMkLst>
            <pc:docMk/>
            <pc:sldMk cId="3116005013" sldId="1661"/>
            <ac:spMk id="43" creationId="{71B48CC5-4213-42EA-973E-3264A7E3E63F}"/>
          </ac:spMkLst>
        </pc:spChg>
        <pc:spChg chg="add mod">
          <ac:chgData name="" userId="4926d2b407f31d77" providerId="LiveId" clId="{3107C65D-48CD-48CD-ACA0-620228626B62}" dt="2021-04-26T12:14:13.276" v="3670" actId="1076"/>
          <ac:spMkLst>
            <pc:docMk/>
            <pc:sldMk cId="3116005013" sldId="1661"/>
            <ac:spMk id="45" creationId="{6EEE9144-FE97-432D-B2C4-13CCCD699463}"/>
          </ac:spMkLst>
        </pc:spChg>
        <pc:spChg chg="add mod">
          <ac:chgData name="" userId="4926d2b407f31d77" providerId="LiveId" clId="{3107C65D-48CD-48CD-ACA0-620228626B62}" dt="2021-04-26T12:17:00.585" v="3697" actId="208"/>
          <ac:spMkLst>
            <pc:docMk/>
            <pc:sldMk cId="3116005013" sldId="1661"/>
            <ac:spMk id="49" creationId="{7252B393-7F29-4DA7-BBD8-94764A0228D0}"/>
          </ac:spMkLst>
        </pc:spChg>
        <pc:spChg chg="add mod">
          <ac:chgData name="" userId="4926d2b407f31d77" providerId="LiveId" clId="{3107C65D-48CD-48CD-ACA0-620228626B62}" dt="2021-04-26T12:10:16.665" v="3617" actId="1076"/>
          <ac:spMkLst>
            <pc:docMk/>
            <pc:sldMk cId="3116005013" sldId="1661"/>
            <ac:spMk id="51" creationId="{9EDAE56E-BEAB-43A6-9615-8D4EE85DC46B}"/>
          </ac:spMkLst>
        </pc:spChg>
        <pc:spChg chg="add mod">
          <ac:chgData name="" userId="4926d2b407f31d77" providerId="LiveId" clId="{3107C65D-48CD-48CD-ACA0-620228626B62}" dt="2021-04-26T12:10:06.960" v="3614" actId="12788"/>
          <ac:spMkLst>
            <pc:docMk/>
            <pc:sldMk cId="3116005013" sldId="1661"/>
            <ac:spMk id="53" creationId="{2C067E3E-D805-4961-95E9-1E4B25233393}"/>
          </ac:spMkLst>
        </pc:spChg>
        <pc:spChg chg="add mod">
          <ac:chgData name="" userId="4926d2b407f31d77" providerId="LiveId" clId="{3107C65D-48CD-48CD-ACA0-620228626B62}" dt="2021-04-26T12:10:02.097" v="3613" actId="12788"/>
          <ac:spMkLst>
            <pc:docMk/>
            <pc:sldMk cId="3116005013" sldId="1661"/>
            <ac:spMk id="54" creationId="{2A2220AA-BA9A-4829-A993-DE54CEB8F71B}"/>
          </ac:spMkLst>
        </pc:spChg>
        <pc:spChg chg="add mod ord">
          <ac:chgData name="" userId="4926d2b407f31d77" providerId="LiveId" clId="{3107C65D-48CD-48CD-ACA0-620228626B62}" dt="2021-04-26T11:14:49.500" v="3516" actId="14861"/>
          <ac:spMkLst>
            <pc:docMk/>
            <pc:sldMk cId="3116005013" sldId="1661"/>
            <ac:spMk id="56" creationId="{752A653A-4CF0-42A6-92BC-CF4EA0542CEC}"/>
          </ac:spMkLst>
        </pc:spChg>
        <pc:spChg chg="add del mod ord">
          <ac:chgData name="" userId="4926d2b407f31d77" providerId="LiveId" clId="{3107C65D-48CD-48CD-ACA0-620228626B62}" dt="2021-04-26T12:15:51.308" v="3695" actId="478"/>
          <ac:spMkLst>
            <pc:docMk/>
            <pc:sldMk cId="3116005013" sldId="1661"/>
            <ac:spMk id="99" creationId="{E59B7933-7F1B-42DA-B401-1FAF10127FE8}"/>
          </ac:spMkLst>
        </pc:spChg>
        <pc:spChg chg="add del mod ord">
          <ac:chgData name="" userId="4926d2b407f31d77" providerId="LiveId" clId="{3107C65D-48CD-48CD-ACA0-620228626B62}" dt="2021-04-26T12:15:49.847" v="3694" actId="478"/>
          <ac:spMkLst>
            <pc:docMk/>
            <pc:sldMk cId="3116005013" sldId="1661"/>
            <ac:spMk id="101" creationId="{E449FF77-2F14-434B-A16C-364045797085}"/>
          </ac:spMkLst>
        </pc:spChg>
        <pc:spChg chg="add del mod">
          <ac:chgData name="" userId="4926d2b407f31d77" providerId="LiveId" clId="{3107C65D-48CD-48CD-ACA0-620228626B62}" dt="2021-04-26T12:15:48.673" v="3693" actId="478"/>
          <ac:spMkLst>
            <pc:docMk/>
            <pc:sldMk cId="3116005013" sldId="1661"/>
            <ac:spMk id="103" creationId="{5286D5C7-58FA-479A-9708-C1D4A29B8534}"/>
          </ac:spMkLst>
        </pc:spChg>
        <pc:grpChg chg="add del mod">
          <ac:chgData name="" userId="4926d2b407f31d77" providerId="LiveId" clId="{3107C65D-48CD-48CD-ACA0-620228626B62}" dt="2021-04-26T11:29:59.457" v="3554" actId="478"/>
          <ac:grpSpMkLst>
            <pc:docMk/>
            <pc:sldMk cId="3116005013" sldId="1661"/>
            <ac:grpSpMk id="32" creationId="{8D0CAE61-6E3A-4829-BB2F-C1C2B06E603F}"/>
          </ac:grpSpMkLst>
        </pc:grpChg>
        <pc:grpChg chg="add del mod">
          <ac:chgData name="" userId="4926d2b407f31d77" providerId="LiveId" clId="{3107C65D-48CD-48CD-ACA0-620228626B62}" dt="2021-04-26T11:29:55.945" v="3551" actId="478"/>
          <ac:grpSpMkLst>
            <pc:docMk/>
            <pc:sldMk cId="3116005013" sldId="1661"/>
            <ac:grpSpMk id="39" creationId="{EB65F15B-94A6-42EC-9820-4B11D544E33D}"/>
          </ac:grpSpMkLst>
        </pc:grpChg>
        <pc:picChg chg="add mod">
          <ac:chgData name="" userId="4926d2b407f31d77" providerId="LiveId" clId="{3107C65D-48CD-48CD-ACA0-620228626B62}" dt="2021-04-26T13:58:44.769" v="3993" actId="207"/>
          <ac:picMkLst>
            <pc:docMk/>
            <pc:sldMk cId="3116005013" sldId="1661"/>
            <ac:picMk id="3" creationId="{3113B538-C409-4514-B620-5BBFEB4002AC}"/>
          </ac:picMkLst>
        </pc:picChg>
        <pc:picChg chg="add del mod">
          <ac:chgData name="" userId="4926d2b407f31d77" providerId="LiveId" clId="{3107C65D-48CD-48CD-ACA0-620228626B62}" dt="2021-04-26T12:12:54.050" v="3654" actId="478"/>
          <ac:picMkLst>
            <pc:docMk/>
            <pc:sldMk cId="3116005013" sldId="1661"/>
            <ac:picMk id="6" creationId="{D3947BBC-BDAC-4426-B01C-792633198DDB}"/>
          </ac:picMkLst>
        </pc:picChg>
        <pc:picChg chg="add mod">
          <ac:chgData name="" userId="4926d2b407f31d77" providerId="LiveId" clId="{3107C65D-48CD-48CD-ACA0-620228626B62}" dt="2021-04-26T13:58:54.001" v="3995" actId="207"/>
          <ac:picMkLst>
            <pc:docMk/>
            <pc:sldMk cId="3116005013" sldId="1661"/>
            <ac:picMk id="8" creationId="{251098C0-7500-4928-9663-A95D090E0628}"/>
          </ac:picMkLst>
        </pc:picChg>
        <pc:picChg chg="add mod">
          <ac:chgData name="" userId="4926d2b407f31d77" providerId="LiveId" clId="{3107C65D-48CD-48CD-ACA0-620228626B62}" dt="2021-04-26T13:58:19.868" v="3987" actId="207"/>
          <ac:picMkLst>
            <pc:docMk/>
            <pc:sldMk cId="3116005013" sldId="1661"/>
            <ac:picMk id="10" creationId="{1786CC8D-FCDB-4C55-B104-66CD236F126D}"/>
          </ac:picMkLst>
        </pc:picChg>
        <pc:picChg chg="add mod">
          <ac:chgData name="" userId="4926d2b407f31d77" providerId="LiveId" clId="{3107C65D-48CD-48CD-ACA0-620228626B62}" dt="2021-04-26T13:58:28.547" v="3989" actId="207"/>
          <ac:picMkLst>
            <pc:docMk/>
            <pc:sldMk cId="3116005013" sldId="1661"/>
            <ac:picMk id="12" creationId="{1760496B-56CA-45F1-BF14-0F960D3D7298}"/>
          </ac:picMkLst>
        </pc:picChg>
        <pc:picChg chg="add mod">
          <ac:chgData name="" userId="4926d2b407f31d77" providerId="LiveId" clId="{3107C65D-48CD-48CD-ACA0-620228626B62}" dt="2021-04-26T12:16:42.124" v="3696" actId="207"/>
          <ac:picMkLst>
            <pc:docMk/>
            <pc:sldMk cId="3116005013" sldId="1661"/>
            <ac:picMk id="14" creationId="{D85580ED-A83F-43BD-ABBE-FDDF0FF5AFC4}"/>
          </ac:picMkLst>
        </pc:picChg>
        <pc:picChg chg="add del mod">
          <ac:chgData name="" userId="4926d2b407f31d77" providerId="LiveId" clId="{3107C65D-48CD-48CD-ACA0-620228626B62}" dt="2021-04-26T11:29:50.857" v="3546" actId="478"/>
          <ac:picMkLst>
            <pc:docMk/>
            <pc:sldMk cId="3116005013" sldId="1661"/>
            <ac:picMk id="18" creationId="{BC4A77B7-FC78-4E2C-9B66-920454367703}"/>
          </ac:picMkLst>
        </pc:picChg>
        <pc:picChg chg="add del mod">
          <ac:chgData name="" userId="4926d2b407f31d77" providerId="LiveId" clId="{3107C65D-48CD-48CD-ACA0-620228626B62}" dt="2021-04-26T11:28:35.689" v="3535" actId="478"/>
          <ac:picMkLst>
            <pc:docMk/>
            <pc:sldMk cId="3116005013" sldId="1661"/>
            <ac:picMk id="20" creationId="{B02C513C-3CAF-41C2-A48F-97E1429233A2}"/>
          </ac:picMkLst>
        </pc:picChg>
        <pc:picChg chg="add del mod">
          <ac:chgData name="" userId="4926d2b407f31d77" providerId="LiveId" clId="{3107C65D-48CD-48CD-ACA0-620228626B62}" dt="2021-04-26T11:29:51.921" v="3547" actId="478"/>
          <ac:picMkLst>
            <pc:docMk/>
            <pc:sldMk cId="3116005013" sldId="1661"/>
            <ac:picMk id="21" creationId="{C510E2E6-8A08-4D64-857A-98213D0070B3}"/>
          </ac:picMkLst>
        </pc:picChg>
        <pc:picChg chg="add del mod">
          <ac:chgData name="" userId="4926d2b407f31d77" providerId="LiveId" clId="{3107C65D-48CD-48CD-ACA0-620228626B62}" dt="2021-04-26T11:28:34.825" v="3534" actId="478"/>
          <ac:picMkLst>
            <pc:docMk/>
            <pc:sldMk cId="3116005013" sldId="1661"/>
            <ac:picMk id="23" creationId="{B85FD5CF-A061-4CEF-946A-2CC94C2CC93D}"/>
          </ac:picMkLst>
        </pc:picChg>
        <pc:picChg chg="add del mod">
          <ac:chgData name="" userId="4926d2b407f31d77" providerId="LiveId" clId="{3107C65D-48CD-48CD-ACA0-620228626B62}" dt="2021-04-26T11:29:52.873" v="3548" actId="478"/>
          <ac:picMkLst>
            <pc:docMk/>
            <pc:sldMk cId="3116005013" sldId="1661"/>
            <ac:picMk id="26" creationId="{C00329E1-49E4-4556-8CF6-FF3608298C05}"/>
          </ac:picMkLst>
        </pc:picChg>
        <pc:picChg chg="add del mod">
          <ac:chgData name="" userId="4926d2b407f31d77" providerId="LiveId" clId="{3107C65D-48CD-48CD-ACA0-620228626B62}" dt="2021-04-26T11:28:32.137" v="3532" actId="478"/>
          <ac:picMkLst>
            <pc:docMk/>
            <pc:sldMk cId="3116005013" sldId="1661"/>
            <ac:picMk id="28" creationId="{D1EE9182-00E0-4649-A5C8-676709A521AE}"/>
          </ac:picMkLst>
        </pc:picChg>
        <pc:picChg chg="add del mod">
          <ac:chgData name="" userId="4926d2b407f31d77" providerId="LiveId" clId="{3107C65D-48CD-48CD-ACA0-620228626B62}" dt="2021-04-26T11:29:53.881" v="3549" actId="478"/>
          <ac:picMkLst>
            <pc:docMk/>
            <pc:sldMk cId="3116005013" sldId="1661"/>
            <ac:picMk id="29" creationId="{34D44711-ECB1-418A-A12B-76E9340E282D}"/>
          </ac:picMkLst>
        </pc:picChg>
        <pc:picChg chg="add del mod">
          <ac:chgData name="" userId="4926d2b407f31d77" providerId="LiveId" clId="{3107C65D-48CD-48CD-ACA0-620228626B62}" dt="2021-04-26T11:29:54.841" v="3550" actId="478"/>
          <ac:picMkLst>
            <pc:docMk/>
            <pc:sldMk cId="3116005013" sldId="1661"/>
            <ac:picMk id="37" creationId="{0DB96AFA-20AC-45E0-993F-F94AA43A9D5E}"/>
          </ac:picMkLst>
        </pc:picChg>
        <pc:picChg chg="add mod">
          <ac:chgData name="" userId="4926d2b407f31d77" providerId="LiveId" clId="{3107C65D-48CD-48CD-ACA0-620228626B62}" dt="2021-04-26T13:59:52.821" v="4003" actId="207"/>
          <ac:picMkLst>
            <pc:docMk/>
            <pc:sldMk cId="3116005013" sldId="1661"/>
            <ac:picMk id="44" creationId="{29B06A96-4A02-4D01-91EF-BEF16414CB58}"/>
          </ac:picMkLst>
        </pc:picChg>
        <pc:picChg chg="add del mod">
          <ac:chgData name="" userId="4926d2b407f31d77" providerId="LiveId" clId="{3107C65D-48CD-48CD-ACA0-620228626B62}" dt="2021-04-26T11:28:33.665" v="3533" actId="478"/>
          <ac:picMkLst>
            <pc:docMk/>
            <pc:sldMk cId="3116005013" sldId="1661"/>
            <ac:picMk id="44" creationId="{2F86FE5A-D63C-4906-898E-A4536935477D}"/>
          </ac:picMkLst>
        </pc:picChg>
        <pc:picChg chg="add del mod">
          <ac:chgData name="" userId="4926d2b407f31d77" providerId="LiveId" clId="{3107C65D-48CD-48CD-ACA0-620228626B62}" dt="2021-04-26T11:30:03.586" v="3557" actId="478"/>
          <ac:picMkLst>
            <pc:docMk/>
            <pc:sldMk cId="3116005013" sldId="1661"/>
            <ac:picMk id="46" creationId="{15D47AB7-FBC4-49D5-88CD-89B9B45FB97E}"/>
          </ac:picMkLst>
        </pc:picChg>
        <pc:picChg chg="add del mod">
          <ac:chgData name="" userId="4926d2b407f31d77" providerId="LiveId" clId="{3107C65D-48CD-48CD-ACA0-620228626B62}" dt="2021-04-26T11:30:02.762" v="3556" actId="478"/>
          <ac:picMkLst>
            <pc:docMk/>
            <pc:sldMk cId="3116005013" sldId="1661"/>
            <ac:picMk id="47" creationId="{1DCCFD74-9CB9-4065-8F84-D68717A735FA}"/>
          </ac:picMkLst>
        </pc:picChg>
        <pc:picChg chg="add del mod">
          <ac:chgData name="" userId="4926d2b407f31d77" providerId="LiveId" clId="{3107C65D-48CD-48CD-ACA0-620228626B62}" dt="2021-04-26T11:30:04.441" v="3558" actId="478"/>
          <ac:picMkLst>
            <pc:docMk/>
            <pc:sldMk cId="3116005013" sldId="1661"/>
            <ac:picMk id="48" creationId="{4628876B-3059-4A2E-B1DA-F5AE698B63F4}"/>
          </ac:picMkLst>
        </pc:picChg>
        <pc:picChg chg="add del mod">
          <ac:chgData name="" userId="4926d2b407f31d77" providerId="LiveId" clId="{3107C65D-48CD-48CD-ACA0-620228626B62}" dt="2021-04-26T11:28:36.721" v="3536" actId="478"/>
          <ac:picMkLst>
            <pc:docMk/>
            <pc:sldMk cId="3116005013" sldId="1661"/>
            <ac:picMk id="55" creationId="{33073141-9AB9-43AC-8D10-EE739F9BE65B}"/>
          </ac:picMkLst>
        </pc:picChg>
        <pc:picChg chg="add del mod">
          <ac:chgData name="" userId="4926d2b407f31d77" providerId="LiveId" clId="{3107C65D-48CD-48CD-ACA0-620228626B62}" dt="2021-04-26T13:59:10.272" v="3999" actId="207"/>
          <ac:picMkLst>
            <pc:docMk/>
            <pc:sldMk cId="3116005013" sldId="1661"/>
            <ac:picMk id="58" creationId="{934D0677-09B2-4B5F-8EB8-B77DAA65BA5E}"/>
          </ac:picMkLst>
        </pc:picChg>
        <pc:picChg chg="add del mod">
          <ac:chgData name="" userId="4926d2b407f31d77" providerId="LiveId" clId="{3107C65D-48CD-48CD-ACA0-620228626B62}" dt="2021-04-26T13:59:02.287" v="3997" actId="207"/>
          <ac:picMkLst>
            <pc:docMk/>
            <pc:sldMk cId="3116005013" sldId="1661"/>
            <ac:picMk id="60" creationId="{2EEE7FCB-F842-4C37-9D9F-B0AF92A6915A}"/>
          </ac:picMkLst>
        </pc:picChg>
        <pc:picChg chg="add del mod">
          <ac:chgData name="" userId="4926d2b407f31d77" providerId="LiveId" clId="{3107C65D-48CD-48CD-ACA0-620228626B62}" dt="2021-04-26T12:05:57.321" v="3591"/>
          <ac:picMkLst>
            <pc:docMk/>
            <pc:sldMk cId="3116005013" sldId="1661"/>
            <ac:picMk id="62" creationId="{2DF15DB9-E089-4239-8F49-4C1CD531DFC3}"/>
          </ac:picMkLst>
        </pc:picChg>
        <pc:picChg chg="add del mod">
          <ac:chgData name="" userId="4926d2b407f31d77" providerId="LiveId" clId="{3107C65D-48CD-48CD-ACA0-620228626B62}" dt="2021-04-26T12:05:56.081" v="3588"/>
          <ac:picMkLst>
            <pc:docMk/>
            <pc:sldMk cId="3116005013" sldId="1661"/>
            <ac:picMk id="63" creationId="{65BB9B5E-E951-4797-B2AF-EE6E194CBCF9}"/>
          </ac:picMkLst>
        </pc:picChg>
        <pc:picChg chg="add mod">
          <ac:chgData name="" userId="4926d2b407f31d77" providerId="LiveId" clId="{3107C65D-48CD-48CD-ACA0-620228626B62}" dt="2021-04-26T13:58:37.161" v="3991" actId="207"/>
          <ac:picMkLst>
            <pc:docMk/>
            <pc:sldMk cId="3116005013" sldId="1661"/>
            <ac:picMk id="65" creationId="{23E4AA8D-F656-4B81-BA44-C5E3C1384EE3}"/>
          </ac:picMkLst>
        </pc:picChg>
        <pc:picChg chg="add del mod">
          <ac:chgData name="" userId="4926d2b407f31d77" providerId="LiveId" clId="{3107C65D-48CD-48CD-ACA0-620228626B62}" dt="2021-04-26T12:15:32.577" v="3690" actId="478"/>
          <ac:picMkLst>
            <pc:docMk/>
            <pc:sldMk cId="3116005013" sldId="1661"/>
            <ac:picMk id="102" creationId="{45A3561C-ABFC-470A-AD77-DFF182637794}"/>
          </ac:picMkLst>
        </pc:picChg>
        <pc:cxnChg chg="add del mod">
          <ac:chgData name="" userId="4926d2b407f31d77" providerId="LiveId" clId="{3107C65D-48CD-48CD-ACA0-620228626B62}" dt="2021-04-26T11:29:58.496" v="3553" actId="478"/>
          <ac:cxnSpMkLst>
            <pc:docMk/>
            <pc:sldMk cId="3116005013" sldId="1661"/>
            <ac:cxnSpMk id="31" creationId="{548AA5A9-1D5F-43AA-BC7F-DC5AAA93C7B7}"/>
          </ac:cxnSpMkLst>
        </pc:cxnChg>
        <pc:cxnChg chg="add del mod">
          <ac:chgData name="" userId="4926d2b407f31d77" providerId="LiveId" clId="{3107C65D-48CD-48CD-ACA0-620228626B62}" dt="2021-04-26T11:30:00.778" v="3555" actId="478"/>
          <ac:cxnSpMkLst>
            <pc:docMk/>
            <pc:sldMk cId="3116005013" sldId="1661"/>
            <ac:cxnSpMk id="36" creationId="{02F9D5DC-DEA0-4F93-8430-AF4576E6BD59}"/>
          </ac:cxnSpMkLst>
        </pc:cxnChg>
        <pc:cxnChg chg="add del mod">
          <ac:chgData name="" userId="4926d2b407f31d77" providerId="LiveId" clId="{3107C65D-48CD-48CD-ACA0-620228626B62}" dt="2021-04-26T11:29:57.001" v="3552" actId="478"/>
          <ac:cxnSpMkLst>
            <pc:docMk/>
            <pc:sldMk cId="3116005013" sldId="1661"/>
            <ac:cxnSpMk id="38" creationId="{F3C7FECF-AA25-4D49-B40B-04AAB2AC0249}"/>
          </ac:cxnSpMkLst>
        </pc:cxnChg>
        <pc:cxnChg chg="add mod ord">
          <ac:chgData name="" userId="4926d2b407f31d77" providerId="LiveId" clId="{3107C65D-48CD-48CD-ACA0-620228626B62}" dt="2021-04-26T12:17:35.505" v="3702" actId="14100"/>
          <ac:cxnSpMkLst>
            <pc:docMk/>
            <pc:sldMk cId="3116005013" sldId="1661"/>
            <ac:cxnSpMk id="67" creationId="{CA345B15-F82A-4E5B-B07E-D4F41DFACC18}"/>
          </ac:cxnSpMkLst>
        </pc:cxnChg>
        <pc:cxnChg chg="add mod">
          <ac:chgData name="" userId="4926d2b407f31d77" providerId="LiveId" clId="{3107C65D-48CD-48CD-ACA0-620228626B62}" dt="2021-04-26T12:17:00.585" v="3697" actId="208"/>
          <ac:cxnSpMkLst>
            <pc:docMk/>
            <pc:sldMk cId="3116005013" sldId="1661"/>
            <ac:cxnSpMk id="70" creationId="{76A9982B-61B4-4DF5-A07D-38EBFA547356}"/>
          </ac:cxnSpMkLst>
        </pc:cxnChg>
        <pc:cxnChg chg="add mod">
          <ac:chgData name="" userId="4926d2b407f31d77" providerId="LiveId" clId="{3107C65D-48CD-48CD-ACA0-620228626B62}" dt="2021-04-26T12:17:00.585" v="3697" actId="208"/>
          <ac:cxnSpMkLst>
            <pc:docMk/>
            <pc:sldMk cId="3116005013" sldId="1661"/>
            <ac:cxnSpMk id="78" creationId="{0514468B-DCE6-49B3-ABEF-DF69EA46861B}"/>
          </ac:cxnSpMkLst>
        </pc:cxnChg>
        <pc:cxnChg chg="add mod">
          <ac:chgData name="" userId="4926d2b407f31d77" providerId="LiveId" clId="{3107C65D-48CD-48CD-ACA0-620228626B62}" dt="2021-04-26T12:17:00.585" v="3697" actId="208"/>
          <ac:cxnSpMkLst>
            <pc:docMk/>
            <pc:sldMk cId="3116005013" sldId="1661"/>
            <ac:cxnSpMk id="82" creationId="{90AF8F60-A9C6-457E-B285-12063FE75103}"/>
          </ac:cxnSpMkLst>
        </pc:cxnChg>
        <pc:cxnChg chg="add mod">
          <ac:chgData name="" userId="4926d2b407f31d77" providerId="LiveId" clId="{3107C65D-48CD-48CD-ACA0-620228626B62}" dt="2021-04-26T12:17:00.585" v="3697" actId="208"/>
          <ac:cxnSpMkLst>
            <pc:docMk/>
            <pc:sldMk cId="3116005013" sldId="1661"/>
            <ac:cxnSpMk id="90" creationId="{56D34023-AC61-4CD9-AD2B-21DFDC6A8F7A}"/>
          </ac:cxnSpMkLst>
        </pc:cxnChg>
        <pc:cxnChg chg="add mod">
          <ac:chgData name="" userId="4926d2b407f31d77" providerId="LiveId" clId="{3107C65D-48CD-48CD-ACA0-620228626B62}" dt="2021-04-26T12:17:13.257" v="3699" actId="108"/>
          <ac:cxnSpMkLst>
            <pc:docMk/>
            <pc:sldMk cId="3116005013" sldId="1661"/>
            <ac:cxnSpMk id="91" creationId="{124D5829-C9B6-4227-9C24-2B73168AE3F5}"/>
          </ac:cxnSpMkLst>
        </pc:cxnChg>
        <pc:cxnChg chg="add mod">
          <ac:chgData name="" userId="4926d2b407f31d77" providerId="LiveId" clId="{3107C65D-48CD-48CD-ACA0-620228626B62}" dt="2021-04-26T12:17:00.585" v="3697" actId="208"/>
          <ac:cxnSpMkLst>
            <pc:docMk/>
            <pc:sldMk cId="3116005013" sldId="1661"/>
            <ac:cxnSpMk id="93" creationId="{FD428DAE-34BB-4945-A054-229B9FC8D5AD}"/>
          </ac:cxnSpMkLst>
        </pc:cxnChg>
        <pc:cxnChg chg="add mod">
          <ac:chgData name="" userId="4926d2b407f31d77" providerId="LiveId" clId="{3107C65D-48CD-48CD-ACA0-620228626B62}" dt="2021-04-26T12:14:25.634" v="3672" actId="571"/>
          <ac:cxnSpMkLst>
            <pc:docMk/>
            <pc:sldMk cId="3116005013" sldId="1661"/>
            <ac:cxnSpMk id="95" creationId="{8724032A-8E2E-43D3-A97A-99199E7ACD17}"/>
          </ac:cxnSpMkLst>
        </pc:cxnChg>
        <pc:cxnChg chg="add mod">
          <ac:chgData name="" userId="4926d2b407f31d77" providerId="LiveId" clId="{3107C65D-48CD-48CD-ACA0-620228626B62}" dt="2021-04-26T12:14:25.634" v="3672" actId="571"/>
          <ac:cxnSpMkLst>
            <pc:docMk/>
            <pc:sldMk cId="3116005013" sldId="1661"/>
            <ac:cxnSpMk id="98" creationId="{F774B8EB-E0A9-4AD1-B0E2-9A4A0CDDD11F}"/>
          </ac:cxnSpMkLst>
        </pc:cxnChg>
      </pc:sldChg>
      <pc:sldChg chg="addSp delSp modSp modAnim">
        <pc:chgData name="" userId="4926d2b407f31d77" providerId="LiveId" clId="{3107C65D-48CD-48CD-ACA0-620228626B62}" dt="2021-04-23T11:44:56.994" v="2608" actId="166"/>
        <pc:sldMkLst>
          <pc:docMk/>
          <pc:sldMk cId="4270206606" sldId="1662"/>
        </pc:sldMkLst>
        <pc:spChg chg="mod topLvl">
          <ac:chgData name="" userId="4926d2b407f31d77" providerId="LiveId" clId="{3107C65D-48CD-48CD-ACA0-620228626B62}" dt="2021-04-23T11:37:01.955" v="2476" actId="164"/>
          <ac:spMkLst>
            <pc:docMk/>
            <pc:sldMk cId="4270206606" sldId="1662"/>
            <ac:spMk id="3" creationId="{D6AE40BF-2FA8-4619-8509-B87618D05CA3}"/>
          </ac:spMkLst>
        </pc:spChg>
        <pc:spChg chg="mod topLvl">
          <ac:chgData name="" userId="4926d2b407f31d77" providerId="LiveId" clId="{3107C65D-48CD-48CD-ACA0-620228626B62}" dt="2021-04-23T11:37:01.955" v="2476" actId="164"/>
          <ac:spMkLst>
            <pc:docMk/>
            <pc:sldMk cId="4270206606" sldId="1662"/>
            <ac:spMk id="4" creationId="{257784DE-0C7B-4A05-B3CA-4C26CFAC1EB4}"/>
          </ac:spMkLst>
        </pc:spChg>
        <pc:spChg chg="mod topLvl">
          <ac:chgData name="" userId="4926d2b407f31d77" providerId="LiveId" clId="{3107C65D-48CD-48CD-ACA0-620228626B62}" dt="2021-04-23T11:37:01.955" v="2476" actId="164"/>
          <ac:spMkLst>
            <pc:docMk/>
            <pc:sldMk cId="4270206606" sldId="1662"/>
            <ac:spMk id="6" creationId="{75E66DB1-892B-4D61-9072-88B9DA07B880}"/>
          </ac:spMkLst>
        </pc:spChg>
        <pc:spChg chg="mod topLvl">
          <ac:chgData name="" userId="4926d2b407f31d77" providerId="LiveId" clId="{3107C65D-48CD-48CD-ACA0-620228626B62}" dt="2021-04-23T11:37:01.955" v="2476" actId="164"/>
          <ac:spMkLst>
            <pc:docMk/>
            <pc:sldMk cId="4270206606" sldId="1662"/>
            <ac:spMk id="7" creationId="{1B2A6B16-AE64-4836-95D0-BAE302B98AA3}"/>
          </ac:spMkLst>
        </pc:spChg>
        <pc:spChg chg="mod topLvl">
          <ac:chgData name="" userId="4926d2b407f31d77" providerId="LiveId" clId="{3107C65D-48CD-48CD-ACA0-620228626B62}" dt="2021-04-23T11:37:01.955" v="2476" actId="164"/>
          <ac:spMkLst>
            <pc:docMk/>
            <pc:sldMk cId="4270206606" sldId="1662"/>
            <ac:spMk id="8" creationId="{51BECF69-500B-4494-8B43-8895817FF5CD}"/>
          </ac:spMkLst>
        </pc:spChg>
        <pc:spChg chg="mod topLvl">
          <ac:chgData name="" userId="4926d2b407f31d77" providerId="LiveId" clId="{3107C65D-48CD-48CD-ACA0-620228626B62}" dt="2021-04-23T11:37:01.955" v="2476" actId="164"/>
          <ac:spMkLst>
            <pc:docMk/>
            <pc:sldMk cId="4270206606" sldId="1662"/>
            <ac:spMk id="9" creationId="{D8EF6C7F-B10B-4F23-997F-991CBD616BC0}"/>
          </ac:spMkLst>
        </pc:spChg>
        <pc:spChg chg="mod topLvl">
          <ac:chgData name="" userId="4926d2b407f31d77" providerId="LiveId" clId="{3107C65D-48CD-48CD-ACA0-620228626B62}" dt="2021-04-23T11:37:01.955" v="2476" actId="164"/>
          <ac:spMkLst>
            <pc:docMk/>
            <pc:sldMk cId="4270206606" sldId="1662"/>
            <ac:spMk id="10" creationId="{F79C153A-FFAE-4684-B9C6-4F69BC18BFFA}"/>
          </ac:spMkLst>
        </pc:spChg>
        <pc:spChg chg="mod topLvl">
          <ac:chgData name="" userId="4926d2b407f31d77" providerId="LiveId" clId="{3107C65D-48CD-48CD-ACA0-620228626B62}" dt="2021-04-23T11:37:01.955" v="2476" actId="164"/>
          <ac:spMkLst>
            <pc:docMk/>
            <pc:sldMk cId="4270206606" sldId="1662"/>
            <ac:spMk id="11" creationId="{D3DD5328-317D-4364-9304-7D847F44726B}"/>
          </ac:spMkLst>
        </pc:spChg>
        <pc:spChg chg="mod topLvl">
          <ac:chgData name="" userId="4926d2b407f31d77" providerId="LiveId" clId="{3107C65D-48CD-48CD-ACA0-620228626B62}" dt="2021-04-23T11:37:01.955" v="2476" actId="164"/>
          <ac:spMkLst>
            <pc:docMk/>
            <pc:sldMk cId="4270206606" sldId="1662"/>
            <ac:spMk id="12" creationId="{258293D0-9BC7-4CAB-8DCC-BE4316616ADF}"/>
          </ac:spMkLst>
        </pc:spChg>
        <pc:spChg chg="mod topLvl">
          <ac:chgData name="" userId="4926d2b407f31d77" providerId="LiveId" clId="{3107C65D-48CD-48CD-ACA0-620228626B62}" dt="2021-04-23T11:37:01.955" v="2476" actId="164"/>
          <ac:spMkLst>
            <pc:docMk/>
            <pc:sldMk cId="4270206606" sldId="1662"/>
            <ac:spMk id="13" creationId="{9418ED2C-4F44-408A-A8DA-B4518A5BDF12}"/>
          </ac:spMkLst>
        </pc:spChg>
        <pc:spChg chg="mod topLvl">
          <ac:chgData name="" userId="4926d2b407f31d77" providerId="LiveId" clId="{3107C65D-48CD-48CD-ACA0-620228626B62}" dt="2021-04-23T11:37:01.955" v="2476" actId="164"/>
          <ac:spMkLst>
            <pc:docMk/>
            <pc:sldMk cId="4270206606" sldId="1662"/>
            <ac:spMk id="14" creationId="{5BE17D90-C32C-4B9C-8D40-256616FA0C00}"/>
          </ac:spMkLst>
        </pc:spChg>
        <pc:spChg chg="add ord">
          <ac:chgData name="" userId="4926d2b407f31d77" providerId="LiveId" clId="{3107C65D-48CD-48CD-ACA0-620228626B62}" dt="2021-04-23T11:44:29.829" v="2607" actId="167"/>
          <ac:spMkLst>
            <pc:docMk/>
            <pc:sldMk cId="4270206606" sldId="1662"/>
            <ac:spMk id="15" creationId="{C06DCCDB-FB2C-4721-9042-B4829F1082C3}"/>
          </ac:spMkLst>
        </pc:spChg>
        <pc:spChg chg="add mod ord">
          <ac:chgData name="" userId="4926d2b407f31d77" providerId="LiveId" clId="{3107C65D-48CD-48CD-ACA0-620228626B62}" dt="2021-04-23T11:44:29.829" v="2607" actId="167"/>
          <ac:spMkLst>
            <pc:docMk/>
            <pc:sldMk cId="4270206606" sldId="1662"/>
            <ac:spMk id="16" creationId="{D7AA15EB-5BFA-4C3F-A51F-2F3539AB7A3E}"/>
          </ac:spMkLst>
        </pc:spChg>
        <pc:spChg chg="add ord">
          <ac:chgData name="" userId="4926d2b407f31d77" providerId="LiveId" clId="{3107C65D-48CD-48CD-ACA0-620228626B62}" dt="2021-04-23T11:44:29.829" v="2607" actId="167"/>
          <ac:spMkLst>
            <pc:docMk/>
            <pc:sldMk cId="4270206606" sldId="1662"/>
            <ac:spMk id="17" creationId="{066DF2CC-7809-4E76-A473-94391A796582}"/>
          </ac:spMkLst>
        </pc:spChg>
        <pc:spChg chg="add ord">
          <ac:chgData name="" userId="4926d2b407f31d77" providerId="LiveId" clId="{3107C65D-48CD-48CD-ACA0-620228626B62}" dt="2021-04-23T11:44:29.829" v="2607" actId="167"/>
          <ac:spMkLst>
            <pc:docMk/>
            <pc:sldMk cId="4270206606" sldId="1662"/>
            <ac:spMk id="18" creationId="{6DB173AB-297B-40D1-8735-60117183AA17}"/>
          </ac:spMkLst>
        </pc:spChg>
        <pc:spChg chg="add ord">
          <ac:chgData name="" userId="4926d2b407f31d77" providerId="LiveId" clId="{3107C65D-48CD-48CD-ACA0-620228626B62}" dt="2021-04-23T11:44:56.994" v="2608" actId="166"/>
          <ac:spMkLst>
            <pc:docMk/>
            <pc:sldMk cId="4270206606" sldId="1662"/>
            <ac:spMk id="19" creationId="{F5767A94-FDB7-436D-BB91-3ACC3E03D5AC}"/>
          </ac:spMkLst>
        </pc:spChg>
        <pc:spChg chg="add mod">
          <ac:chgData name="" userId="4926d2b407f31d77" providerId="LiveId" clId="{3107C65D-48CD-48CD-ACA0-620228626B62}" dt="2021-04-23T11:35:43.361" v="2470" actId="1076"/>
          <ac:spMkLst>
            <pc:docMk/>
            <pc:sldMk cId="4270206606" sldId="1662"/>
            <ac:spMk id="20" creationId="{162E4854-86C8-40E1-B819-0B7D3D07C932}"/>
          </ac:spMkLst>
        </pc:spChg>
        <pc:spChg chg="add mod">
          <ac:chgData name="" userId="4926d2b407f31d77" providerId="LiveId" clId="{3107C65D-48CD-48CD-ACA0-620228626B62}" dt="2021-04-23T11:35:35.029" v="2469" actId="1076"/>
          <ac:spMkLst>
            <pc:docMk/>
            <pc:sldMk cId="4270206606" sldId="1662"/>
            <ac:spMk id="21" creationId="{E5879FEE-E8AF-4AE4-ABAA-BFDFFFA52BF0}"/>
          </ac:spMkLst>
        </pc:spChg>
        <pc:spChg chg="mod topLvl">
          <ac:chgData name="" userId="4926d2b407f31d77" providerId="LiveId" clId="{3107C65D-48CD-48CD-ACA0-620228626B62}" dt="2021-04-23T11:37:01.955" v="2476" actId="164"/>
          <ac:spMkLst>
            <pc:docMk/>
            <pc:sldMk cId="4270206606" sldId="1662"/>
            <ac:spMk id="23" creationId="{51FFF44D-FA9D-4F97-92A5-318ADCFA94BA}"/>
          </ac:spMkLst>
        </pc:spChg>
        <pc:spChg chg="mod topLvl">
          <ac:chgData name="" userId="4926d2b407f31d77" providerId="LiveId" clId="{3107C65D-48CD-48CD-ACA0-620228626B62}" dt="2021-04-23T11:37:01.955" v="2476" actId="164"/>
          <ac:spMkLst>
            <pc:docMk/>
            <pc:sldMk cId="4270206606" sldId="1662"/>
            <ac:spMk id="26" creationId="{1EE4C800-C505-4479-BC50-46EC25F87B46}"/>
          </ac:spMkLst>
        </pc:spChg>
        <pc:spChg chg="mod topLvl">
          <ac:chgData name="" userId="4926d2b407f31d77" providerId="LiveId" clId="{3107C65D-48CD-48CD-ACA0-620228626B62}" dt="2021-04-23T11:37:01.955" v="2476" actId="164"/>
          <ac:spMkLst>
            <pc:docMk/>
            <pc:sldMk cId="4270206606" sldId="1662"/>
            <ac:spMk id="27" creationId="{F0DC19BC-80C5-410D-9A60-5225C970D4BA}"/>
          </ac:spMkLst>
        </pc:spChg>
        <pc:spChg chg="mod topLvl">
          <ac:chgData name="" userId="4926d2b407f31d77" providerId="LiveId" clId="{3107C65D-48CD-48CD-ACA0-620228626B62}" dt="2021-04-23T11:37:01.955" v="2476" actId="164"/>
          <ac:spMkLst>
            <pc:docMk/>
            <pc:sldMk cId="4270206606" sldId="1662"/>
            <ac:spMk id="28" creationId="{8E63403B-B51F-4E97-9D0F-F5A8D104216C}"/>
          </ac:spMkLst>
        </pc:spChg>
        <pc:spChg chg="mod topLvl">
          <ac:chgData name="" userId="4926d2b407f31d77" providerId="LiveId" clId="{3107C65D-48CD-48CD-ACA0-620228626B62}" dt="2021-04-23T11:37:01.955" v="2476" actId="164"/>
          <ac:spMkLst>
            <pc:docMk/>
            <pc:sldMk cId="4270206606" sldId="1662"/>
            <ac:spMk id="29" creationId="{3E99C6FE-2136-4E8B-B751-6C7B098C3F10}"/>
          </ac:spMkLst>
        </pc:spChg>
        <pc:spChg chg="mod topLvl">
          <ac:chgData name="" userId="4926d2b407f31d77" providerId="LiveId" clId="{3107C65D-48CD-48CD-ACA0-620228626B62}" dt="2021-04-23T11:37:01.955" v="2476" actId="164"/>
          <ac:spMkLst>
            <pc:docMk/>
            <pc:sldMk cId="4270206606" sldId="1662"/>
            <ac:spMk id="30" creationId="{4F5CE3B1-F5EF-4C30-8067-DB367A7E08C6}"/>
          </ac:spMkLst>
        </pc:spChg>
        <pc:spChg chg="mod topLvl">
          <ac:chgData name="" userId="4926d2b407f31d77" providerId="LiveId" clId="{3107C65D-48CD-48CD-ACA0-620228626B62}" dt="2021-04-23T11:37:01.955" v="2476" actId="164"/>
          <ac:spMkLst>
            <pc:docMk/>
            <pc:sldMk cId="4270206606" sldId="1662"/>
            <ac:spMk id="31" creationId="{C35C3E6E-963F-43EF-A3F1-6D4C115E42C3}"/>
          </ac:spMkLst>
        </pc:spChg>
        <pc:spChg chg="mod topLvl">
          <ac:chgData name="" userId="4926d2b407f31d77" providerId="LiveId" clId="{3107C65D-48CD-48CD-ACA0-620228626B62}" dt="2021-04-23T11:37:01.955" v="2476" actId="164"/>
          <ac:spMkLst>
            <pc:docMk/>
            <pc:sldMk cId="4270206606" sldId="1662"/>
            <ac:spMk id="32" creationId="{49886368-72B8-460A-BC1E-E31E78A13F70}"/>
          </ac:spMkLst>
        </pc:spChg>
        <pc:spChg chg="mod topLvl">
          <ac:chgData name="" userId="4926d2b407f31d77" providerId="LiveId" clId="{3107C65D-48CD-48CD-ACA0-620228626B62}" dt="2021-04-23T11:37:01.955" v="2476" actId="164"/>
          <ac:spMkLst>
            <pc:docMk/>
            <pc:sldMk cId="4270206606" sldId="1662"/>
            <ac:spMk id="33" creationId="{7BF50D00-CEBA-46BB-A076-C85457260760}"/>
          </ac:spMkLst>
        </pc:spChg>
        <pc:spChg chg="mod topLvl">
          <ac:chgData name="" userId="4926d2b407f31d77" providerId="LiveId" clId="{3107C65D-48CD-48CD-ACA0-620228626B62}" dt="2021-04-23T11:37:01.955" v="2476" actId="164"/>
          <ac:spMkLst>
            <pc:docMk/>
            <pc:sldMk cId="4270206606" sldId="1662"/>
            <ac:spMk id="34" creationId="{55781833-8661-45E6-B13D-68D835205313}"/>
          </ac:spMkLst>
        </pc:spChg>
        <pc:spChg chg="mod topLvl">
          <ac:chgData name="" userId="4926d2b407f31d77" providerId="LiveId" clId="{3107C65D-48CD-48CD-ACA0-620228626B62}" dt="2021-04-23T11:37:01.955" v="2476" actId="164"/>
          <ac:spMkLst>
            <pc:docMk/>
            <pc:sldMk cId="4270206606" sldId="1662"/>
            <ac:spMk id="35" creationId="{EFFFCC47-E819-42F7-A45E-FAE930A0EF0D}"/>
          </ac:spMkLst>
        </pc:spChg>
        <pc:spChg chg="mod topLvl">
          <ac:chgData name="" userId="4926d2b407f31d77" providerId="LiveId" clId="{3107C65D-48CD-48CD-ACA0-620228626B62}" dt="2021-04-23T11:37:01.955" v="2476" actId="164"/>
          <ac:spMkLst>
            <pc:docMk/>
            <pc:sldMk cId="4270206606" sldId="1662"/>
            <ac:spMk id="36" creationId="{2F320F9B-822D-4263-87B8-3CE92AFA82E9}"/>
          </ac:spMkLst>
        </pc:spChg>
        <pc:spChg chg="mod topLvl">
          <ac:chgData name="" userId="4926d2b407f31d77" providerId="LiveId" clId="{3107C65D-48CD-48CD-ACA0-620228626B62}" dt="2021-04-23T11:37:01.955" v="2476" actId="164"/>
          <ac:spMkLst>
            <pc:docMk/>
            <pc:sldMk cId="4270206606" sldId="1662"/>
            <ac:spMk id="37" creationId="{2E447FEF-43B1-4A8E-B1A8-04F8ADB40BCA}"/>
          </ac:spMkLst>
        </pc:spChg>
        <pc:spChg chg="mod topLvl">
          <ac:chgData name="" userId="4926d2b407f31d77" providerId="LiveId" clId="{3107C65D-48CD-48CD-ACA0-620228626B62}" dt="2021-04-23T11:37:01.955" v="2476" actId="164"/>
          <ac:spMkLst>
            <pc:docMk/>
            <pc:sldMk cId="4270206606" sldId="1662"/>
            <ac:spMk id="38" creationId="{070270F0-E721-4562-8E98-014CBA3DD10D}"/>
          </ac:spMkLst>
        </pc:spChg>
        <pc:spChg chg="mod topLvl">
          <ac:chgData name="" userId="4926d2b407f31d77" providerId="LiveId" clId="{3107C65D-48CD-48CD-ACA0-620228626B62}" dt="2021-04-23T11:37:01.955" v="2476" actId="164"/>
          <ac:spMkLst>
            <pc:docMk/>
            <pc:sldMk cId="4270206606" sldId="1662"/>
            <ac:spMk id="39" creationId="{5BA22DA3-BDA9-4B3E-96DC-181361C6E9AF}"/>
          </ac:spMkLst>
        </pc:spChg>
        <pc:spChg chg="mod topLvl">
          <ac:chgData name="" userId="4926d2b407f31d77" providerId="LiveId" clId="{3107C65D-48CD-48CD-ACA0-620228626B62}" dt="2021-04-23T11:37:01.955" v="2476" actId="164"/>
          <ac:spMkLst>
            <pc:docMk/>
            <pc:sldMk cId="4270206606" sldId="1662"/>
            <ac:spMk id="40" creationId="{12EFEF3E-0163-43AF-8518-966382C703D6}"/>
          </ac:spMkLst>
        </pc:spChg>
        <pc:spChg chg="mod topLvl">
          <ac:chgData name="" userId="4926d2b407f31d77" providerId="LiveId" clId="{3107C65D-48CD-48CD-ACA0-620228626B62}" dt="2021-04-23T11:37:01.955" v="2476" actId="164"/>
          <ac:spMkLst>
            <pc:docMk/>
            <pc:sldMk cId="4270206606" sldId="1662"/>
            <ac:spMk id="41" creationId="{2C1A8BA1-82F4-4775-B935-2E7095ECC62C}"/>
          </ac:spMkLst>
        </pc:spChg>
        <pc:spChg chg="mod topLvl">
          <ac:chgData name="" userId="4926d2b407f31d77" providerId="LiveId" clId="{3107C65D-48CD-48CD-ACA0-620228626B62}" dt="2021-04-23T11:37:01.955" v="2476" actId="164"/>
          <ac:spMkLst>
            <pc:docMk/>
            <pc:sldMk cId="4270206606" sldId="1662"/>
            <ac:spMk id="42" creationId="{49CD631F-87DD-4DCB-9F78-24BF8449DFB1}"/>
          </ac:spMkLst>
        </pc:spChg>
        <pc:spChg chg="mod topLvl">
          <ac:chgData name="" userId="4926d2b407f31d77" providerId="LiveId" clId="{3107C65D-48CD-48CD-ACA0-620228626B62}" dt="2021-04-23T11:37:01.955" v="2476" actId="164"/>
          <ac:spMkLst>
            <pc:docMk/>
            <pc:sldMk cId="4270206606" sldId="1662"/>
            <ac:spMk id="43" creationId="{B821F1F5-AB32-4C99-985D-BD6324C5E76B}"/>
          </ac:spMkLst>
        </pc:spChg>
        <pc:spChg chg="del mod topLvl">
          <ac:chgData name="" userId="4926d2b407f31d77" providerId="LiveId" clId="{3107C65D-48CD-48CD-ACA0-620228626B62}" dt="2021-04-23T11:36:59.675" v="2475" actId="478"/>
          <ac:spMkLst>
            <pc:docMk/>
            <pc:sldMk cId="4270206606" sldId="1662"/>
            <ac:spMk id="44" creationId="{EC33F895-BF87-4360-8A0D-A05C736EB494}"/>
          </ac:spMkLst>
        </pc:spChg>
        <pc:spChg chg="del mod topLvl">
          <ac:chgData name="" userId="4926d2b407f31d77" providerId="LiveId" clId="{3107C65D-48CD-48CD-ACA0-620228626B62}" dt="2021-04-23T11:36:59.675" v="2475" actId="478"/>
          <ac:spMkLst>
            <pc:docMk/>
            <pc:sldMk cId="4270206606" sldId="1662"/>
            <ac:spMk id="45" creationId="{61D71847-2D6F-4F5E-A32E-C0CD3EE87803}"/>
          </ac:spMkLst>
        </pc:spChg>
        <pc:spChg chg="del mod topLvl">
          <ac:chgData name="" userId="4926d2b407f31d77" providerId="LiveId" clId="{3107C65D-48CD-48CD-ACA0-620228626B62}" dt="2021-04-23T11:36:59.675" v="2475" actId="478"/>
          <ac:spMkLst>
            <pc:docMk/>
            <pc:sldMk cId="4270206606" sldId="1662"/>
            <ac:spMk id="46" creationId="{D4A5E603-49DC-4E94-9A56-A8767CDB039C}"/>
          </ac:spMkLst>
        </pc:spChg>
        <pc:spChg chg="del mod topLvl">
          <ac:chgData name="" userId="4926d2b407f31d77" providerId="LiveId" clId="{3107C65D-48CD-48CD-ACA0-620228626B62}" dt="2021-04-23T11:36:59.675" v="2475" actId="478"/>
          <ac:spMkLst>
            <pc:docMk/>
            <pc:sldMk cId="4270206606" sldId="1662"/>
            <ac:spMk id="47" creationId="{61705D1B-C244-4B51-AFAA-B2BF6B562F4C}"/>
          </ac:spMkLst>
        </pc:spChg>
        <pc:spChg chg="del mod topLvl">
          <ac:chgData name="" userId="4926d2b407f31d77" providerId="LiveId" clId="{3107C65D-48CD-48CD-ACA0-620228626B62}" dt="2021-04-23T11:36:59.675" v="2475" actId="478"/>
          <ac:spMkLst>
            <pc:docMk/>
            <pc:sldMk cId="4270206606" sldId="1662"/>
            <ac:spMk id="48" creationId="{AA6CAED2-7C1D-44C6-87E5-1204BB11D40A}"/>
          </ac:spMkLst>
        </pc:spChg>
        <pc:spChg chg="del mod topLvl">
          <ac:chgData name="" userId="4926d2b407f31d77" providerId="LiveId" clId="{3107C65D-48CD-48CD-ACA0-620228626B62}" dt="2021-04-23T11:36:59.675" v="2475" actId="478"/>
          <ac:spMkLst>
            <pc:docMk/>
            <pc:sldMk cId="4270206606" sldId="1662"/>
            <ac:spMk id="49" creationId="{18A9BC54-BED8-4401-875E-3958B3A58BB9}"/>
          </ac:spMkLst>
        </pc:spChg>
        <pc:spChg chg="del mod topLvl">
          <ac:chgData name="" userId="4926d2b407f31d77" providerId="LiveId" clId="{3107C65D-48CD-48CD-ACA0-620228626B62}" dt="2021-04-23T11:36:59.675" v="2475" actId="478"/>
          <ac:spMkLst>
            <pc:docMk/>
            <pc:sldMk cId="4270206606" sldId="1662"/>
            <ac:spMk id="51" creationId="{5AFDE4EF-225B-492B-B05B-6DC6BAFDA28D}"/>
          </ac:spMkLst>
        </pc:spChg>
        <pc:spChg chg="del mod topLvl">
          <ac:chgData name="" userId="4926d2b407f31d77" providerId="LiveId" clId="{3107C65D-48CD-48CD-ACA0-620228626B62}" dt="2021-04-23T11:36:59.675" v="2475" actId="478"/>
          <ac:spMkLst>
            <pc:docMk/>
            <pc:sldMk cId="4270206606" sldId="1662"/>
            <ac:spMk id="53" creationId="{21BC3E31-7659-4AC6-B1C5-EACB7D515F78}"/>
          </ac:spMkLst>
        </pc:spChg>
        <pc:spChg chg="del mod topLvl">
          <ac:chgData name="" userId="4926d2b407f31d77" providerId="LiveId" clId="{3107C65D-48CD-48CD-ACA0-620228626B62}" dt="2021-04-23T11:36:59.675" v="2475" actId="478"/>
          <ac:spMkLst>
            <pc:docMk/>
            <pc:sldMk cId="4270206606" sldId="1662"/>
            <ac:spMk id="54" creationId="{09F9B310-FA3E-478F-B421-F094BE3A1F18}"/>
          </ac:spMkLst>
        </pc:spChg>
        <pc:spChg chg="del mod topLvl">
          <ac:chgData name="" userId="4926d2b407f31d77" providerId="LiveId" clId="{3107C65D-48CD-48CD-ACA0-620228626B62}" dt="2021-04-23T11:36:59.675" v="2475" actId="478"/>
          <ac:spMkLst>
            <pc:docMk/>
            <pc:sldMk cId="4270206606" sldId="1662"/>
            <ac:spMk id="55" creationId="{A9C3AE11-09FE-4159-B95F-DF48EB6F9F5B}"/>
          </ac:spMkLst>
        </pc:spChg>
        <pc:spChg chg="del mod topLvl">
          <ac:chgData name="" userId="4926d2b407f31d77" providerId="LiveId" clId="{3107C65D-48CD-48CD-ACA0-620228626B62}" dt="2021-04-23T11:36:59.675" v="2475" actId="478"/>
          <ac:spMkLst>
            <pc:docMk/>
            <pc:sldMk cId="4270206606" sldId="1662"/>
            <ac:spMk id="56" creationId="{91C64F98-56A4-46F6-AE97-DFE466A6B420}"/>
          </ac:spMkLst>
        </pc:spChg>
        <pc:spChg chg="del mod topLvl">
          <ac:chgData name="" userId="4926d2b407f31d77" providerId="LiveId" clId="{3107C65D-48CD-48CD-ACA0-620228626B62}" dt="2021-04-23T11:36:59.675" v="2475" actId="478"/>
          <ac:spMkLst>
            <pc:docMk/>
            <pc:sldMk cId="4270206606" sldId="1662"/>
            <ac:spMk id="57" creationId="{C330573A-E9B9-4780-9F4A-C5EC6A565C77}"/>
          </ac:spMkLst>
        </pc:spChg>
        <pc:spChg chg="del mod topLvl">
          <ac:chgData name="" userId="4926d2b407f31d77" providerId="LiveId" clId="{3107C65D-48CD-48CD-ACA0-620228626B62}" dt="2021-04-23T11:36:59.675" v="2475" actId="478"/>
          <ac:spMkLst>
            <pc:docMk/>
            <pc:sldMk cId="4270206606" sldId="1662"/>
            <ac:spMk id="58" creationId="{AF85D62E-D0BF-437F-85A8-736AB5954EB5}"/>
          </ac:spMkLst>
        </pc:spChg>
        <pc:spChg chg="del mod topLvl">
          <ac:chgData name="" userId="4926d2b407f31d77" providerId="LiveId" clId="{3107C65D-48CD-48CD-ACA0-620228626B62}" dt="2021-04-23T11:36:59.675" v="2475" actId="478"/>
          <ac:spMkLst>
            <pc:docMk/>
            <pc:sldMk cId="4270206606" sldId="1662"/>
            <ac:spMk id="59" creationId="{2DD2C956-4BBB-46C0-B81E-DEBEC03E2D26}"/>
          </ac:spMkLst>
        </pc:spChg>
        <pc:spChg chg="del mod topLvl">
          <ac:chgData name="" userId="4926d2b407f31d77" providerId="LiveId" clId="{3107C65D-48CD-48CD-ACA0-620228626B62}" dt="2021-04-23T11:36:59.675" v="2475" actId="478"/>
          <ac:spMkLst>
            <pc:docMk/>
            <pc:sldMk cId="4270206606" sldId="1662"/>
            <ac:spMk id="60" creationId="{59709206-9C06-4976-B808-549712E3FB70}"/>
          </ac:spMkLst>
        </pc:spChg>
        <pc:spChg chg="del mod topLvl">
          <ac:chgData name="" userId="4926d2b407f31d77" providerId="LiveId" clId="{3107C65D-48CD-48CD-ACA0-620228626B62}" dt="2021-04-23T11:36:59.675" v="2475" actId="478"/>
          <ac:spMkLst>
            <pc:docMk/>
            <pc:sldMk cId="4270206606" sldId="1662"/>
            <ac:spMk id="62" creationId="{0CE2CFD1-F8C1-43F0-B81A-757ED00A8FA5}"/>
          </ac:spMkLst>
        </pc:spChg>
        <pc:spChg chg="del mod topLvl">
          <ac:chgData name="" userId="4926d2b407f31d77" providerId="LiveId" clId="{3107C65D-48CD-48CD-ACA0-620228626B62}" dt="2021-04-23T11:36:59.675" v="2475" actId="478"/>
          <ac:spMkLst>
            <pc:docMk/>
            <pc:sldMk cId="4270206606" sldId="1662"/>
            <ac:spMk id="63" creationId="{12249828-51AD-4CC3-92DE-A11D9DBC1C4C}"/>
          </ac:spMkLst>
        </pc:spChg>
        <pc:spChg chg="del mod topLvl">
          <ac:chgData name="" userId="4926d2b407f31d77" providerId="LiveId" clId="{3107C65D-48CD-48CD-ACA0-620228626B62}" dt="2021-04-23T11:36:59.675" v="2475" actId="478"/>
          <ac:spMkLst>
            <pc:docMk/>
            <pc:sldMk cId="4270206606" sldId="1662"/>
            <ac:spMk id="64" creationId="{8E1B051C-54F4-4DA1-AF75-ACD737AC21C0}"/>
          </ac:spMkLst>
        </pc:spChg>
        <pc:spChg chg="del mod topLvl">
          <ac:chgData name="" userId="4926d2b407f31d77" providerId="LiveId" clId="{3107C65D-48CD-48CD-ACA0-620228626B62}" dt="2021-04-23T11:36:59.675" v="2475" actId="478"/>
          <ac:spMkLst>
            <pc:docMk/>
            <pc:sldMk cId="4270206606" sldId="1662"/>
            <ac:spMk id="65" creationId="{0367999A-890B-4E89-8909-36ED39738A48}"/>
          </ac:spMkLst>
        </pc:spChg>
        <pc:spChg chg="del mod topLvl">
          <ac:chgData name="" userId="4926d2b407f31d77" providerId="LiveId" clId="{3107C65D-48CD-48CD-ACA0-620228626B62}" dt="2021-04-23T11:36:59.675" v="2475" actId="478"/>
          <ac:spMkLst>
            <pc:docMk/>
            <pc:sldMk cId="4270206606" sldId="1662"/>
            <ac:spMk id="66" creationId="{A1F5C9D9-9485-4199-9464-46202B0F17D6}"/>
          </ac:spMkLst>
        </pc:spChg>
        <pc:spChg chg="del mod topLvl">
          <ac:chgData name="" userId="4926d2b407f31d77" providerId="LiveId" clId="{3107C65D-48CD-48CD-ACA0-620228626B62}" dt="2021-04-23T11:36:59.675" v="2475" actId="478"/>
          <ac:spMkLst>
            <pc:docMk/>
            <pc:sldMk cId="4270206606" sldId="1662"/>
            <ac:spMk id="67" creationId="{1F7207EA-0458-444F-9E74-2623D64314A5}"/>
          </ac:spMkLst>
        </pc:spChg>
        <pc:spChg chg="del mod topLvl">
          <ac:chgData name="" userId="4926d2b407f31d77" providerId="LiveId" clId="{3107C65D-48CD-48CD-ACA0-620228626B62}" dt="2021-04-23T11:36:59.675" v="2475" actId="478"/>
          <ac:spMkLst>
            <pc:docMk/>
            <pc:sldMk cId="4270206606" sldId="1662"/>
            <ac:spMk id="68" creationId="{4931CEC4-34C8-4F75-8178-7D01DA574768}"/>
          </ac:spMkLst>
        </pc:spChg>
        <pc:spChg chg="del mod topLvl">
          <ac:chgData name="" userId="4926d2b407f31d77" providerId="LiveId" clId="{3107C65D-48CD-48CD-ACA0-620228626B62}" dt="2021-04-23T11:36:59.675" v="2475" actId="478"/>
          <ac:spMkLst>
            <pc:docMk/>
            <pc:sldMk cId="4270206606" sldId="1662"/>
            <ac:spMk id="69" creationId="{F77E188C-4B4F-461B-8211-4FFE61A918E2}"/>
          </ac:spMkLst>
        </pc:spChg>
        <pc:spChg chg="del mod topLvl">
          <ac:chgData name="" userId="4926d2b407f31d77" providerId="LiveId" clId="{3107C65D-48CD-48CD-ACA0-620228626B62}" dt="2021-04-23T11:36:59.675" v="2475" actId="478"/>
          <ac:spMkLst>
            <pc:docMk/>
            <pc:sldMk cId="4270206606" sldId="1662"/>
            <ac:spMk id="70" creationId="{71E91638-C1C7-40D8-9F5F-02CBBDFFBA8F}"/>
          </ac:spMkLst>
        </pc:spChg>
        <pc:spChg chg="del mod topLvl">
          <ac:chgData name="" userId="4926d2b407f31d77" providerId="LiveId" clId="{3107C65D-48CD-48CD-ACA0-620228626B62}" dt="2021-04-23T11:36:59.675" v="2475" actId="478"/>
          <ac:spMkLst>
            <pc:docMk/>
            <pc:sldMk cId="4270206606" sldId="1662"/>
            <ac:spMk id="71" creationId="{1F2A5307-B53F-4D78-808E-923D0B43561B}"/>
          </ac:spMkLst>
        </pc:spChg>
        <pc:spChg chg="del mod topLvl">
          <ac:chgData name="" userId="4926d2b407f31d77" providerId="LiveId" clId="{3107C65D-48CD-48CD-ACA0-620228626B62}" dt="2021-04-23T11:36:59.675" v="2475" actId="478"/>
          <ac:spMkLst>
            <pc:docMk/>
            <pc:sldMk cId="4270206606" sldId="1662"/>
            <ac:spMk id="72" creationId="{466034D6-587D-4957-8CA0-756BE37B2268}"/>
          </ac:spMkLst>
        </pc:spChg>
        <pc:spChg chg="add mod">
          <ac:chgData name="" userId="4926d2b407f31d77" providerId="LiveId" clId="{3107C65D-48CD-48CD-ACA0-620228626B62}" dt="2021-04-23T11:43:44.650" v="2575" actId="164"/>
          <ac:spMkLst>
            <pc:docMk/>
            <pc:sldMk cId="4270206606" sldId="1662"/>
            <ac:spMk id="91" creationId="{53E931F1-EB44-4A26-A9CC-2C500C5C15D4}"/>
          </ac:spMkLst>
        </pc:spChg>
        <pc:spChg chg="add mod">
          <ac:chgData name="" userId="4926d2b407f31d77" providerId="LiveId" clId="{3107C65D-48CD-48CD-ACA0-620228626B62}" dt="2021-04-23T11:42:58.410" v="2563" actId="164"/>
          <ac:spMkLst>
            <pc:docMk/>
            <pc:sldMk cId="4270206606" sldId="1662"/>
            <ac:spMk id="92" creationId="{D7C133EE-1ADE-40DF-83A0-C35E300D23FC}"/>
          </ac:spMkLst>
        </pc:spChg>
        <pc:spChg chg="add mod">
          <ac:chgData name="" userId="4926d2b407f31d77" providerId="LiveId" clId="{3107C65D-48CD-48CD-ACA0-620228626B62}" dt="2021-04-23T11:42:58.410" v="2563" actId="164"/>
          <ac:spMkLst>
            <pc:docMk/>
            <pc:sldMk cId="4270206606" sldId="1662"/>
            <ac:spMk id="93" creationId="{B2E9B096-873B-4073-A0E7-D9675E609275}"/>
          </ac:spMkLst>
        </pc:spChg>
        <pc:spChg chg="add mod">
          <ac:chgData name="" userId="4926d2b407f31d77" providerId="LiveId" clId="{3107C65D-48CD-48CD-ACA0-620228626B62}" dt="2021-04-23T11:42:58.410" v="2563" actId="164"/>
          <ac:spMkLst>
            <pc:docMk/>
            <pc:sldMk cId="4270206606" sldId="1662"/>
            <ac:spMk id="94" creationId="{25AA1540-BA10-4936-953E-02BD4ABE84AC}"/>
          </ac:spMkLst>
        </pc:spChg>
        <pc:spChg chg="add mod">
          <ac:chgData name="" userId="4926d2b407f31d77" providerId="LiveId" clId="{3107C65D-48CD-48CD-ACA0-620228626B62}" dt="2021-04-23T11:42:58.410" v="2563" actId="164"/>
          <ac:spMkLst>
            <pc:docMk/>
            <pc:sldMk cId="4270206606" sldId="1662"/>
            <ac:spMk id="95" creationId="{8EE6262C-B44D-47B6-A5F5-EC569C25C5EB}"/>
          </ac:spMkLst>
        </pc:spChg>
        <pc:spChg chg="add mod">
          <ac:chgData name="" userId="4926d2b407f31d77" providerId="LiveId" clId="{3107C65D-48CD-48CD-ACA0-620228626B62}" dt="2021-04-23T11:42:58.410" v="2563" actId="164"/>
          <ac:spMkLst>
            <pc:docMk/>
            <pc:sldMk cId="4270206606" sldId="1662"/>
            <ac:spMk id="98" creationId="{D791516D-DB20-477B-89C4-9275299734DE}"/>
          </ac:spMkLst>
        </pc:spChg>
        <pc:spChg chg="add mod">
          <ac:chgData name="" userId="4926d2b407f31d77" providerId="LiveId" clId="{3107C65D-48CD-48CD-ACA0-620228626B62}" dt="2021-04-23T11:42:58.410" v="2563" actId="164"/>
          <ac:spMkLst>
            <pc:docMk/>
            <pc:sldMk cId="4270206606" sldId="1662"/>
            <ac:spMk id="99" creationId="{DB29DE38-5295-4FA4-8C7F-502DDF70AA73}"/>
          </ac:spMkLst>
        </pc:spChg>
        <pc:spChg chg="add mod">
          <ac:chgData name="" userId="4926d2b407f31d77" providerId="LiveId" clId="{3107C65D-48CD-48CD-ACA0-620228626B62}" dt="2021-04-23T11:42:58.410" v="2563" actId="164"/>
          <ac:spMkLst>
            <pc:docMk/>
            <pc:sldMk cId="4270206606" sldId="1662"/>
            <ac:spMk id="100" creationId="{F2A402A5-C341-4654-A6FB-388A00ABED84}"/>
          </ac:spMkLst>
        </pc:spChg>
        <pc:spChg chg="add mod">
          <ac:chgData name="" userId="4926d2b407f31d77" providerId="LiveId" clId="{3107C65D-48CD-48CD-ACA0-620228626B62}" dt="2021-04-23T11:42:58.410" v="2563" actId="164"/>
          <ac:spMkLst>
            <pc:docMk/>
            <pc:sldMk cId="4270206606" sldId="1662"/>
            <ac:spMk id="101" creationId="{D5E3CDA2-7EE6-47FE-B90D-8B6148C63D68}"/>
          </ac:spMkLst>
        </pc:spChg>
        <pc:grpChg chg="del mod">
          <ac:chgData name="" userId="4926d2b407f31d77" providerId="LiveId" clId="{3107C65D-48CD-48CD-ACA0-620228626B62}" dt="2021-04-23T11:36:57.019" v="2474" actId="165"/>
          <ac:grpSpMkLst>
            <pc:docMk/>
            <pc:sldMk cId="4270206606" sldId="1662"/>
            <ac:grpSpMk id="2" creationId="{77D61FF2-89B6-4BD2-A073-BAF5D2750297}"/>
          </ac:grpSpMkLst>
        </pc:grpChg>
        <pc:grpChg chg="add mod">
          <ac:chgData name="" userId="4926d2b407f31d77" providerId="LiveId" clId="{3107C65D-48CD-48CD-ACA0-620228626B62}" dt="2021-04-23T11:44:22.298" v="2606" actId="1076"/>
          <ac:grpSpMkLst>
            <pc:docMk/>
            <pc:sldMk cId="4270206606" sldId="1662"/>
            <ac:grpSpMk id="73" creationId="{A0440BA2-F08E-4C2C-A03F-B29F2C59AFBF}"/>
          </ac:grpSpMkLst>
        </pc:grpChg>
        <pc:grpChg chg="add mod">
          <ac:chgData name="" userId="4926d2b407f31d77" providerId="LiveId" clId="{3107C65D-48CD-48CD-ACA0-620228626B62}" dt="2021-04-23T11:44:08.086" v="2603" actId="408"/>
          <ac:grpSpMkLst>
            <pc:docMk/>
            <pc:sldMk cId="4270206606" sldId="1662"/>
            <ac:grpSpMk id="79" creationId="{0C857464-59D0-4A38-BBB1-5DAC8FB65E51}"/>
          </ac:grpSpMkLst>
        </pc:grpChg>
        <pc:grpChg chg="add del mod ord">
          <ac:chgData name="" userId="4926d2b407f31d77" providerId="LiveId" clId="{3107C65D-48CD-48CD-ACA0-620228626B62}" dt="2021-04-23T11:43:27.266" v="2574" actId="478"/>
          <ac:grpSpMkLst>
            <pc:docMk/>
            <pc:sldMk cId="4270206606" sldId="1662"/>
            <ac:grpSpMk id="80" creationId="{EBF2B0BF-42E4-4E3D-96AC-50CCA941F8D9}"/>
          </ac:grpSpMkLst>
        </pc:grpChg>
        <pc:grpChg chg="add mod">
          <ac:chgData name="" userId="4926d2b407f31d77" providerId="LiveId" clId="{3107C65D-48CD-48CD-ACA0-620228626B62}" dt="2021-04-23T11:44:22.298" v="2606" actId="1076"/>
          <ac:grpSpMkLst>
            <pc:docMk/>
            <pc:sldMk cId="4270206606" sldId="1662"/>
            <ac:grpSpMk id="82" creationId="{DFC16B26-077B-4128-9C40-2B72E86D5FC0}"/>
          </ac:grpSpMkLst>
        </pc:grpChg>
        <pc:picChg chg="add del mod">
          <ac:chgData name="" userId="4926d2b407f31d77" providerId="LiveId" clId="{3107C65D-48CD-48CD-ACA0-620228626B62}" dt="2021-04-23T11:36:53.605" v="2473" actId="27803"/>
          <ac:picMkLst>
            <pc:docMk/>
            <pc:sldMk cId="4270206606" sldId="1662"/>
            <ac:picMk id="22" creationId="{77D61FF2-89B6-4BD2-A073-BAF5D2750297}"/>
          </ac:picMkLst>
        </pc:picChg>
        <pc:picChg chg="add mod">
          <ac:chgData name="" userId="4926d2b407f31d77" providerId="LiveId" clId="{3107C65D-48CD-48CD-ACA0-620228626B62}" dt="2021-04-23T11:43:44.650" v="2575" actId="164"/>
          <ac:picMkLst>
            <pc:docMk/>
            <pc:sldMk cId="4270206606" sldId="1662"/>
            <ac:picMk id="75" creationId="{F469A278-8939-4EEA-B6FD-8B6027B1C3D1}"/>
          </ac:picMkLst>
        </pc:picChg>
        <pc:picChg chg="add mod">
          <ac:chgData name="" userId="4926d2b407f31d77" providerId="LiveId" clId="{3107C65D-48CD-48CD-ACA0-620228626B62}" dt="2021-04-23T11:44:22.298" v="2606" actId="1076"/>
          <ac:picMkLst>
            <pc:docMk/>
            <pc:sldMk cId="4270206606" sldId="1662"/>
            <ac:picMk id="81" creationId="{DC9FA4D4-9FAC-4A74-865F-EF831680A1CB}"/>
          </ac:picMkLst>
        </pc:picChg>
        <pc:cxnChg chg="add mod">
          <ac:chgData name="" userId="4926d2b407f31d77" providerId="LiveId" clId="{3107C65D-48CD-48CD-ACA0-620228626B62}" dt="2021-04-23T11:40:16.635" v="2533" actId="164"/>
          <ac:cxnSpMkLst>
            <pc:docMk/>
            <pc:sldMk cId="4270206606" sldId="1662"/>
            <ac:cxnSpMk id="77" creationId="{EC85B85F-00FC-4762-B995-8B00AB25E694}"/>
          </ac:cxnSpMkLst>
        </pc:cxnChg>
        <pc:cxnChg chg="add mod">
          <ac:chgData name="" userId="4926d2b407f31d77" providerId="LiveId" clId="{3107C65D-48CD-48CD-ACA0-620228626B62}" dt="2021-04-23T11:40:16.635" v="2533" actId="164"/>
          <ac:cxnSpMkLst>
            <pc:docMk/>
            <pc:sldMk cId="4270206606" sldId="1662"/>
            <ac:cxnSpMk id="90" creationId="{E177DB89-E932-4C14-9C0B-EA191482DE80}"/>
          </ac:cxnSpMkLst>
        </pc:cxnChg>
      </pc:sldChg>
      <pc:sldChg chg="addSp modSp">
        <pc:chgData name="" userId="4926d2b407f31d77" providerId="LiveId" clId="{3107C65D-48CD-48CD-ACA0-620228626B62}" dt="2021-04-23T11:33:14.997" v="2449" actId="1076"/>
        <pc:sldMkLst>
          <pc:docMk/>
          <pc:sldMk cId="1678238985" sldId="1663"/>
        </pc:sldMkLst>
        <pc:spChg chg="mod">
          <ac:chgData name="" userId="4926d2b407f31d77" providerId="LiveId" clId="{3107C65D-48CD-48CD-ACA0-620228626B62}" dt="2021-04-23T11:32:56.896" v="2445" actId="1076"/>
          <ac:spMkLst>
            <pc:docMk/>
            <pc:sldMk cId="1678238985" sldId="1663"/>
            <ac:spMk id="15" creationId="{628204D1-87E2-452C-9F83-1C9B9A7E8A5A}"/>
          </ac:spMkLst>
        </pc:spChg>
        <pc:spChg chg="mod">
          <ac:chgData name="" userId="4926d2b407f31d77" providerId="LiveId" clId="{3107C65D-48CD-48CD-ACA0-620228626B62}" dt="2021-04-23T11:32:56.896" v="2445" actId="1076"/>
          <ac:spMkLst>
            <pc:docMk/>
            <pc:sldMk cId="1678238985" sldId="1663"/>
            <ac:spMk id="16" creationId="{F0DAE631-5C33-433A-BEDC-97EDC6B083C5}"/>
          </ac:spMkLst>
        </pc:spChg>
        <pc:spChg chg="mod">
          <ac:chgData name="" userId="4926d2b407f31d77" providerId="LiveId" clId="{3107C65D-48CD-48CD-ACA0-620228626B62}" dt="2021-04-23T11:32:53.092" v="2444" actId="1076"/>
          <ac:spMkLst>
            <pc:docMk/>
            <pc:sldMk cId="1678238985" sldId="1663"/>
            <ac:spMk id="17" creationId="{E572CAFB-2933-4FBC-A5AF-438AF7C97216}"/>
          </ac:spMkLst>
        </pc:spChg>
        <pc:spChg chg="mod">
          <ac:chgData name="" userId="4926d2b407f31d77" providerId="LiveId" clId="{3107C65D-48CD-48CD-ACA0-620228626B62}" dt="2021-04-23T11:32:53.092" v="2444" actId="1076"/>
          <ac:spMkLst>
            <pc:docMk/>
            <pc:sldMk cId="1678238985" sldId="1663"/>
            <ac:spMk id="18" creationId="{30800768-DDFB-42BC-9D4E-82EDF2E5D0BA}"/>
          </ac:spMkLst>
        </pc:spChg>
        <pc:spChg chg="add mod">
          <ac:chgData name="" userId="4926d2b407f31d77" providerId="LiveId" clId="{3107C65D-48CD-48CD-ACA0-620228626B62}" dt="2021-04-23T11:32:53.092" v="2444" actId="1076"/>
          <ac:spMkLst>
            <pc:docMk/>
            <pc:sldMk cId="1678238985" sldId="1663"/>
            <ac:spMk id="20" creationId="{B2A1858A-45E6-4019-A215-F0F9A677B52D}"/>
          </ac:spMkLst>
        </pc:spChg>
        <pc:cxnChg chg="mod">
          <ac:chgData name="" userId="4926d2b407f31d77" providerId="LiveId" clId="{3107C65D-48CD-48CD-ACA0-620228626B62}" dt="2021-04-23T11:33:14.997" v="2449" actId="1076"/>
          <ac:cxnSpMkLst>
            <pc:docMk/>
            <pc:sldMk cId="1678238985" sldId="1663"/>
            <ac:cxnSpMk id="19" creationId="{003E5E41-F377-4EB9-B0CE-6187EB4F77BB}"/>
          </ac:cxnSpMkLst>
        </pc:cxnChg>
      </pc:sldChg>
      <pc:sldChg chg="addSp modSp">
        <pc:chgData name="" userId="4926d2b407f31d77" providerId="LiveId" clId="{3107C65D-48CD-48CD-ACA0-620228626B62}" dt="2021-04-23T11:33:38.671" v="2457" actId="313"/>
        <pc:sldMkLst>
          <pc:docMk/>
          <pc:sldMk cId="3799479137" sldId="1664"/>
        </pc:sldMkLst>
        <pc:spChg chg="add mod ord">
          <ac:chgData name="" userId="4926d2b407f31d77" providerId="LiveId" clId="{3107C65D-48CD-48CD-ACA0-620228626B62}" dt="2021-04-23T11:23:28.682" v="2316" actId="164"/>
          <ac:spMkLst>
            <pc:docMk/>
            <pc:sldMk cId="3799479137" sldId="1664"/>
            <ac:spMk id="3" creationId="{FA79FD00-CB6E-4CBD-AF87-E962CACA6F18}"/>
          </ac:spMkLst>
        </pc:spChg>
        <pc:spChg chg="add mod">
          <ac:chgData name="" userId="4926d2b407f31d77" providerId="LiveId" clId="{3107C65D-48CD-48CD-ACA0-620228626B62}" dt="2021-04-23T11:31:37.185" v="2433" actId="1076"/>
          <ac:spMkLst>
            <pc:docMk/>
            <pc:sldMk cId="3799479137" sldId="1664"/>
            <ac:spMk id="20" creationId="{E83E7ED4-3FFC-4CCC-9105-95CC0127DA92}"/>
          </ac:spMkLst>
        </pc:spChg>
        <pc:spChg chg="add mod">
          <ac:chgData name="" userId="4926d2b407f31d77" providerId="LiveId" clId="{3107C65D-48CD-48CD-ACA0-620228626B62}" dt="2021-04-23T11:31:00.133" v="2428" actId="20577"/>
          <ac:spMkLst>
            <pc:docMk/>
            <pc:sldMk cId="3799479137" sldId="1664"/>
            <ac:spMk id="21" creationId="{F8FA434C-52A7-4400-8B6D-D5A5121EA745}"/>
          </ac:spMkLst>
        </pc:spChg>
        <pc:spChg chg="add mod">
          <ac:chgData name="" userId="4926d2b407f31d77" providerId="LiveId" clId="{3107C65D-48CD-48CD-ACA0-620228626B62}" dt="2021-04-23T11:30:40.028" v="2422" actId="1076"/>
          <ac:spMkLst>
            <pc:docMk/>
            <pc:sldMk cId="3799479137" sldId="1664"/>
            <ac:spMk id="22" creationId="{2F7EDCF7-CF59-43EE-8A84-4402093C5D9E}"/>
          </ac:spMkLst>
        </pc:spChg>
        <pc:spChg chg="add mod">
          <ac:chgData name="" userId="4926d2b407f31d77" providerId="LiveId" clId="{3107C65D-48CD-48CD-ACA0-620228626B62}" dt="2021-04-23T11:33:38.671" v="2457" actId="313"/>
          <ac:spMkLst>
            <pc:docMk/>
            <pc:sldMk cId="3799479137" sldId="1664"/>
            <ac:spMk id="23" creationId="{22E99A34-A335-4DE6-A7AA-80E00DB642CD}"/>
          </ac:spMkLst>
        </pc:spChg>
        <pc:spChg chg="mod">
          <ac:chgData name="" userId="4926d2b407f31d77" providerId="LiveId" clId="{3107C65D-48CD-48CD-ACA0-620228626B62}" dt="2021-04-23T11:23:22.486" v="2315" actId="20577"/>
          <ac:spMkLst>
            <pc:docMk/>
            <pc:sldMk cId="3799479137" sldId="1664"/>
            <ac:spMk id="24" creationId="{5526FA7D-3464-41FA-B79B-EF2C649713BD}"/>
          </ac:spMkLst>
        </pc:spChg>
        <pc:spChg chg="add mod">
          <ac:chgData name="" userId="4926d2b407f31d77" providerId="LiveId" clId="{3107C65D-48CD-48CD-ACA0-620228626B62}" dt="2021-04-23T11:31:25.998" v="2431" actId="1076"/>
          <ac:spMkLst>
            <pc:docMk/>
            <pc:sldMk cId="3799479137" sldId="1664"/>
            <ac:spMk id="26" creationId="{00C6888F-F66D-4685-A609-36BE646A0160}"/>
          </ac:spMkLst>
        </pc:spChg>
        <pc:spChg chg="add mod">
          <ac:chgData name="" userId="4926d2b407f31d77" providerId="LiveId" clId="{3107C65D-48CD-48CD-ACA0-620228626B62}" dt="2021-04-23T11:31:25.998" v="2431" actId="1076"/>
          <ac:spMkLst>
            <pc:docMk/>
            <pc:sldMk cId="3799479137" sldId="1664"/>
            <ac:spMk id="27" creationId="{70F10350-ECD4-45BB-AE10-AB5E10073B2B}"/>
          </ac:spMkLst>
        </pc:spChg>
        <pc:grpChg chg="add mod ord">
          <ac:chgData name="" userId="4926d2b407f31d77" providerId="LiveId" clId="{3107C65D-48CD-48CD-ACA0-620228626B62}" dt="2021-04-23T11:23:31.345" v="2317" actId="553"/>
          <ac:grpSpMkLst>
            <pc:docMk/>
            <pc:sldMk cId="3799479137" sldId="1664"/>
            <ac:grpSpMk id="2" creationId="{9050EA23-8663-4247-A1F1-1C096E6810A7}"/>
          </ac:grpSpMkLst>
        </pc:grpChg>
        <pc:grpChg chg="add mod">
          <ac:chgData name="" userId="4926d2b407f31d77" providerId="LiveId" clId="{3107C65D-48CD-48CD-ACA0-620228626B62}" dt="2021-04-23T11:31:19.394" v="2430" actId="1076"/>
          <ac:grpSpMkLst>
            <pc:docMk/>
            <pc:sldMk cId="3799479137" sldId="1664"/>
            <ac:grpSpMk id="4" creationId="{4CE280CF-E1A8-40C2-B7CD-9C72CA079011}"/>
          </ac:grpSpMkLst>
        </pc:grpChg>
        <pc:picChg chg="add mod modCrop">
          <ac:chgData name="" userId="4926d2b407f31d77" providerId="LiveId" clId="{3107C65D-48CD-48CD-ACA0-620228626B62}" dt="2021-04-23T11:21:55.843" v="2296" actId="164"/>
          <ac:picMkLst>
            <pc:docMk/>
            <pc:sldMk cId="3799479137" sldId="1664"/>
            <ac:picMk id="15" creationId="{F4787B52-9D56-4323-91C8-17ECE8418309}"/>
          </ac:picMkLst>
        </pc:picChg>
        <pc:picChg chg="add mod modCrop">
          <ac:chgData name="" userId="4926d2b407f31d77" providerId="LiveId" clId="{3107C65D-48CD-48CD-ACA0-620228626B62}" dt="2021-04-23T11:21:55.843" v="2296" actId="164"/>
          <ac:picMkLst>
            <pc:docMk/>
            <pc:sldMk cId="3799479137" sldId="1664"/>
            <ac:picMk id="16" creationId="{358F1C2C-8B57-4241-974B-A2FE895E3254}"/>
          </ac:picMkLst>
        </pc:picChg>
      </pc:sldChg>
      <pc:sldChg chg="addSp delSp modSp">
        <pc:chgData name="" userId="4926d2b407f31d77" providerId="LiveId" clId="{3107C65D-48CD-48CD-ACA0-620228626B62}" dt="2021-04-23T11:19:52.436" v="2282" actId="1035"/>
        <pc:sldMkLst>
          <pc:docMk/>
          <pc:sldMk cId="3991865366" sldId="1665"/>
        </pc:sldMkLst>
        <pc:spChg chg="add del mod ord">
          <ac:chgData name="" userId="4926d2b407f31d77" providerId="LiveId" clId="{3107C65D-48CD-48CD-ACA0-620228626B62}" dt="2021-04-23T10:53:26.558" v="2098"/>
          <ac:spMkLst>
            <pc:docMk/>
            <pc:sldMk cId="3991865366" sldId="1665"/>
            <ac:spMk id="2" creationId="{55E764C6-C8AA-491A-B715-AB5F2932CBB5}"/>
          </ac:spMkLst>
        </pc:spChg>
        <pc:spChg chg="add del mod">
          <ac:chgData name="" userId="4926d2b407f31d77" providerId="LiveId" clId="{3107C65D-48CD-48CD-ACA0-620228626B62}" dt="2021-04-23T10:53:26.558" v="2098"/>
          <ac:spMkLst>
            <pc:docMk/>
            <pc:sldMk cId="3991865366" sldId="1665"/>
            <ac:spMk id="3" creationId="{60C8AE75-C45E-41B5-9364-E0FC4B84F2ED}"/>
          </ac:spMkLst>
        </pc:spChg>
        <pc:spChg chg="add mod">
          <ac:chgData name="" userId="4926d2b407f31d77" providerId="LiveId" clId="{3107C65D-48CD-48CD-ACA0-620228626B62}" dt="2021-04-23T10:59:57.484" v="2278" actId="113"/>
          <ac:spMkLst>
            <pc:docMk/>
            <pc:sldMk cId="3991865366" sldId="1665"/>
            <ac:spMk id="4" creationId="{F434B5C6-3823-469E-824B-A314407B2477}"/>
          </ac:spMkLst>
        </pc:spChg>
        <pc:spChg chg="add mod ord">
          <ac:chgData name="" userId="4926d2b407f31d77" providerId="LiveId" clId="{3107C65D-48CD-48CD-ACA0-620228626B62}" dt="2021-04-23T10:59:18.854" v="2277" actId="167"/>
          <ac:spMkLst>
            <pc:docMk/>
            <pc:sldMk cId="3991865366" sldId="1665"/>
            <ac:spMk id="6" creationId="{450A3D7A-67C7-477E-AEBE-CF8B1D7949E7}"/>
          </ac:spMkLst>
        </pc:spChg>
        <pc:spChg chg="add ord">
          <ac:chgData name="" userId="4926d2b407f31d77" providerId="LiveId" clId="{3107C65D-48CD-48CD-ACA0-620228626B62}" dt="2021-04-23T10:49:26.949" v="2041" actId="167"/>
          <ac:spMkLst>
            <pc:docMk/>
            <pc:sldMk cId="3991865366" sldId="1665"/>
            <ac:spMk id="15" creationId="{6907ECFF-56CA-4504-ADB2-92702D9FA664}"/>
          </ac:spMkLst>
        </pc:spChg>
        <pc:spChg chg="add mod ord">
          <ac:chgData name="" userId="4926d2b407f31d77" providerId="LiveId" clId="{3107C65D-48CD-48CD-ACA0-620228626B62}" dt="2021-04-23T10:50:13.014" v="2051" actId="20577"/>
          <ac:spMkLst>
            <pc:docMk/>
            <pc:sldMk cId="3991865366" sldId="1665"/>
            <ac:spMk id="16" creationId="{A402D504-CCE7-4B39-B579-2E87DB7EE907}"/>
          </ac:spMkLst>
        </pc:spChg>
        <pc:spChg chg="add ord">
          <ac:chgData name="" userId="4926d2b407f31d77" providerId="LiveId" clId="{3107C65D-48CD-48CD-ACA0-620228626B62}" dt="2021-04-23T10:49:26.949" v="2041" actId="167"/>
          <ac:spMkLst>
            <pc:docMk/>
            <pc:sldMk cId="3991865366" sldId="1665"/>
            <ac:spMk id="17" creationId="{60CA2051-268E-4DEB-AD0A-24D9D6F066C6}"/>
          </ac:spMkLst>
        </pc:spChg>
        <pc:spChg chg="add mod ord">
          <ac:chgData name="" userId="4926d2b407f31d77" providerId="LiveId" clId="{3107C65D-48CD-48CD-ACA0-620228626B62}" dt="2021-04-23T10:49:42.096" v="2043"/>
          <ac:spMkLst>
            <pc:docMk/>
            <pc:sldMk cId="3991865366" sldId="1665"/>
            <ac:spMk id="18" creationId="{345366DE-156B-40A1-A4E7-7D4CFA29C655}"/>
          </ac:spMkLst>
        </pc:spChg>
        <pc:spChg chg="add ord">
          <ac:chgData name="" userId="4926d2b407f31d77" providerId="LiveId" clId="{3107C65D-48CD-48CD-ACA0-620228626B62}" dt="2021-04-23T10:49:26.949" v="2041" actId="167"/>
          <ac:spMkLst>
            <pc:docMk/>
            <pc:sldMk cId="3991865366" sldId="1665"/>
            <ac:spMk id="19" creationId="{FB637AD7-DCBC-4DE7-8727-6BBF1C31643B}"/>
          </ac:spMkLst>
        </pc:spChg>
        <pc:spChg chg="add mod">
          <ac:chgData name="" userId="4926d2b407f31d77" providerId="LiveId" clId="{3107C65D-48CD-48CD-ACA0-620228626B62}" dt="2021-04-23T10:51:11.256" v="2058" actId="1076"/>
          <ac:spMkLst>
            <pc:docMk/>
            <pc:sldMk cId="3991865366" sldId="1665"/>
            <ac:spMk id="20" creationId="{79EAB325-7BE2-4E6F-B272-C03167900A12}"/>
          </ac:spMkLst>
        </pc:spChg>
        <pc:spChg chg="add mod">
          <ac:chgData name="" userId="4926d2b407f31d77" providerId="LiveId" clId="{3107C65D-48CD-48CD-ACA0-620228626B62}" dt="2021-04-23T10:51:11.256" v="2058" actId="1076"/>
          <ac:spMkLst>
            <pc:docMk/>
            <pc:sldMk cId="3991865366" sldId="1665"/>
            <ac:spMk id="21" creationId="{9D797C88-F18C-441C-9414-288150DC8090}"/>
          </ac:spMkLst>
        </pc:spChg>
        <pc:spChg chg="mod ord">
          <ac:chgData name="" userId="4926d2b407f31d77" providerId="LiveId" clId="{3107C65D-48CD-48CD-ACA0-620228626B62}" dt="2021-04-23T10:53:31.966" v="2100" actId="167"/>
          <ac:spMkLst>
            <pc:docMk/>
            <pc:sldMk cId="3991865366" sldId="1665"/>
            <ac:spMk id="26" creationId="{1C9421A9-0FDB-4A60-A39C-59C6E50B1655}"/>
          </ac:spMkLst>
        </pc:spChg>
        <pc:spChg chg="add mod">
          <ac:chgData name="" userId="4926d2b407f31d77" providerId="LiveId" clId="{3107C65D-48CD-48CD-ACA0-620228626B62}" dt="2021-04-23T10:54:08.001" v="2106" actId="1076"/>
          <ac:spMkLst>
            <pc:docMk/>
            <pc:sldMk cId="3991865366" sldId="1665"/>
            <ac:spMk id="27" creationId="{9C761AF4-823B-42CB-AA8A-5B3B616AE158}"/>
          </ac:spMkLst>
        </pc:spChg>
        <pc:spChg chg="add mod">
          <ac:chgData name="" userId="4926d2b407f31d77" providerId="LiveId" clId="{3107C65D-48CD-48CD-ACA0-620228626B62}" dt="2021-04-23T10:59:57.484" v="2278" actId="113"/>
          <ac:spMkLst>
            <pc:docMk/>
            <pc:sldMk cId="3991865366" sldId="1665"/>
            <ac:spMk id="28" creationId="{0C60CCE8-893E-4D69-B6E5-32002C9F4F4E}"/>
          </ac:spMkLst>
        </pc:spChg>
        <pc:spChg chg="add mod">
          <ac:chgData name="" userId="4926d2b407f31d77" providerId="LiveId" clId="{3107C65D-48CD-48CD-ACA0-620228626B62}" dt="2021-04-23T10:59:57.484" v="2278" actId="113"/>
          <ac:spMkLst>
            <pc:docMk/>
            <pc:sldMk cId="3991865366" sldId="1665"/>
            <ac:spMk id="29" creationId="{0FAD0FA1-B390-4090-BF83-4A9393C0E1A7}"/>
          </ac:spMkLst>
        </pc:spChg>
        <pc:spChg chg="add mod">
          <ac:chgData name="" userId="4926d2b407f31d77" providerId="LiveId" clId="{3107C65D-48CD-48CD-ACA0-620228626B62}" dt="2021-04-23T10:59:57.484" v="2278" actId="113"/>
          <ac:spMkLst>
            <pc:docMk/>
            <pc:sldMk cId="3991865366" sldId="1665"/>
            <ac:spMk id="30" creationId="{30F181E8-D1A3-4C94-A688-D042BF3C4C5E}"/>
          </ac:spMkLst>
        </pc:spChg>
        <pc:spChg chg="add mod ord">
          <ac:chgData name="" userId="4926d2b407f31d77" providerId="LiveId" clId="{3107C65D-48CD-48CD-ACA0-620228626B62}" dt="2021-04-23T10:59:18.854" v="2277" actId="167"/>
          <ac:spMkLst>
            <pc:docMk/>
            <pc:sldMk cId="3991865366" sldId="1665"/>
            <ac:spMk id="32" creationId="{75F3BB09-68A6-4C84-8E57-46503D18EE40}"/>
          </ac:spMkLst>
        </pc:spChg>
        <pc:spChg chg="add del mod">
          <ac:chgData name="" userId="4926d2b407f31d77" providerId="LiveId" clId="{3107C65D-48CD-48CD-ACA0-620228626B62}" dt="2021-04-23T10:58:38.180" v="2261" actId="478"/>
          <ac:spMkLst>
            <pc:docMk/>
            <pc:sldMk cId="3991865366" sldId="1665"/>
            <ac:spMk id="33" creationId="{789DB6CD-B09B-458C-A536-FB707668B614}"/>
          </ac:spMkLst>
        </pc:spChg>
        <pc:spChg chg="add del mod">
          <ac:chgData name="" userId="4926d2b407f31d77" providerId="LiveId" clId="{3107C65D-48CD-48CD-ACA0-620228626B62}" dt="2021-04-23T10:58:38.180" v="2261" actId="478"/>
          <ac:spMkLst>
            <pc:docMk/>
            <pc:sldMk cId="3991865366" sldId="1665"/>
            <ac:spMk id="34" creationId="{72BD4AF7-F34B-4B84-8863-85DB63E6DE2A}"/>
          </ac:spMkLst>
        </pc:spChg>
        <pc:spChg chg="add mod ord">
          <ac:chgData name="" userId="4926d2b407f31d77" providerId="LiveId" clId="{3107C65D-48CD-48CD-ACA0-620228626B62}" dt="2021-04-23T10:59:18.854" v="2277" actId="167"/>
          <ac:spMkLst>
            <pc:docMk/>
            <pc:sldMk cId="3991865366" sldId="1665"/>
            <ac:spMk id="35" creationId="{5C7ED616-9305-4D26-9737-45884E687751}"/>
          </ac:spMkLst>
        </pc:spChg>
        <pc:spChg chg="add mod ord">
          <ac:chgData name="" userId="4926d2b407f31d77" providerId="LiveId" clId="{3107C65D-48CD-48CD-ACA0-620228626B62}" dt="2021-04-23T10:59:18.854" v="2277" actId="167"/>
          <ac:spMkLst>
            <pc:docMk/>
            <pc:sldMk cId="3991865366" sldId="1665"/>
            <ac:spMk id="36" creationId="{1B4604D0-82AD-4EBB-B4B8-839D042E01B6}"/>
          </ac:spMkLst>
        </pc:spChg>
        <pc:picChg chg="add mod">
          <ac:chgData name="" userId="4926d2b407f31d77" providerId="LiveId" clId="{3107C65D-48CD-48CD-ACA0-620228626B62}" dt="2021-04-23T11:19:52.436" v="2282" actId="1035"/>
          <ac:picMkLst>
            <pc:docMk/>
            <pc:sldMk cId="3991865366" sldId="1665"/>
            <ac:picMk id="22" creationId="{308549C8-FC07-4571-9BE1-35FC0CD8BAC9}"/>
          </ac:picMkLst>
        </pc:picChg>
      </pc:sldChg>
      <pc:sldChg chg="addSp delSp modSp">
        <pc:chgData name="" userId="4926d2b407f31d77" providerId="LiveId" clId="{3107C65D-48CD-48CD-ACA0-620228626B62}" dt="2021-04-23T10:46:41.999" v="2039" actId="113"/>
        <pc:sldMkLst>
          <pc:docMk/>
          <pc:sldMk cId="712269962" sldId="1667"/>
        </pc:sldMkLst>
        <pc:spChg chg="mod">
          <ac:chgData name="" userId="4926d2b407f31d77" providerId="LiveId" clId="{3107C65D-48CD-48CD-ACA0-620228626B62}" dt="2021-04-23T10:46:41.999" v="2039" actId="113"/>
          <ac:spMkLst>
            <pc:docMk/>
            <pc:sldMk cId="712269962" sldId="1667"/>
            <ac:spMk id="5" creationId="{BC01E833-A438-4C2A-AF28-2B402D7F80E5}"/>
          </ac:spMkLst>
        </pc:spChg>
        <pc:spChg chg="add mod ord">
          <ac:chgData name="" userId="4926d2b407f31d77" providerId="LiveId" clId="{3107C65D-48CD-48CD-ACA0-620228626B62}" dt="2021-04-23T10:46:15.068" v="2036" actId="167"/>
          <ac:spMkLst>
            <pc:docMk/>
            <pc:sldMk cId="712269962" sldId="1667"/>
            <ac:spMk id="15" creationId="{89DEDA33-C5BA-4C57-B949-B67F22D17255}"/>
          </ac:spMkLst>
        </pc:spChg>
        <pc:spChg chg="add mod">
          <ac:chgData name="" userId="4926d2b407f31d77" providerId="LiveId" clId="{3107C65D-48CD-48CD-ACA0-620228626B62}" dt="2021-04-23T10:31:52.807" v="1854" actId="1076"/>
          <ac:spMkLst>
            <pc:docMk/>
            <pc:sldMk cId="712269962" sldId="1667"/>
            <ac:spMk id="16" creationId="{A61E9A1C-4B11-4F8A-A513-68C9B326B95F}"/>
          </ac:spMkLst>
        </pc:spChg>
        <pc:spChg chg="add mod">
          <ac:chgData name="" userId="4926d2b407f31d77" providerId="LiveId" clId="{3107C65D-48CD-48CD-ACA0-620228626B62}" dt="2021-04-23T10:32:23.425" v="1860" actId="554"/>
          <ac:spMkLst>
            <pc:docMk/>
            <pc:sldMk cId="712269962" sldId="1667"/>
            <ac:spMk id="17" creationId="{979DBCEF-8AD8-4C81-ADD3-1EEE3E6712E4}"/>
          </ac:spMkLst>
        </pc:spChg>
        <pc:spChg chg="add mod ord">
          <ac:chgData name="" userId="4926d2b407f31d77" providerId="LiveId" clId="{3107C65D-48CD-48CD-ACA0-620228626B62}" dt="2021-04-23T10:46:15.068" v="2036" actId="167"/>
          <ac:spMkLst>
            <pc:docMk/>
            <pc:sldMk cId="712269962" sldId="1667"/>
            <ac:spMk id="18" creationId="{6E978685-FAC1-40C0-B5BB-236E6453397A}"/>
          </ac:spMkLst>
        </pc:spChg>
        <pc:spChg chg="add mod">
          <ac:chgData name="" userId="4926d2b407f31d77" providerId="LiveId" clId="{3107C65D-48CD-48CD-ACA0-620228626B62}" dt="2021-04-23T10:32:41.614" v="1865" actId="14100"/>
          <ac:spMkLst>
            <pc:docMk/>
            <pc:sldMk cId="712269962" sldId="1667"/>
            <ac:spMk id="19" creationId="{18B682B0-4FB4-448C-88D4-BAB94E1E3354}"/>
          </ac:spMkLst>
        </pc:spChg>
        <pc:spChg chg="add del mod">
          <ac:chgData name="" userId="4926d2b407f31d77" providerId="LiveId" clId="{3107C65D-48CD-48CD-ACA0-620228626B62}" dt="2021-04-23T10:36:15.054" v="1916" actId="478"/>
          <ac:spMkLst>
            <pc:docMk/>
            <pc:sldMk cId="712269962" sldId="1667"/>
            <ac:spMk id="20" creationId="{EBE70D7E-47EA-4CB1-9F84-868A1CFA3627}"/>
          </ac:spMkLst>
        </pc:spChg>
        <pc:spChg chg="add mod ord">
          <ac:chgData name="" userId="4926d2b407f31d77" providerId="LiveId" clId="{3107C65D-48CD-48CD-ACA0-620228626B62}" dt="2021-04-23T10:46:15.068" v="2036" actId="167"/>
          <ac:spMkLst>
            <pc:docMk/>
            <pc:sldMk cId="712269962" sldId="1667"/>
            <ac:spMk id="21" creationId="{D09624EF-DF97-47CE-9865-6F84836B954F}"/>
          </ac:spMkLst>
        </pc:spChg>
        <pc:spChg chg="add mod">
          <ac:chgData name="" userId="4926d2b407f31d77" providerId="LiveId" clId="{3107C65D-48CD-48CD-ACA0-620228626B62}" dt="2021-04-23T10:34:35.852" v="1891" actId="1076"/>
          <ac:spMkLst>
            <pc:docMk/>
            <pc:sldMk cId="712269962" sldId="1667"/>
            <ac:spMk id="22" creationId="{CDE0D12F-70EE-422E-B9F2-6F0F52BFFF28}"/>
          </ac:spMkLst>
        </pc:spChg>
        <pc:spChg chg="add mod">
          <ac:chgData name="" userId="4926d2b407f31d77" providerId="LiveId" clId="{3107C65D-48CD-48CD-ACA0-620228626B62}" dt="2021-04-23T10:45:11.449" v="2022" actId="20577"/>
          <ac:spMkLst>
            <pc:docMk/>
            <pc:sldMk cId="712269962" sldId="1667"/>
            <ac:spMk id="23" creationId="{FAFC263A-6739-4FE9-AF53-BD0F3D12B791}"/>
          </ac:spMkLst>
        </pc:spChg>
        <pc:spChg chg="add mod">
          <ac:chgData name="" userId="4926d2b407f31d77" providerId="LiveId" clId="{3107C65D-48CD-48CD-ACA0-620228626B62}" dt="2021-04-23T10:38:28.151" v="1954" actId="6549"/>
          <ac:spMkLst>
            <pc:docMk/>
            <pc:sldMk cId="712269962" sldId="1667"/>
            <ac:spMk id="26" creationId="{FE318C2C-57C4-4A33-BA1E-EA961B603F7B}"/>
          </ac:spMkLst>
        </pc:spChg>
        <pc:spChg chg="add mod">
          <ac:chgData name="" userId="4926d2b407f31d77" providerId="LiveId" clId="{3107C65D-48CD-48CD-ACA0-620228626B62}" dt="2021-04-23T10:45:37.310" v="2029" actId="1038"/>
          <ac:spMkLst>
            <pc:docMk/>
            <pc:sldMk cId="712269962" sldId="1667"/>
            <ac:spMk id="27" creationId="{DF64A4A7-422B-4FA2-B6E8-20BB7BE1B3E5}"/>
          </ac:spMkLst>
        </pc:spChg>
        <pc:spChg chg="add mod">
          <ac:chgData name="" userId="4926d2b407f31d77" providerId="LiveId" clId="{3107C65D-48CD-48CD-ACA0-620228626B62}" dt="2021-04-23T10:45:40.709" v="2032" actId="1038"/>
          <ac:spMkLst>
            <pc:docMk/>
            <pc:sldMk cId="712269962" sldId="1667"/>
            <ac:spMk id="28" creationId="{D8C7ADE9-4281-47E6-AB57-7A5BEC7E9140}"/>
          </ac:spMkLst>
        </pc:spChg>
        <pc:spChg chg="add mod">
          <ac:chgData name="" userId="4926d2b407f31d77" providerId="LiveId" clId="{3107C65D-48CD-48CD-ACA0-620228626B62}" dt="2021-04-23T10:40:39.344" v="1981" actId="1076"/>
          <ac:spMkLst>
            <pc:docMk/>
            <pc:sldMk cId="712269962" sldId="1667"/>
            <ac:spMk id="29" creationId="{B13D0D70-71E8-4808-B291-206DF5B40D09}"/>
          </ac:spMkLst>
        </pc:spChg>
        <pc:spChg chg="add mod">
          <ac:chgData name="" userId="4926d2b407f31d77" providerId="LiveId" clId="{3107C65D-48CD-48CD-ACA0-620228626B62}" dt="2021-04-23T10:45:37.310" v="2029" actId="1038"/>
          <ac:spMkLst>
            <pc:docMk/>
            <pc:sldMk cId="712269962" sldId="1667"/>
            <ac:spMk id="30" creationId="{B410A365-0CEF-49DC-9C36-AC3C2901EC7A}"/>
          </ac:spMkLst>
        </pc:spChg>
        <pc:spChg chg="add">
          <ac:chgData name="" userId="4926d2b407f31d77" providerId="LiveId" clId="{3107C65D-48CD-48CD-ACA0-620228626B62}" dt="2021-04-23T10:46:27.441" v="2037"/>
          <ac:spMkLst>
            <pc:docMk/>
            <pc:sldMk cId="712269962" sldId="1667"/>
            <ac:spMk id="38" creationId="{AE58A4BB-9B7C-420E-8937-A75AB9826D68}"/>
          </ac:spMkLst>
        </pc:spChg>
        <pc:grpChg chg="add mod ord">
          <ac:chgData name="" userId="4926d2b407f31d77" providerId="LiveId" clId="{3107C65D-48CD-48CD-ACA0-620228626B62}" dt="2021-04-23T10:46:15.068" v="2036" actId="167"/>
          <ac:grpSpMkLst>
            <pc:docMk/>
            <pc:sldMk cId="712269962" sldId="1667"/>
            <ac:grpSpMk id="31" creationId="{5E73B062-A885-406F-9317-687A2488E1B6}"/>
          </ac:grpSpMkLst>
        </pc:grpChg>
        <pc:picChg chg="add mod">
          <ac:chgData name="" userId="4926d2b407f31d77" providerId="LiveId" clId="{3107C65D-48CD-48CD-ACA0-620228626B62}" dt="2021-04-23T10:45:15.221" v="2023" actId="1035"/>
          <ac:picMkLst>
            <pc:docMk/>
            <pc:sldMk cId="712269962" sldId="1667"/>
            <ac:picMk id="3" creationId="{D295D525-762B-4675-9C24-31CA1F0526A6}"/>
          </ac:picMkLst>
        </pc:picChg>
      </pc:sldChg>
      <pc:sldChg chg="addSp delSp modSp">
        <pc:chgData name="" userId="4926d2b407f31d77" providerId="LiveId" clId="{3107C65D-48CD-48CD-ACA0-620228626B62}" dt="2021-04-23T10:29:16.123" v="1829" actId="207"/>
        <pc:sldMkLst>
          <pc:docMk/>
          <pc:sldMk cId="3854310745" sldId="1668"/>
        </pc:sldMkLst>
        <pc:spChg chg="add mod">
          <ac:chgData name="" userId="4926d2b407f31d77" providerId="LiveId" clId="{3107C65D-48CD-48CD-ACA0-620228626B62}" dt="2021-04-23T10:25:37.778" v="1772" actId="408"/>
          <ac:spMkLst>
            <pc:docMk/>
            <pc:sldMk cId="3854310745" sldId="1668"/>
            <ac:spMk id="4" creationId="{22902810-02BD-4434-A3DE-67FB7FC5D313}"/>
          </ac:spMkLst>
        </pc:spChg>
        <pc:spChg chg="mod">
          <ac:chgData name="" userId="4926d2b407f31d77" providerId="LiveId" clId="{3107C65D-48CD-48CD-ACA0-620228626B62}" dt="2021-04-23T09:19:16.259" v="1411" actId="20577"/>
          <ac:spMkLst>
            <pc:docMk/>
            <pc:sldMk cId="3854310745" sldId="1668"/>
            <ac:spMk id="5" creationId="{BC01E833-A438-4C2A-AF28-2B402D7F80E5}"/>
          </ac:spMkLst>
        </pc:spChg>
        <pc:spChg chg="add mod">
          <ac:chgData name="" userId="4926d2b407f31d77" providerId="LiveId" clId="{3107C65D-48CD-48CD-ACA0-620228626B62}" dt="2021-04-23T10:26:53.784" v="1798" actId="1036"/>
          <ac:spMkLst>
            <pc:docMk/>
            <pc:sldMk cId="3854310745" sldId="1668"/>
            <ac:spMk id="15" creationId="{C0177A30-44D1-4628-BB21-4266E498CE25}"/>
          </ac:spMkLst>
        </pc:spChg>
        <pc:spChg chg="add mod">
          <ac:chgData name="" userId="4926d2b407f31d77" providerId="LiveId" clId="{3107C65D-48CD-48CD-ACA0-620228626B62}" dt="2021-04-23T10:26:53.784" v="1798" actId="1036"/>
          <ac:spMkLst>
            <pc:docMk/>
            <pc:sldMk cId="3854310745" sldId="1668"/>
            <ac:spMk id="16" creationId="{EE9763D4-A77E-4F79-AF3C-78408A117F7A}"/>
          </ac:spMkLst>
        </pc:spChg>
        <pc:spChg chg="add del mod">
          <ac:chgData name="" userId="4926d2b407f31d77" providerId="LiveId" clId="{3107C65D-48CD-48CD-ACA0-620228626B62}" dt="2021-04-23T10:22:41.720" v="1729" actId="478"/>
          <ac:spMkLst>
            <pc:docMk/>
            <pc:sldMk cId="3854310745" sldId="1668"/>
            <ac:spMk id="17" creationId="{84D0A015-F440-4B5A-9163-EBE1C143135B}"/>
          </ac:spMkLst>
        </pc:spChg>
        <pc:spChg chg="add del">
          <ac:chgData name="" userId="4926d2b407f31d77" providerId="LiveId" clId="{3107C65D-48CD-48CD-ACA0-620228626B62}" dt="2021-04-23T10:22:43.981" v="1731" actId="478"/>
          <ac:spMkLst>
            <pc:docMk/>
            <pc:sldMk cId="3854310745" sldId="1668"/>
            <ac:spMk id="18" creationId="{A06D1F1C-8213-440C-8108-3922AA92BA56}"/>
          </ac:spMkLst>
        </pc:spChg>
        <pc:spChg chg="add del">
          <ac:chgData name="" userId="4926d2b407f31d77" providerId="LiveId" clId="{3107C65D-48CD-48CD-ACA0-620228626B62}" dt="2021-04-23T10:22:43.241" v="1730" actId="478"/>
          <ac:spMkLst>
            <pc:docMk/>
            <pc:sldMk cId="3854310745" sldId="1668"/>
            <ac:spMk id="19" creationId="{35CC6A34-4211-4972-92D0-BBAEB7877250}"/>
          </ac:spMkLst>
        </pc:spChg>
        <pc:spChg chg="add mod">
          <ac:chgData name="" userId="4926d2b407f31d77" providerId="LiveId" clId="{3107C65D-48CD-48CD-ACA0-620228626B62}" dt="2021-04-23T10:26:12.601" v="1779" actId="404"/>
          <ac:spMkLst>
            <pc:docMk/>
            <pc:sldMk cId="3854310745" sldId="1668"/>
            <ac:spMk id="20" creationId="{9B4DF93C-0405-4229-9F00-7262A2D8CDEA}"/>
          </ac:spMkLst>
        </pc:spChg>
        <pc:spChg chg="add mod">
          <ac:chgData name="" userId="4926d2b407f31d77" providerId="LiveId" clId="{3107C65D-48CD-48CD-ACA0-620228626B62}" dt="2021-04-23T10:26:12.601" v="1779" actId="404"/>
          <ac:spMkLst>
            <pc:docMk/>
            <pc:sldMk cId="3854310745" sldId="1668"/>
            <ac:spMk id="21" creationId="{AECCACC1-9936-4CC0-B65B-3633A1D5C2E1}"/>
          </ac:spMkLst>
        </pc:spChg>
        <pc:spChg chg="add mod">
          <ac:chgData name="" userId="4926d2b407f31d77" providerId="LiveId" clId="{3107C65D-48CD-48CD-ACA0-620228626B62}" dt="2021-04-23T10:26:12.601" v="1779" actId="404"/>
          <ac:spMkLst>
            <pc:docMk/>
            <pc:sldMk cId="3854310745" sldId="1668"/>
            <ac:spMk id="22" creationId="{769FE024-4920-409D-ABC2-14931D20E780}"/>
          </ac:spMkLst>
        </pc:spChg>
        <pc:spChg chg="add mod">
          <ac:chgData name="" userId="4926d2b407f31d77" providerId="LiveId" clId="{3107C65D-48CD-48CD-ACA0-620228626B62}" dt="2021-04-23T10:26:04.759" v="1778" actId="207"/>
          <ac:spMkLst>
            <pc:docMk/>
            <pc:sldMk cId="3854310745" sldId="1668"/>
            <ac:spMk id="23" creationId="{F572C5D9-3DA8-4C04-8295-DA444668134B}"/>
          </ac:spMkLst>
        </pc:spChg>
        <pc:spChg chg="add del mod">
          <ac:chgData name="" userId="4926d2b407f31d77" providerId="LiveId" clId="{3107C65D-48CD-48CD-ACA0-620228626B62}" dt="2021-04-23T10:26:43.552" v="1794" actId="478"/>
          <ac:spMkLst>
            <pc:docMk/>
            <pc:sldMk cId="3854310745" sldId="1668"/>
            <ac:spMk id="26" creationId="{DF6A6338-469C-411B-B884-897515F92CAC}"/>
          </ac:spMkLst>
        </pc:spChg>
        <pc:spChg chg="add del mod">
          <ac:chgData name="" userId="4926d2b407f31d77" providerId="LiveId" clId="{3107C65D-48CD-48CD-ACA0-620228626B62}" dt="2021-04-23T10:26:43.552" v="1794" actId="478"/>
          <ac:spMkLst>
            <pc:docMk/>
            <pc:sldMk cId="3854310745" sldId="1668"/>
            <ac:spMk id="27" creationId="{562A7084-9639-48D7-B720-E4EE82D8D002}"/>
          </ac:spMkLst>
        </pc:spChg>
        <pc:spChg chg="add del">
          <ac:chgData name="" userId="4926d2b407f31d77" providerId="LiveId" clId="{3107C65D-48CD-48CD-ACA0-620228626B62}" dt="2021-04-23T10:22:45.091" v="1732" actId="478"/>
          <ac:spMkLst>
            <pc:docMk/>
            <pc:sldMk cId="3854310745" sldId="1668"/>
            <ac:spMk id="28" creationId="{CA5A31D0-1359-46EE-AD94-15469F2E1950}"/>
          </ac:spMkLst>
        </pc:spChg>
        <pc:spChg chg="add mod">
          <ac:chgData name="" userId="4926d2b407f31d77" providerId="LiveId" clId="{3107C65D-48CD-48CD-ACA0-620228626B62}" dt="2021-04-23T10:25:37.778" v="1772" actId="408"/>
          <ac:spMkLst>
            <pc:docMk/>
            <pc:sldMk cId="3854310745" sldId="1668"/>
            <ac:spMk id="30" creationId="{43DAD471-0822-444C-B0DD-D4986787B707}"/>
          </ac:spMkLst>
        </pc:spChg>
        <pc:spChg chg="add mod">
          <ac:chgData name="" userId="4926d2b407f31d77" providerId="LiveId" clId="{3107C65D-48CD-48CD-ACA0-620228626B62}" dt="2021-04-23T10:25:37.778" v="1772" actId="408"/>
          <ac:spMkLst>
            <pc:docMk/>
            <pc:sldMk cId="3854310745" sldId="1668"/>
            <ac:spMk id="31" creationId="{D72ADD56-D142-449D-ABBC-F152E607649A}"/>
          </ac:spMkLst>
        </pc:spChg>
        <pc:spChg chg="add mod">
          <ac:chgData name="" userId="4926d2b407f31d77" providerId="LiveId" clId="{3107C65D-48CD-48CD-ACA0-620228626B62}" dt="2021-04-23T10:25:37.778" v="1772" actId="408"/>
          <ac:spMkLst>
            <pc:docMk/>
            <pc:sldMk cId="3854310745" sldId="1668"/>
            <ac:spMk id="32" creationId="{F4CCC6B4-38AB-4731-A23E-EAD3BAAC6A8F}"/>
          </ac:spMkLst>
        </pc:spChg>
        <pc:spChg chg="add mod">
          <ac:chgData name="" userId="4926d2b407f31d77" providerId="LiveId" clId="{3107C65D-48CD-48CD-ACA0-620228626B62}" dt="2021-04-23T10:26:36.803" v="1790" actId="20577"/>
          <ac:spMkLst>
            <pc:docMk/>
            <pc:sldMk cId="3854310745" sldId="1668"/>
            <ac:spMk id="33" creationId="{F401100E-636B-4CD8-97EE-15BF411BF50D}"/>
          </ac:spMkLst>
        </pc:spChg>
        <pc:spChg chg="add mod">
          <ac:chgData name="" userId="4926d2b407f31d77" providerId="LiveId" clId="{3107C65D-48CD-48CD-ACA0-620228626B62}" dt="2021-04-23T10:26:40.770" v="1793" actId="20577"/>
          <ac:spMkLst>
            <pc:docMk/>
            <pc:sldMk cId="3854310745" sldId="1668"/>
            <ac:spMk id="34" creationId="{4CAF48C1-8135-40BE-9F23-0EC8FF55AF8E}"/>
          </ac:spMkLst>
        </pc:spChg>
        <pc:spChg chg="add mod">
          <ac:chgData name="" userId="4926d2b407f31d77" providerId="LiveId" clId="{3107C65D-48CD-48CD-ACA0-620228626B62}" dt="2021-04-23T10:28:44.673" v="1824" actId="14100"/>
          <ac:spMkLst>
            <pc:docMk/>
            <pc:sldMk cId="3854310745" sldId="1668"/>
            <ac:spMk id="35" creationId="{7773D0D1-2DF9-47BA-BFDF-C3C07AF5ED6C}"/>
          </ac:spMkLst>
        </pc:spChg>
        <pc:spChg chg="add mod">
          <ac:chgData name="" userId="4926d2b407f31d77" providerId="LiveId" clId="{3107C65D-48CD-48CD-ACA0-620228626B62}" dt="2021-04-23T10:28:59.786" v="1827" actId="20577"/>
          <ac:spMkLst>
            <pc:docMk/>
            <pc:sldMk cId="3854310745" sldId="1668"/>
            <ac:spMk id="36" creationId="{125B2186-8605-44E0-99E8-2886C406B87C}"/>
          </ac:spMkLst>
        </pc:spChg>
        <pc:spChg chg="add mod">
          <ac:chgData name="" userId="4926d2b407f31d77" providerId="LiveId" clId="{3107C65D-48CD-48CD-ACA0-620228626B62}" dt="2021-04-23T10:28:56.818" v="1826" actId="20577"/>
          <ac:spMkLst>
            <pc:docMk/>
            <pc:sldMk cId="3854310745" sldId="1668"/>
            <ac:spMk id="37" creationId="{F50DDB81-2E28-47B6-8CCA-350687FA5934}"/>
          </ac:spMkLst>
        </pc:spChg>
        <pc:spChg chg="add mod">
          <ac:chgData name="" userId="4926d2b407f31d77" providerId="LiveId" clId="{3107C65D-48CD-48CD-ACA0-620228626B62}" dt="2021-04-23T10:29:16.123" v="1829" actId="207"/>
          <ac:spMkLst>
            <pc:docMk/>
            <pc:sldMk cId="3854310745" sldId="1668"/>
            <ac:spMk id="38" creationId="{EDA8E061-B640-430E-BC96-54C44D9F4DE7}"/>
          </ac:spMkLst>
        </pc:spChg>
        <pc:cxnChg chg="add mod">
          <ac:chgData name="" userId="4926d2b407f31d77" providerId="LiveId" clId="{3107C65D-48CD-48CD-ACA0-620228626B62}" dt="2021-04-23T10:24:33.190" v="1761" actId="692"/>
          <ac:cxnSpMkLst>
            <pc:docMk/>
            <pc:sldMk cId="3854310745" sldId="1668"/>
            <ac:cxnSpMk id="3" creationId="{0261370C-7AB3-4339-BA62-53BE346C62BA}"/>
          </ac:cxnSpMkLst>
        </pc:cxnChg>
      </pc:sldChg>
      <pc:sldChg chg="addSp delSp modSp">
        <pc:chgData name="" userId="4926d2b407f31d77" providerId="LiveId" clId="{3107C65D-48CD-48CD-ACA0-620228626B62}" dt="2021-04-23T09:53:50.498" v="1706" actId="1076"/>
        <pc:sldMkLst>
          <pc:docMk/>
          <pc:sldMk cId="2529376250" sldId="1669"/>
        </pc:sldMkLst>
        <pc:spChg chg="add del mod">
          <ac:chgData name="" userId="4926d2b407f31d77" providerId="LiveId" clId="{3107C65D-48CD-48CD-ACA0-620228626B62}" dt="2021-04-23T09:46:50.789" v="1633" actId="478"/>
          <ac:spMkLst>
            <pc:docMk/>
            <pc:sldMk cId="2529376250" sldId="1669"/>
            <ac:spMk id="2" creationId="{89B6C050-3532-4539-9D3D-C609BFBAAC79}"/>
          </ac:spMkLst>
        </pc:spChg>
        <pc:spChg chg="add mod">
          <ac:chgData name="" userId="4926d2b407f31d77" providerId="LiveId" clId="{3107C65D-48CD-48CD-ACA0-620228626B62}" dt="2021-04-23T09:51:25.015" v="1687" actId="242"/>
          <ac:spMkLst>
            <pc:docMk/>
            <pc:sldMk cId="2529376250" sldId="1669"/>
            <ac:spMk id="8" creationId="{166362F3-40B7-4B8F-81F2-9A55009CB748}"/>
          </ac:spMkLst>
        </pc:spChg>
        <pc:spChg chg="add mod">
          <ac:chgData name="" userId="4926d2b407f31d77" providerId="LiveId" clId="{3107C65D-48CD-48CD-ACA0-620228626B62}" dt="2021-04-23T09:34:46.274" v="1505" actId="12789"/>
          <ac:spMkLst>
            <pc:docMk/>
            <pc:sldMk cId="2529376250" sldId="1669"/>
            <ac:spMk id="15" creationId="{5B41CB42-AC3A-47D6-B84D-13F4E1766B8F}"/>
          </ac:spMkLst>
        </pc:spChg>
        <pc:spChg chg="add mod">
          <ac:chgData name="" userId="4926d2b407f31d77" providerId="LiveId" clId="{3107C65D-48CD-48CD-ACA0-620228626B62}" dt="2021-04-23T09:53:50.498" v="1706" actId="1076"/>
          <ac:spMkLst>
            <pc:docMk/>
            <pc:sldMk cId="2529376250" sldId="1669"/>
            <ac:spMk id="16" creationId="{3D87724B-1C63-46A7-994D-03E4E228CF1E}"/>
          </ac:spMkLst>
        </pc:spChg>
        <pc:spChg chg="add mod">
          <ac:chgData name="" userId="4926d2b407f31d77" providerId="LiveId" clId="{3107C65D-48CD-48CD-ACA0-620228626B62}" dt="2021-04-23T09:49:20.615" v="1653" actId="20577"/>
          <ac:spMkLst>
            <pc:docMk/>
            <pc:sldMk cId="2529376250" sldId="1669"/>
            <ac:spMk id="18" creationId="{6E7E3887-539C-4CA4-8E11-4196E5CA48D6}"/>
          </ac:spMkLst>
        </pc:spChg>
        <pc:spChg chg="add mod">
          <ac:chgData name="" userId="4926d2b407f31d77" providerId="LiveId" clId="{3107C65D-48CD-48CD-ACA0-620228626B62}" dt="2021-04-23T09:48:32.561" v="1639" actId="1076"/>
          <ac:spMkLst>
            <pc:docMk/>
            <pc:sldMk cId="2529376250" sldId="1669"/>
            <ac:spMk id="19" creationId="{03E8135E-26C0-4DAB-9B80-780E8FD3BCAD}"/>
          </ac:spMkLst>
        </pc:spChg>
        <pc:spChg chg="add mod">
          <ac:chgData name="" userId="4926d2b407f31d77" providerId="LiveId" clId="{3107C65D-48CD-48CD-ACA0-620228626B62}" dt="2021-04-23T09:48:28.820" v="1638" actId="1076"/>
          <ac:spMkLst>
            <pc:docMk/>
            <pc:sldMk cId="2529376250" sldId="1669"/>
            <ac:spMk id="20" creationId="{07D945F0-DF40-414B-991E-8F9FD96B209E}"/>
          </ac:spMkLst>
        </pc:spChg>
        <pc:spChg chg="add mod">
          <ac:chgData name="" userId="4926d2b407f31d77" providerId="LiveId" clId="{3107C65D-48CD-48CD-ACA0-620228626B62}" dt="2021-04-23T09:53:04.950" v="1705" actId="20577"/>
          <ac:spMkLst>
            <pc:docMk/>
            <pc:sldMk cId="2529376250" sldId="1669"/>
            <ac:spMk id="21" creationId="{5FA4CEE5-ED3A-4441-8F36-CA8119A81DB2}"/>
          </ac:spMkLst>
        </pc:spChg>
        <pc:spChg chg="add mod">
          <ac:chgData name="" userId="4926d2b407f31d77" providerId="LiveId" clId="{3107C65D-48CD-48CD-ACA0-620228626B62}" dt="2021-04-23T09:51:25.015" v="1687" actId="242"/>
          <ac:spMkLst>
            <pc:docMk/>
            <pc:sldMk cId="2529376250" sldId="1669"/>
            <ac:spMk id="29" creationId="{7E31DE65-FEBD-4305-A8DE-FB2D8B8E1E3E}"/>
          </ac:spMkLst>
        </pc:spChg>
        <pc:spChg chg="add mod">
          <ac:chgData name="" userId="4926d2b407f31d77" providerId="LiveId" clId="{3107C65D-48CD-48CD-ACA0-620228626B62}" dt="2021-04-23T09:51:31.654" v="1688" actId="571"/>
          <ac:spMkLst>
            <pc:docMk/>
            <pc:sldMk cId="2529376250" sldId="1669"/>
            <ac:spMk id="30" creationId="{A33C6B49-E7BE-4884-9ADE-9AC8953926C5}"/>
          </ac:spMkLst>
        </pc:spChg>
        <pc:spChg chg="add mod">
          <ac:chgData name="" userId="4926d2b407f31d77" providerId="LiveId" clId="{3107C65D-48CD-48CD-ACA0-620228626B62}" dt="2021-04-23T09:51:45.576" v="1691"/>
          <ac:spMkLst>
            <pc:docMk/>
            <pc:sldMk cId="2529376250" sldId="1669"/>
            <ac:spMk id="31" creationId="{9D64E3D2-FD9E-41CB-BD3D-E7ADE5BD7FCF}"/>
          </ac:spMkLst>
        </pc:spChg>
        <pc:spChg chg="add mod">
          <ac:chgData name="" userId="4926d2b407f31d77" providerId="LiveId" clId="{3107C65D-48CD-48CD-ACA0-620228626B62}" dt="2021-04-23T09:52:05.232" v="1695" actId="1076"/>
          <ac:spMkLst>
            <pc:docMk/>
            <pc:sldMk cId="2529376250" sldId="1669"/>
            <ac:spMk id="32" creationId="{2613908B-744A-4341-93DB-3BEAB1C43071}"/>
          </ac:spMkLst>
        </pc:spChg>
        <pc:spChg chg="add mod">
          <ac:chgData name="" userId="4926d2b407f31d77" providerId="LiveId" clId="{3107C65D-48CD-48CD-ACA0-620228626B62}" dt="2021-04-23T09:52:16.424" v="1696" actId="571"/>
          <ac:spMkLst>
            <pc:docMk/>
            <pc:sldMk cId="2529376250" sldId="1669"/>
            <ac:spMk id="33" creationId="{99C99E01-65C2-4620-A645-A19E58BBE960}"/>
          </ac:spMkLst>
        </pc:spChg>
        <pc:spChg chg="add mod">
          <ac:chgData name="" userId="4926d2b407f31d77" providerId="LiveId" clId="{3107C65D-48CD-48CD-ACA0-620228626B62}" dt="2021-04-23T09:52:30.457" v="1699" actId="1076"/>
          <ac:spMkLst>
            <pc:docMk/>
            <pc:sldMk cId="2529376250" sldId="1669"/>
            <ac:spMk id="34" creationId="{CC1F6AA6-F781-4F76-A4FB-BC6FB3C0D4D9}"/>
          </ac:spMkLst>
        </pc:spChg>
        <pc:spChg chg="add mod">
          <ac:chgData name="" userId="4926d2b407f31d77" providerId="LiveId" clId="{3107C65D-48CD-48CD-ACA0-620228626B62}" dt="2021-04-23T09:52:16.424" v="1696" actId="571"/>
          <ac:spMkLst>
            <pc:docMk/>
            <pc:sldMk cId="2529376250" sldId="1669"/>
            <ac:spMk id="35" creationId="{DA0EF7BD-8659-4E74-BB98-E6173A424C34}"/>
          </ac:spMkLst>
        </pc:spChg>
        <pc:spChg chg="add mod">
          <ac:chgData name="" userId="4926d2b407f31d77" providerId="LiveId" clId="{3107C65D-48CD-48CD-ACA0-620228626B62}" dt="2021-04-23T09:53:00.273" v="1704" actId="1076"/>
          <ac:spMkLst>
            <pc:docMk/>
            <pc:sldMk cId="2529376250" sldId="1669"/>
            <ac:spMk id="36" creationId="{BCA8B3E1-42E4-4C7B-AEF5-EA17EBB1705E}"/>
          </ac:spMkLst>
        </pc:spChg>
        <pc:spChg chg="add del mod">
          <ac:chgData name="" userId="4926d2b407f31d77" providerId="LiveId" clId="{3107C65D-48CD-48CD-ACA0-620228626B62}" dt="2021-04-23T09:52:53.387" v="1701" actId="478"/>
          <ac:spMkLst>
            <pc:docMk/>
            <pc:sldMk cId="2529376250" sldId="1669"/>
            <ac:spMk id="37" creationId="{A5F4513C-F96F-40C8-98B2-C9A6F8ABF8E6}"/>
          </ac:spMkLst>
        </pc:spChg>
        <pc:cxnChg chg="add mod">
          <ac:chgData name="" userId="4926d2b407f31d77" providerId="LiveId" clId="{3107C65D-48CD-48CD-ACA0-620228626B62}" dt="2021-04-23T09:48:45.228" v="1642" actId="1076"/>
          <ac:cxnSpMkLst>
            <pc:docMk/>
            <pc:sldMk cId="2529376250" sldId="1669"/>
            <ac:cxnSpMk id="22" creationId="{08BB340A-ACC7-4C02-9155-3592CB69B546}"/>
          </ac:cxnSpMkLst>
        </pc:cxnChg>
        <pc:cxnChg chg="add mod">
          <ac:chgData name="" userId="4926d2b407f31d77" providerId="LiveId" clId="{3107C65D-48CD-48CD-ACA0-620228626B62}" dt="2021-04-23T09:49:14.367" v="1651" actId="14100"/>
          <ac:cxnSpMkLst>
            <pc:docMk/>
            <pc:sldMk cId="2529376250" sldId="1669"/>
            <ac:cxnSpMk id="23" creationId="{D653F1F7-B4B4-40B3-99BD-F8E086644685}"/>
          </ac:cxnSpMkLst>
        </pc:cxnChg>
      </pc:sldChg>
      <pc:sldChg chg="addSp modSp">
        <pc:chgData name="" userId="4926d2b407f31d77" providerId="LiveId" clId="{3107C65D-48CD-48CD-ACA0-620228626B62}" dt="2021-04-23T09:30:13.155" v="1485" actId="14100"/>
        <pc:sldMkLst>
          <pc:docMk/>
          <pc:sldMk cId="2886278014" sldId="1670"/>
        </pc:sldMkLst>
        <pc:spChg chg="add mod">
          <ac:chgData name="" userId="4926d2b407f31d77" providerId="LiveId" clId="{3107C65D-48CD-48CD-ACA0-620228626B62}" dt="2021-04-23T09:22:53.415" v="1427" actId="14100"/>
          <ac:spMkLst>
            <pc:docMk/>
            <pc:sldMk cId="2886278014" sldId="1670"/>
            <ac:spMk id="15" creationId="{C21BAC62-92E2-41F6-BDE1-991827EB9B77}"/>
          </ac:spMkLst>
        </pc:spChg>
        <pc:spChg chg="add mod">
          <ac:chgData name="" userId="4926d2b407f31d77" providerId="LiveId" clId="{3107C65D-48CD-48CD-ACA0-620228626B62}" dt="2021-04-23T09:25:44.692" v="1462" actId="554"/>
          <ac:spMkLst>
            <pc:docMk/>
            <pc:sldMk cId="2886278014" sldId="1670"/>
            <ac:spMk id="16" creationId="{6E032CB7-5AE6-470C-8213-B96D37F572A0}"/>
          </ac:spMkLst>
        </pc:spChg>
        <pc:spChg chg="add mod">
          <ac:chgData name="" userId="4926d2b407f31d77" providerId="LiveId" clId="{3107C65D-48CD-48CD-ACA0-620228626B62}" dt="2021-04-23T09:22:49.086" v="1426"/>
          <ac:spMkLst>
            <pc:docMk/>
            <pc:sldMk cId="2886278014" sldId="1670"/>
            <ac:spMk id="17" creationId="{2A980938-5CD1-44E6-B076-1EE25D4F9D1B}"/>
          </ac:spMkLst>
        </pc:spChg>
        <pc:spChg chg="add mod">
          <ac:chgData name="" userId="4926d2b407f31d77" providerId="LiveId" clId="{3107C65D-48CD-48CD-ACA0-620228626B62}" dt="2021-04-23T09:25:44.692" v="1462" actId="554"/>
          <ac:spMkLst>
            <pc:docMk/>
            <pc:sldMk cId="2886278014" sldId="1670"/>
            <ac:spMk id="18" creationId="{57A2AA51-7DA7-4CD2-8B6C-78FD95D64F12}"/>
          </ac:spMkLst>
        </pc:spChg>
        <pc:spChg chg="add mod">
          <ac:chgData name="" userId="4926d2b407f31d77" providerId="LiveId" clId="{3107C65D-48CD-48CD-ACA0-620228626B62}" dt="2021-04-23T09:24:48.114" v="1454" actId="20577"/>
          <ac:spMkLst>
            <pc:docMk/>
            <pc:sldMk cId="2886278014" sldId="1670"/>
            <ac:spMk id="19" creationId="{657902F6-9B0A-40EB-821F-8529747F1C88}"/>
          </ac:spMkLst>
        </pc:spChg>
        <pc:spChg chg="add mod ord">
          <ac:chgData name="" userId="4926d2b407f31d77" providerId="LiveId" clId="{3107C65D-48CD-48CD-ACA0-620228626B62}" dt="2021-04-23T09:30:13.155" v="1485" actId="14100"/>
          <ac:spMkLst>
            <pc:docMk/>
            <pc:sldMk cId="2886278014" sldId="1670"/>
            <ac:spMk id="20" creationId="{08B0CA14-11A3-4CDD-BC63-0224AA564A1C}"/>
          </ac:spMkLst>
        </pc:spChg>
        <pc:spChg chg="add mod ord">
          <ac:chgData name="" userId="4926d2b407f31d77" providerId="LiveId" clId="{3107C65D-48CD-48CD-ACA0-620228626B62}" dt="2021-04-23T09:30:13.155" v="1485" actId="14100"/>
          <ac:spMkLst>
            <pc:docMk/>
            <pc:sldMk cId="2886278014" sldId="1670"/>
            <ac:spMk id="21" creationId="{043C7F76-95E4-4B0F-97BC-AC5D2D0018D1}"/>
          </ac:spMkLst>
        </pc:spChg>
        <pc:spChg chg="add mod">
          <ac:chgData name="" userId="4926d2b407f31d77" providerId="LiveId" clId="{3107C65D-48CD-48CD-ACA0-620228626B62}" dt="2021-04-23T09:26:21.341" v="1471" actId="14100"/>
          <ac:spMkLst>
            <pc:docMk/>
            <pc:sldMk cId="2886278014" sldId="1670"/>
            <ac:spMk id="22" creationId="{5DD3A9F8-F499-4839-AD87-489609789ED1}"/>
          </ac:spMkLst>
        </pc:spChg>
        <pc:spChg chg="add mod">
          <ac:chgData name="" userId="4926d2b407f31d77" providerId="LiveId" clId="{3107C65D-48CD-48CD-ACA0-620228626B62}" dt="2021-04-23T09:29:29.285" v="1477" actId="1076"/>
          <ac:spMkLst>
            <pc:docMk/>
            <pc:sldMk cId="2886278014" sldId="1670"/>
            <ac:spMk id="23" creationId="{6168353D-2A22-4912-A242-42653A691BB8}"/>
          </ac:spMkLst>
        </pc:spChg>
        <pc:spChg chg="add mod">
          <ac:chgData name="" userId="4926d2b407f31d77" providerId="LiveId" clId="{3107C65D-48CD-48CD-ACA0-620228626B62}" dt="2021-04-23T09:30:04.584" v="1483" actId="14100"/>
          <ac:spMkLst>
            <pc:docMk/>
            <pc:sldMk cId="2886278014" sldId="1670"/>
            <ac:spMk id="26" creationId="{35080976-7A6F-4317-8D24-8F4CA077EDDB}"/>
          </ac:spMkLst>
        </pc:spChg>
        <pc:spChg chg="add mod">
          <ac:chgData name="" userId="4926d2b407f31d77" providerId="LiveId" clId="{3107C65D-48CD-48CD-ACA0-620228626B62}" dt="2021-04-23T09:30:06.513" v="1484" actId="14100"/>
          <ac:spMkLst>
            <pc:docMk/>
            <pc:sldMk cId="2886278014" sldId="1670"/>
            <ac:spMk id="27" creationId="{DA7FB21C-A13C-44B8-AEF8-6F0C2DCBE93B}"/>
          </ac:spMkLst>
        </pc:spChg>
      </pc:sldChg>
      <pc:sldChg chg="addSp modSp modAnim">
        <pc:chgData name="" userId="4926d2b407f31d77" providerId="LiveId" clId="{3107C65D-48CD-48CD-ACA0-620228626B62}" dt="2021-04-23T09:21:47.916" v="1421"/>
        <pc:sldMkLst>
          <pc:docMk/>
          <pc:sldMk cId="1239693933" sldId="1671"/>
        </pc:sldMkLst>
        <pc:spChg chg="add">
          <ac:chgData name="" userId="4926d2b407f31d77" providerId="LiveId" clId="{3107C65D-48CD-48CD-ACA0-620228626B62}" dt="2021-04-23T09:21:47.916" v="1421"/>
          <ac:spMkLst>
            <pc:docMk/>
            <pc:sldMk cId="1239693933" sldId="1671"/>
            <ac:spMk id="35" creationId="{AACDB6E4-6EED-48D2-824B-FB500958C29A}"/>
          </ac:spMkLst>
        </pc:spChg>
        <pc:spChg chg="mod">
          <ac:chgData name="" userId="4926d2b407f31d77" providerId="LiveId" clId="{3107C65D-48CD-48CD-ACA0-620228626B62}" dt="2021-04-23T06:58:22.051" v="26" actId="120"/>
          <ac:spMkLst>
            <pc:docMk/>
            <pc:sldMk cId="1239693933" sldId="1671"/>
            <ac:spMk id="44" creationId="{9ECCC8CE-F166-41F9-99C2-3215C16BC4E0}"/>
          </ac:spMkLst>
        </pc:spChg>
      </pc:sldChg>
      <pc:sldChg chg="addSp delSp modSp">
        <pc:chgData name="" userId="4926d2b407f31d77" providerId="LiveId" clId="{3107C65D-48CD-48CD-ACA0-620228626B62}" dt="2021-04-23T09:21:46.827" v="1420"/>
        <pc:sldMkLst>
          <pc:docMk/>
          <pc:sldMk cId="1961221735" sldId="1672"/>
        </pc:sldMkLst>
        <pc:spChg chg="add del mod ord">
          <ac:chgData name="" userId="4926d2b407f31d77" providerId="LiveId" clId="{3107C65D-48CD-48CD-ACA0-620228626B62}" dt="2021-04-23T08:42:22.023" v="1025"/>
          <ac:spMkLst>
            <pc:docMk/>
            <pc:sldMk cId="1961221735" sldId="1672"/>
            <ac:spMk id="2" creationId="{46013413-D435-46B5-9E92-BEC0EDC1158C}"/>
          </ac:spMkLst>
        </pc:spChg>
        <pc:spChg chg="add del mod ord">
          <ac:chgData name="" userId="4926d2b407f31d77" providerId="LiveId" clId="{3107C65D-48CD-48CD-ACA0-620228626B62}" dt="2021-04-23T08:42:22.023" v="1025"/>
          <ac:spMkLst>
            <pc:docMk/>
            <pc:sldMk cId="1961221735" sldId="1672"/>
            <ac:spMk id="3" creationId="{D68B67FE-C787-42C3-8C55-0015AF980CAD}"/>
          </ac:spMkLst>
        </pc:spChg>
        <pc:spChg chg="add mod">
          <ac:chgData name="" userId="4926d2b407f31d77" providerId="LiveId" clId="{3107C65D-48CD-48CD-ACA0-620228626B62}" dt="2021-04-23T08:42:32.373" v="1028" actId="14100"/>
          <ac:spMkLst>
            <pc:docMk/>
            <pc:sldMk cId="1961221735" sldId="1672"/>
            <ac:spMk id="4" creationId="{757302AA-6CA5-4A09-8B83-DC13ED9D4C5F}"/>
          </ac:spMkLst>
        </pc:spChg>
        <pc:spChg chg="add mod ord">
          <ac:chgData name="" userId="4926d2b407f31d77" providerId="LiveId" clId="{3107C65D-48CD-48CD-ACA0-620228626B62}" dt="2021-04-23T08:47:00.036" v="1179" actId="166"/>
          <ac:spMkLst>
            <pc:docMk/>
            <pc:sldMk cId="1961221735" sldId="1672"/>
            <ac:spMk id="14" creationId="{5CB28C34-56A4-41F1-9DF0-E4AF16FBF6BF}"/>
          </ac:spMkLst>
        </pc:spChg>
        <pc:spChg chg="add ord">
          <ac:chgData name="" userId="4926d2b407f31d77" providerId="LiveId" clId="{3107C65D-48CD-48CD-ACA0-620228626B62}" dt="2021-04-23T08:27:15.079" v="813" actId="167"/>
          <ac:spMkLst>
            <pc:docMk/>
            <pc:sldMk cId="1961221735" sldId="1672"/>
            <ac:spMk id="15" creationId="{410B79C8-C006-4105-A3BC-BBC21AEC21F4}"/>
          </ac:spMkLst>
        </pc:spChg>
        <pc:spChg chg="add mod ord">
          <ac:chgData name="" userId="4926d2b407f31d77" providerId="LiveId" clId="{3107C65D-48CD-48CD-ACA0-620228626B62}" dt="2021-04-23T08:27:15.079" v="813" actId="167"/>
          <ac:spMkLst>
            <pc:docMk/>
            <pc:sldMk cId="1961221735" sldId="1672"/>
            <ac:spMk id="16" creationId="{C726DCBD-34A1-48D2-A9DD-5A5BAC2A3014}"/>
          </ac:spMkLst>
        </pc:spChg>
        <pc:spChg chg="add ord">
          <ac:chgData name="" userId="4926d2b407f31d77" providerId="LiveId" clId="{3107C65D-48CD-48CD-ACA0-620228626B62}" dt="2021-04-23T08:27:15.079" v="813" actId="167"/>
          <ac:spMkLst>
            <pc:docMk/>
            <pc:sldMk cId="1961221735" sldId="1672"/>
            <ac:spMk id="17" creationId="{B7767E9B-AA7A-43B1-8926-E9D541FCA1A4}"/>
          </ac:spMkLst>
        </pc:spChg>
        <pc:spChg chg="add ord">
          <ac:chgData name="" userId="4926d2b407f31d77" providerId="LiveId" clId="{3107C65D-48CD-48CD-ACA0-620228626B62}" dt="2021-04-23T08:27:15.079" v="813" actId="167"/>
          <ac:spMkLst>
            <pc:docMk/>
            <pc:sldMk cId="1961221735" sldId="1672"/>
            <ac:spMk id="18" creationId="{0DF82BF9-64CA-4A2D-8FBE-23B15681BD36}"/>
          </ac:spMkLst>
        </pc:spChg>
        <pc:spChg chg="add mod topLvl">
          <ac:chgData name="" userId="4926d2b407f31d77" providerId="LiveId" clId="{3107C65D-48CD-48CD-ACA0-620228626B62}" dt="2021-04-23T08:37:53.701" v="946" actId="164"/>
          <ac:spMkLst>
            <pc:docMk/>
            <pc:sldMk cId="1961221735" sldId="1672"/>
            <ac:spMk id="19" creationId="{06BBD9DD-2221-4E0B-9537-895D2B751708}"/>
          </ac:spMkLst>
        </pc:spChg>
        <pc:spChg chg="add mod topLvl">
          <ac:chgData name="" userId="4926d2b407f31d77" providerId="LiveId" clId="{3107C65D-48CD-48CD-ACA0-620228626B62}" dt="2021-04-23T08:37:53.701" v="946" actId="164"/>
          <ac:spMkLst>
            <pc:docMk/>
            <pc:sldMk cId="1961221735" sldId="1672"/>
            <ac:spMk id="20" creationId="{97066C73-8EE0-4F20-A855-B56618F388F3}"/>
          </ac:spMkLst>
        </pc:spChg>
        <pc:spChg chg="add mod topLvl">
          <ac:chgData name="" userId="4926d2b407f31d77" providerId="LiveId" clId="{3107C65D-48CD-48CD-ACA0-620228626B62}" dt="2021-04-23T08:37:53.701" v="946" actId="164"/>
          <ac:spMkLst>
            <pc:docMk/>
            <pc:sldMk cId="1961221735" sldId="1672"/>
            <ac:spMk id="21" creationId="{2B5B9AE2-7E44-4560-8A2A-276238B2461C}"/>
          </ac:spMkLst>
        </pc:spChg>
        <pc:spChg chg="add mod topLvl">
          <ac:chgData name="" userId="4926d2b407f31d77" providerId="LiveId" clId="{3107C65D-48CD-48CD-ACA0-620228626B62}" dt="2021-04-23T08:37:53.701" v="946" actId="164"/>
          <ac:spMkLst>
            <pc:docMk/>
            <pc:sldMk cId="1961221735" sldId="1672"/>
            <ac:spMk id="22" creationId="{374F15FE-9FF5-4EB5-B9A2-F8DAD05AF43A}"/>
          </ac:spMkLst>
        </pc:spChg>
        <pc:spChg chg="add mod ord topLvl">
          <ac:chgData name="" userId="4926d2b407f31d77" providerId="LiveId" clId="{3107C65D-48CD-48CD-ACA0-620228626B62}" dt="2021-04-23T08:42:27.099" v="1027" actId="167"/>
          <ac:spMkLst>
            <pc:docMk/>
            <pc:sldMk cId="1961221735" sldId="1672"/>
            <ac:spMk id="23" creationId="{83F7AE81-5A9B-4FB8-809A-401299B04D23}"/>
          </ac:spMkLst>
        </pc:spChg>
        <pc:spChg chg="mod">
          <ac:chgData name="" userId="4926d2b407f31d77" providerId="LiveId" clId="{3107C65D-48CD-48CD-ACA0-620228626B62}" dt="2021-04-23T08:28:09.678" v="828" actId="555"/>
          <ac:spMkLst>
            <pc:docMk/>
            <pc:sldMk cId="1961221735" sldId="1672"/>
            <ac:spMk id="24" creationId="{5526FA7D-3464-41FA-B79B-EF2C649713BD}"/>
          </ac:spMkLst>
        </pc:spChg>
        <pc:spChg chg="add mod ord topLvl">
          <ac:chgData name="" userId="4926d2b407f31d77" providerId="LiveId" clId="{3107C65D-48CD-48CD-ACA0-620228626B62}" dt="2021-04-23T08:47:55.564" v="1220" actId="552"/>
          <ac:spMkLst>
            <pc:docMk/>
            <pc:sldMk cId="1961221735" sldId="1672"/>
            <ac:spMk id="26" creationId="{06122B47-1650-4571-BCF0-8B41211A66B7}"/>
          </ac:spMkLst>
        </pc:spChg>
        <pc:spChg chg="add mod ord">
          <ac:chgData name="" userId="4926d2b407f31d77" providerId="LiveId" clId="{3107C65D-48CD-48CD-ACA0-620228626B62}" dt="2021-04-23T08:27:43.655" v="818" actId="14100"/>
          <ac:spMkLst>
            <pc:docMk/>
            <pc:sldMk cId="1961221735" sldId="1672"/>
            <ac:spMk id="27" creationId="{98740776-81F9-4F20-8138-4C341B9BB6EE}"/>
          </ac:spMkLst>
        </pc:spChg>
        <pc:spChg chg="add mod ord">
          <ac:chgData name="" userId="4926d2b407f31d77" providerId="LiveId" clId="{3107C65D-48CD-48CD-ACA0-620228626B62}" dt="2021-04-23T08:27:50.603" v="822" actId="1076"/>
          <ac:spMkLst>
            <pc:docMk/>
            <pc:sldMk cId="1961221735" sldId="1672"/>
            <ac:spMk id="28" creationId="{F7467F7A-27C0-4BD8-A42E-9CA749320EB6}"/>
          </ac:spMkLst>
        </pc:spChg>
        <pc:spChg chg="add mod ord topLvl">
          <ac:chgData name="" userId="4926d2b407f31d77" providerId="LiveId" clId="{3107C65D-48CD-48CD-ACA0-620228626B62}" dt="2021-04-23T08:48:23.154" v="1224" actId="3064"/>
          <ac:spMkLst>
            <pc:docMk/>
            <pc:sldMk cId="1961221735" sldId="1672"/>
            <ac:spMk id="29" creationId="{00BA698D-BD96-4D09-BC11-6EB8427797C4}"/>
          </ac:spMkLst>
        </pc:spChg>
        <pc:spChg chg="add del mod ord">
          <ac:chgData name="" userId="4926d2b407f31d77" providerId="LiveId" clId="{3107C65D-48CD-48CD-ACA0-620228626B62}" dt="2021-04-23T08:35:30.093" v="926" actId="478"/>
          <ac:spMkLst>
            <pc:docMk/>
            <pc:sldMk cId="1961221735" sldId="1672"/>
            <ac:spMk id="30" creationId="{C7A303B0-D30B-4F32-8A0C-EC35E6F49385}"/>
          </ac:spMkLst>
        </pc:spChg>
        <pc:spChg chg="add del mod ord">
          <ac:chgData name="" userId="4926d2b407f31d77" providerId="LiveId" clId="{3107C65D-48CD-48CD-ACA0-620228626B62}" dt="2021-04-23T08:35:31.272" v="927" actId="478"/>
          <ac:spMkLst>
            <pc:docMk/>
            <pc:sldMk cId="1961221735" sldId="1672"/>
            <ac:spMk id="31" creationId="{7851F511-441C-458F-991B-A9285562D7A2}"/>
          </ac:spMkLst>
        </pc:spChg>
        <pc:spChg chg="add del mod ord">
          <ac:chgData name="" userId="4926d2b407f31d77" providerId="LiveId" clId="{3107C65D-48CD-48CD-ACA0-620228626B62}" dt="2021-04-23T08:35:32.738" v="928" actId="478"/>
          <ac:spMkLst>
            <pc:docMk/>
            <pc:sldMk cId="1961221735" sldId="1672"/>
            <ac:spMk id="32" creationId="{AEA5F23E-616E-4D6B-A43D-9126C4EAEDAC}"/>
          </ac:spMkLst>
        </pc:spChg>
        <pc:spChg chg="add del mod ord">
          <ac:chgData name="" userId="4926d2b407f31d77" providerId="LiveId" clId="{3107C65D-48CD-48CD-ACA0-620228626B62}" dt="2021-04-23T08:35:34.355" v="929" actId="478"/>
          <ac:spMkLst>
            <pc:docMk/>
            <pc:sldMk cId="1961221735" sldId="1672"/>
            <ac:spMk id="33" creationId="{6A53CF80-762B-4179-BC37-69BFF6FC1D2A}"/>
          </ac:spMkLst>
        </pc:spChg>
        <pc:spChg chg="add del mod ord">
          <ac:chgData name="" userId="4926d2b407f31d77" providerId="LiveId" clId="{3107C65D-48CD-48CD-ACA0-620228626B62}" dt="2021-04-23T08:35:35.229" v="930" actId="478"/>
          <ac:spMkLst>
            <pc:docMk/>
            <pc:sldMk cId="1961221735" sldId="1672"/>
            <ac:spMk id="34" creationId="{7C38D0F0-5AAF-457E-A0FC-FCA617826A87}"/>
          </ac:spMkLst>
        </pc:spChg>
        <pc:spChg chg="add del mod ord">
          <ac:chgData name="" userId="4926d2b407f31d77" providerId="LiveId" clId="{3107C65D-48CD-48CD-ACA0-620228626B62}" dt="2021-04-23T08:35:36.489" v="931" actId="478"/>
          <ac:spMkLst>
            <pc:docMk/>
            <pc:sldMk cId="1961221735" sldId="1672"/>
            <ac:spMk id="35" creationId="{AB8DA188-70F2-41D7-B2A0-026AC770F5B3}"/>
          </ac:spMkLst>
        </pc:spChg>
        <pc:spChg chg="mod ord">
          <ac:chgData name="" userId="4926d2b407f31d77" providerId="LiveId" clId="{3107C65D-48CD-48CD-ACA0-620228626B62}" dt="2021-04-23T08:43:43.240" v="1038" actId="12789"/>
          <ac:spMkLst>
            <pc:docMk/>
            <pc:sldMk cId="1961221735" sldId="1672"/>
            <ac:spMk id="42" creationId="{301D5BE3-7354-4A33-8DA3-F3763A7DB7E9}"/>
          </ac:spMkLst>
        </pc:spChg>
        <pc:spChg chg="add">
          <ac:chgData name="" userId="4926d2b407f31d77" providerId="LiveId" clId="{3107C65D-48CD-48CD-ACA0-620228626B62}" dt="2021-04-23T09:21:46.827" v="1420"/>
          <ac:spMkLst>
            <pc:docMk/>
            <pc:sldMk cId="1961221735" sldId="1672"/>
            <ac:spMk id="45" creationId="{87705B84-31C2-4169-8798-094E6ABC25D8}"/>
          </ac:spMkLst>
        </pc:spChg>
        <pc:spChg chg="mod">
          <ac:chgData name="" userId="4926d2b407f31d77" providerId="LiveId" clId="{3107C65D-48CD-48CD-ACA0-620228626B62}" dt="2021-04-23T08:46:35.814" v="1174" actId="207"/>
          <ac:spMkLst>
            <pc:docMk/>
            <pc:sldMk cId="1961221735" sldId="1672"/>
            <ac:spMk id="53" creationId="{C0611194-5B57-4106-A9C9-4A1B6763BA32}"/>
          </ac:spMkLst>
        </pc:spChg>
        <pc:spChg chg="mod">
          <ac:chgData name="" userId="4926d2b407f31d77" providerId="LiveId" clId="{3107C65D-48CD-48CD-ACA0-620228626B62}" dt="2021-04-23T08:46:38.423" v="1175" actId="207"/>
          <ac:spMkLst>
            <pc:docMk/>
            <pc:sldMk cId="1961221735" sldId="1672"/>
            <ac:spMk id="54" creationId="{70E30C23-DFDE-4545-AF19-B0275EBF54FA}"/>
          </ac:spMkLst>
        </pc:spChg>
        <pc:spChg chg="mod">
          <ac:chgData name="" userId="4926d2b407f31d77" providerId="LiveId" clId="{3107C65D-48CD-48CD-ACA0-620228626B62}" dt="2021-04-23T08:46:40.722" v="1176" actId="207"/>
          <ac:spMkLst>
            <pc:docMk/>
            <pc:sldMk cId="1961221735" sldId="1672"/>
            <ac:spMk id="55" creationId="{FFF5FEF2-E62A-400C-A794-193CE035700C}"/>
          </ac:spMkLst>
        </pc:spChg>
        <pc:spChg chg="mod">
          <ac:chgData name="" userId="4926d2b407f31d77" providerId="LiveId" clId="{3107C65D-48CD-48CD-ACA0-620228626B62}" dt="2021-04-23T08:46:42.906" v="1177" actId="207"/>
          <ac:spMkLst>
            <pc:docMk/>
            <pc:sldMk cId="1961221735" sldId="1672"/>
            <ac:spMk id="56" creationId="{F9520614-1206-4A08-9B82-DA16214D7BA2}"/>
          </ac:spMkLst>
        </pc:spChg>
        <pc:grpChg chg="add del mod">
          <ac:chgData name="" userId="4926d2b407f31d77" providerId="LiveId" clId="{3107C65D-48CD-48CD-ACA0-620228626B62}" dt="2021-04-23T08:28:12.647" v="829" actId="165"/>
          <ac:grpSpMkLst>
            <pc:docMk/>
            <pc:sldMk cId="1961221735" sldId="1672"/>
            <ac:grpSpMk id="2" creationId="{912DD692-2092-4355-922C-D7E715C31F12}"/>
          </ac:grpSpMkLst>
        </pc:grpChg>
        <pc:grpChg chg="add del mod">
          <ac:chgData name="" userId="4926d2b407f31d77" providerId="LiveId" clId="{3107C65D-48CD-48CD-ACA0-620228626B62}" dt="2021-04-23T08:30:04.654" v="844" actId="165"/>
          <ac:grpSpMkLst>
            <pc:docMk/>
            <pc:sldMk cId="1961221735" sldId="1672"/>
            <ac:grpSpMk id="3" creationId="{337D8793-8948-4D66-841C-9E997D612C4A}"/>
          </ac:grpSpMkLst>
        </pc:grpChg>
        <pc:grpChg chg="add mod">
          <ac:chgData name="" userId="4926d2b407f31d77" providerId="LiveId" clId="{3107C65D-48CD-48CD-ACA0-620228626B62}" dt="2021-04-23T08:39:31.005" v="970" actId="1076"/>
          <ac:grpSpMkLst>
            <pc:docMk/>
            <pc:sldMk cId="1961221735" sldId="1672"/>
            <ac:grpSpMk id="6" creationId="{C448EAC6-E2B3-4EDD-92F5-A69945952ACD}"/>
          </ac:grpSpMkLst>
        </pc:grpChg>
        <pc:grpChg chg="add mod">
          <ac:chgData name="" userId="4926d2b407f31d77" providerId="LiveId" clId="{3107C65D-48CD-48CD-ACA0-620228626B62}" dt="2021-04-23T08:47:55.564" v="1220" actId="552"/>
          <ac:grpSpMkLst>
            <pc:docMk/>
            <pc:sldMk cId="1961221735" sldId="1672"/>
            <ac:grpSpMk id="51" creationId="{1DC3B020-2300-4181-95F4-CFC2359E3373}"/>
          </ac:grpSpMkLst>
        </pc:grpChg>
        <pc:grpChg chg="ord">
          <ac:chgData name="" userId="4926d2b407f31d77" providerId="LiveId" clId="{3107C65D-48CD-48CD-ACA0-620228626B62}" dt="2021-04-23T08:27:10.211" v="812" actId="167"/>
          <ac:grpSpMkLst>
            <pc:docMk/>
            <pc:sldMk cId="1961221735" sldId="1672"/>
            <ac:grpSpMk id="85" creationId="{2386B6A7-AA72-4C56-84B2-783D455833CA}"/>
          </ac:grpSpMkLst>
        </pc:grpChg>
        <pc:cxnChg chg="add mod">
          <ac:chgData name="" userId="4926d2b407f31d77" providerId="LiveId" clId="{3107C65D-48CD-48CD-ACA0-620228626B62}" dt="2021-04-23T08:39:31.005" v="970" actId="1076"/>
          <ac:cxnSpMkLst>
            <pc:docMk/>
            <pc:sldMk cId="1961221735" sldId="1672"/>
            <ac:cxnSpMk id="8" creationId="{3324508C-A399-4BB4-8796-113CF4AB2ECD}"/>
          </ac:cxnSpMkLst>
        </pc:cxnChg>
        <pc:cxnChg chg="add mod">
          <ac:chgData name="" userId="4926d2b407f31d77" providerId="LiveId" clId="{3107C65D-48CD-48CD-ACA0-620228626B62}" dt="2021-04-23T08:39:31.005" v="970" actId="1076"/>
          <ac:cxnSpMkLst>
            <pc:docMk/>
            <pc:sldMk cId="1961221735" sldId="1672"/>
            <ac:cxnSpMk id="34" creationId="{4172A97B-D9AE-4EA7-BAA4-6080AB3479A1}"/>
          </ac:cxnSpMkLst>
        </pc:cxnChg>
        <pc:cxnChg chg="add mod">
          <ac:chgData name="" userId="4926d2b407f31d77" providerId="LiveId" clId="{3107C65D-48CD-48CD-ACA0-620228626B62}" dt="2021-04-23T08:39:31.005" v="970" actId="1076"/>
          <ac:cxnSpMkLst>
            <pc:docMk/>
            <pc:sldMk cId="1961221735" sldId="1672"/>
            <ac:cxnSpMk id="37" creationId="{4F5524A0-F1C6-4892-967B-6D63F824364E}"/>
          </ac:cxnSpMkLst>
        </pc:cxnChg>
        <pc:cxnChg chg="add mod">
          <ac:chgData name="" userId="4926d2b407f31d77" providerId="LiveId" clId="{3107C65D-48CD-48CD-ACA0-620228626B62}" dt="2021-04-23T08:44:37.046" v="1054" actId="554"/>
          <ac:cxnSpMkLst>
            <pc:docMk/>
            <pc:sldMk cId="1961221735" sldId="1672"/>
            <ac:cxnSpMk id="38" creationId="{DBA64C96-F7DD-464A-B4BF-AE8AA324FCBA}"/>
          </ac:cxnSpMkLst>
        </pc:cxnChg>
        <pc:cxnChg chg="add mod ord">
          <ac:chgData name="" userId="4926d2b407f31d77" providerId="LiveId" clId="{3107C65D-48CD-48CD-ACA0-620228626B62}" dt="2021-04-23T08:47:00.036" v="1179" actId="166"/>
          <ac:cxnSpMkLst>
            <pc:docMk/>
            <pc:sldMk cId="1961221735" sldId="1672"/>
            <ac:cxnSpMk id="44" creationId="{31DF6142-E385-4392-9CB9-C5C90C7CC793}"/>
          </ac:cxnSpMkLst>
        </pc:cxnChg>
        <pc:cxnChg chg="add mod ord">
          <ac:chgData name="" userId="4926d2b407f31d77" providerId="LiveId" clId="{3107C65D-48CD-48CD-ACA0-620228626B62}" dt="2021-04-23T08:47:00.036" v="1179" actId="166"/>
          <ac:cxnSpMkLst>
            <pc:docMk/>
            <pc:sldMk cId="1961221735" sldId="1672"/>
            <ac:cxnSpMk id="47" creationId="{C470C1CB-B1B9-4484-AA11-159DCE360469}"/>
          </ac:cxnSpMkLst>
        </pc:cxnChg>
        <pc:cxnChg chg="add mod ord">
          <ac:chgData name="" userId="4926d2b407f31d77" providerId="LiveId" clId="{3107C65D-48CD-48CD-ACA0-620228626B62}" dt="2021-04-23T08:47:00.036" v="1179" actId="166"/>
          <ac:cxnSpMkLst>
            <pc:docMk/>
            <pc:sldMk cId="1961221735" sldId="1672"/>
            <ac:cxnSpMk id="48" creationId="{DA02D3A1-4C1A-4347-819D-6D2836FAE69C}"/>
          </ac:cxnSpMkLst>
        </pc:cxnChg>
        <pc:cxnChg chg="add mod ord">
          <ac:chgData name="" userId="4926d2b407f31d77" providerId="LiveId" clId="{3107C65D-48CD-48CD-ACA0-620228626B62}" dt="2021-04-23T08:47:00.036" v="1179" actId="166"/>
          <ac:cxnSpMkLst>
            <pc:docMk/>
            <pc:sldMk cId="1961221735" sldId="1672"/>
            <ac:cxnSpMk id="49" creationId="{418DE50C-773B-4642-B2A0-ABE6130CC415}"/>
          </ac:cxnSpMkLst>
        </pc:cxnChg>
      </pc:sldChg>
      <pc:sldChg chg="addSp delSp modSp">
        <pc:chgData name="" userId="4926d2b407f31d77" providerId="LiveId" clId="{3107C65D-48CD-48CD-ACA0-620228626B62}" dt="2021-04-23T09:21:45.716" v="1419"/>
        <pc:sldMkLst>
          <pc:docMk/>
          <pc:sldMk cId="4235879325" sldId="1673"/>
        </pc:sldMkLst>
        <pc:spChg chg="add mod">
          <ac:chgData name="" userId="4926d2b407f31d77" providerId="LiveId" clId="{3107C65D-48CD-48CD-ACA0-620228626B62}" dt="2021-04-23T07:54:14.045" v="719" actId="1037"/>
          <ac:spMkLst>
            <pc:docMk/>
            <pc:sldMk cId="4235879325" sldId="1673"/>
            <ac:spMk id="2" creationId="{2A045B4C-D8CF-4DC3-A21A-E0C82DA7B86A}"/>
          </ac:spMkLst>
        </pc:spChg>
        <pc:spChg chg="add mod ord">
          <ac:chgData name="" userId="4926d2b407f31d77" providerId="LiveId" clId="{3107C65D-48CD-48CD-ACA0-620228626B62}" dt="2021-04-23T07:48:10.520" v="620" actId="14100"/>
          <ac:spMkLst>
            <pc:docMk/>
            <pc:sldMk cId="4235879325" sldId="1673"/>
            <ac:spMk id="15" creationId="{D957D857-DF7D-4321-8E9B-97C11B5500E0}"/>
          </ac:spMkLst>
        </pc:spChg>
        <pc:spChg chg="add mod ord">
          <ac:chgData name="" userId="4926d2b407f31d77" providerId="LiveId" clId="{3107C65D-48CD-48CD-ACA0-620228626B62}" dt="2021-04-23T07:49:06.650" v="630" actId="14100"/>
          <ac:spMkLst>
            <pc:docMk/>
            <pc:sldMk cId="4235879325" sldId="1673"/>
            <ac:spMk id="16" creationId="{E386C9D3-309F-48B2-A131-CC104945DC56}"/>
          </ac:spMkLst>
        </pc:spChg>
        <pc:spChg chg="add mod ord">
          <ac:chgData name="" userId="4926d2b407f31d77" providerId="LiveId" clId="{3107C65D-48CD-48CD-ACA0-620228626B62}" dt="2021-04-23T07:49:26.879" v="634" actId="20577"/>
          <ac:spMkLst>
            <pc:docMk/>
            <pc:sldMk cId="4235879325" sldId="1673"/>
            <ac:spMk id="17" creationId="{892EE1EC-D76D-4D10-B7FD-6822EB50B0A9}"/>
          </ac:spMkLst>
        </pc:spChg>
        <pc:spChg chg="add ord">
          <ac:chgData name="" userId="4926d2b407f31d77" providerId="LiveId" clId="{3107C65D-48CD-48CD-ACA0-620228626B62}" dt="2021-04-23T07:46:38.815" v="597" actId="167"/>
          <ac:spMkLst>
            <pc:docMk/>
            <pc:sldMk cId="4235879325" sldId="1673"/>
            <ac:spMk id="23" creationId="{448C65E9-F5CD-473F-892F-D7D94E604769}"/>
          </ac:spMkLst>
        </pc:spChg>
        <pc:spChg chg="mod">
          <ac:chgData name="" userId="4926d2b407f31d77" providerId="LiveId" clId="{3107C65D-48CD-48CD-ACA0-620228626B62}" dt="2021-04-23T07:47:44.542" v="618" actId="20577"/>
          <ac:spMkLst>
            <pc:docMk/>
            <pc:sldMk cId="4235879325" sldId="1673"/>
            <ac:spMk id="24" creationId="{5526FA7D-3464-41FA-B79B-EF2C649713BD}"/>
          </ac:spMkLst>
        </pc:spChg>
        <pc:spChg chg="add mod ord">
          <ac:chgData name="" userId="4926d2b407f31d77" providerId="LiveId" clId="{3107C65D-48CD-48CD-ACA0-620228626B62}" dt="2021-04-23T07:47:30.253" v="614" actId="14100"/>
          <ac:spMkLst>
            <pc:docMk/>
            <pc:sldMk cId="4235879325" sldId="1673"/>
            <ac:spMk id="26" creationId="{57A18FEB-E771-4F0D-BD94-582C44DBCC57}"/>
          </ac:spMkLst>
        </pc:spChg>
        <pc:spChg chg="add ord">
          <ac:chgData name="" userId="4926d2b407f31d77" providerId="LiveId" clId="{3107C65D-48CD-48CD-ACA0-620228626B62}" dt="2021-04-23T07:46:38.815" v="597" actId="167"/>
          <ac:spMkLst>
            <pc:docMk/>
            <pc:sldMk cId="4235879325" sldId="1673"/>
            <ac:spMk id="27" creationId="{6E94265F-A0C0-4B2B-A80C-0C69F8003248}"/>
          </ac:spMkLst>
        </pc:spChg>
        <pc:spChg chg="add ord">
          <ac:chgData name="" userId="4926d2b407f31d77" providerId="LiveId" clId="{3107C65D-48CD-48CD-ACA0-620228626B62}" dt="2021-04-23T07:46:38.815" v="597" actId="167"/>
          <ac:spMkLst>
            <pc:docMk/>
            <pc:sldMk cId="4235879325" sldId="1673"/>
            <ac:spMk id="28" creationId="{923CD4CD-BA8B-46C9-B740-0F884EA116A0}"/>
          </ac:spMkLst>
        </pc:spChg>
        <pc:spChg chg="add mod ord">
          <ac:chgData name="" userId="4926d2b407f31d77" providerId="LiveId" clId="{3107C65D-48CD-48CD-ACA0-620228626B62}" dt="2021-04-23T07:54:19.741" v="720" actId="14100"/>
          <ac:spMkLst>
            <pc:docMk/>
            <pc:sldMk cId="4235879325" sldId="1673"/>
            <ac:spMk id="29" creationId="{2E06DA13-5706-4E8B-85CD-C4C4E36EB283}"/>
          </ac:spMkLst>
        </pc:spChg>
        <pc:spChg chg="add del mod">
          <ac:chgData name="" userId="4926d2b407f31d77" providerId="LiveId" clId="{3107C65D-48CD-48CD-ACA0-620228626B62}" dt="2021-04-23T07:52:02.468" v="677" actId="478"/>
          <ac:spMkLst>
            <pc:docMk/>
            <pc:sldMk cId="4235879325" sldId="1673"/>
            <ac:spMk id="30" creationId="{D7CCF9BC-818D-459D-8684-095AAD4A22E5}"/>
          </ac:spMkLst>
        </pc:spChg>
        <pc:spChg chg="add">
          <ac:chgData name="" userId="4926d2b407f31d77" providerId="LiveId" clId="{3107C65D-48CD-48CD-ACA0-620228626B62}" dt="2021-04-23T09:21:45.716" v="1419"/>
          <ac:spMkLst>
            <pc:docMk/>
            <pc:sldMk cId="4235879325" sldId="1673"/>
            <ac:spMk id="30" creationId="{DB03C4DE-8221-493D-A48C-9635DA8C1629}"/>
          </ac:spMkLst>
        </pc:spChg>
        <pc:spChg chg="add mod">
          <ac:chgData name="" userId="4926d2b407f31d77" providerId="LiveId" clId="{3107C65D-48CD-48CD-ACA0-620228626B62}" dt="2021-04-23T07:51:05.070" v="662" actId="1076"/>
          <ac:spMkLst>
            <pc:docMk/>
            <pc:sldMk cId="4235879325" sldId="1673"/>
            <ac:spMk id="31" creationId="{967C6FC9-E0E2-4464-B74B-D3547C07B04A}"/>
          </ac:spMkLst>
        </pc:spChg>
        <pc:grpChg chg="ord">
          <ac:chgData name="" userId="4926d2b407f31d77" providerId="LiveId" clId="{3107C65D-48CD-48CD-ACA0-620228626B62}" dt="2021-04-23T07:45:22.234" v="586" actId="167"/>
          <ac:grpSpMkLst>
            <pc:docMk/>
            <pc:sldMk cId="4235879325" sldId="1673"/>
            <ac:grpSpMk id="85" creationId="{2386B6A7-AA72-4C56-84B2-783D455833CA}"/>
          </ac:grpSpMkLst>
        </pc:grpChg>
        <pc:picChg chg="add del">
          <ac:chgData name="" userId="4926d2b407f31d77" providerId="LiveId" clId="{3107C65D-48CD-48CD-ACA0-620228626B62}" dt="2021-04-23T07:44:26.628" v="576" actId="478"/>
          <ac:picMkLst>
            <pc:docMk/>
            <pc:sldMk cId="4235879325" sldId="1673"/>
            <ac:picMk id="18" creationId="{A4A58572-EA0A-4400-8695-EDD7DFFFEA81}"/>
          </ac:picMkLst>
        </pc:picChg>
        <pc:picChg chg="add mod ord">
          <ac:chgData name="" userId="4926d2b407f31d77" providerId="LiveId" clId="{3107C65D-48CD-48CD-ACA0-620228626B62}" dt="2021-04-23T09:20:24.339" v="1414" actId="14100"/>
          <ac:picMkLst>
            <pc:docMk/>
            <pc:sldMk cId="4235879325" sldId="1673"/>
            <ac:picMk id="19" creationId="{5638D19E-9552-48DB-BBBF-234A006968F7}"/>
          </ac:picMkLst>
        </pc:picChg>
        <pc:picChg chg="add mod ord">
          <ac:chgData name="" userId="4926d2b407f31d77" providerId="LiveId" clId="{3107C65D-48CD-48CD-ACA0-620228626B62}" dt="2021-04-23T09:20:19.789" v="1413" actId="14100"/>
          <ac:picMkLst>
            <pc:docMk/>
            <pc:sldMk cId="4235879325" sldId="1673"/>
            <ac:picMk id="20" creationId="{8C488689-54F7-494A-9164-3A7B3DAB7617}"/>
          </ac:picMkLst>
        </pc:picChg>
        <pc:picChg chg="add mod ord modCrop">
          <ac:chgData name="" userId="4926d2b407f31d77" providerId="LiveId" clId="{3107C65D-48CD-48CD-ACA0-620228626B62}" dt="2021-04-23T07:56:32.139" v="744" actId="1076"/>
          <ac:picMkLst>
            <pc:docMk/>
            <pc:sldMk cId="4235879325" sldId="1673"/>
            <ac:picMk id="21" creationId="{8695B0F1-7492-4E9F-8BA9-0CDADF9B797B}"/>
          </ac:picMkLst>
        </pc:picChg>
        <pc:picChg chg="add del mod">
          <ac:chgData name="" userId="4926d2b407f31d77" providerId="LiveId" clId="{3107C65D-48CD-48CD-ACA0-620228626B62}" dt="2021-04-23T07:55:50.484" v="737" actId="478"/>
          <ac:picMkLst>
            <pc:docMk/>
            <pc:sldMk cId="4235879325" sldId="1673"/>
            <ac:picMk id="22" creationId="{99B94E3D-3274-4B36-A1BF-B107695B14AF}"/>
          </ac:picMkLst>
        </pc:picChg>
      </pc:sldChg>
      <pc:sldChg chg="addSp">
        <pc:chgData name="" userId="4926d2b407f31d77" providerId="LiveId" clId="{3107C65D-48CD-48CD-ACA0-620228626B62}" dt="2021-04-23T09:21:35.667" v="1415"/>
        <pc:sldMkLst>
          <pc:docMk/>
          <pc:sldMk cId="1654868758" sldId="1679"/>
        </pc:sldMkLst>
        <pc:spChg chg="add">
          <ac:chgData name="" userId="4926d2b407f31d77" providerId="LiveId" clId="{3107C65D-48CD-48CD-ACA0-620228626B62}" dt="2021-04-23T09:21:35.667" v="1415"/>
          <ac:spMkLst>
            <pc:docMk/>
            <pc:sldMk cId="1654868758" sldId="1679"/>
            <ac:spMk id="26" creationId="{328ED4BF-DBE5-4805-83EC-3B8C955AA96C}"/>
          </ac:spMkLst>
        </pc:spChg>
      </pc:sldChg>
      <pc:sldChg chg="addSp delSp modSp add">
        <pc:chgData name="" userId="4926d2b407f31d77" providerId="LiveId" clId="{3107C65D-48CD-48CD-ACA0-620228626B62}" dt="2021-04-23T09:21:44.444" v="1418"/>
        <pc:sldMkLst>
          <pc:docMk/>
          <pc:sldMk cId="4078134030" sldId="1680"/>
        </pc:sldMkLst>
        <pc:spChg chg="mod">
          <ac:chgData name="" userId="4926d2b407f31d77" providerId="LiveId" clId="{3107C65D-48CD-48CD-ACA0-620228626B62}" dt="2021-04-23T06:54:30.751" v="4" actId="20577"/>
          <ac:spMkLst>
            <pc:docMk/>
            <pc:sldMk cId="4078134030" sldId="1680"/>
            <ac:spMk id="5" creationId="{BC01E833-A438-4C2A-AF28-2B402D7F80E5}"/>
          </ac:spMkLst>
        </pc:spChg>
        <pc:spChg chg="add mod">
          <ac:chgData name="" userId="4926d2b407f31d77" providerId="LiveId" clId="{3107C65D-48CD-48CD-ACA0-620228626B62}" dt="2021-04-23T07:43:13.697" v="568" actId="14100"/>
          <ac:spMkLst>
            <pc:docMk/>
            <pc:sldMk cId="4078134030" sldId="1680"/>
            <ac:spMk id="15" creationId="{D5AFE6E4-DFCE-424D-8B2F-FA39E0812758}"/>
          </ac:spMkLst>
        </pc:spChg>
        <pc:spChg chg="add mod">
          <ac:chgData name="" userId="4926d2b407f31d77" providerId="LiveId" clId="{3107C65D-48CD-48CD-ACA0-620228626B62}" dt="2021-04-23T07:40:14.399" v="515" actId="14100"/>
          <ac:spMkLst>
            <pc:docMk/>
            <pc:sldMk cId="4078134030" sldId="1680"/>
            <ac:spMk id="16" creationId="{016879B0-F3B7-4E56-BBD8-3742E3B8F1EA}"/>
          </ac:spMkLst>
        </pc:spChg>
        <pc:spChg chg="add mod">
          <ac:chgData name="" userId="4926d2b407f31d77" providerId="LiveId" clId="{3107C65D-48CD-48CD-ACA0-620228626B62}" dt="2021-04-23T07:39:06.051" v="495" actId="1076"/>
          <ac:spMkLst>
            <pc:docMk/>
            <pc:sldMk cId="4078134030" sldId="1680"/>
            <ac:spMk id="17" creationId="{03FD28E7-80BB-47C7-9F5F-821485CDD817}"/>
          </ac:spMkLst>
        </pc:spChg>
        <pc:spChg chg="add mod">
          <ac:chgData name="" userId="4926d2b407f31d77" providerId="LiveId" clId="{3107C65D-48CD-48CD-ACA0-620228626B62}" dt="2021-04-23T07:39:11.497" v="497" actId="14100"/>
          <ac:spMkLst>
            <pc:docMk/>
            <pc:sldMk cId="4078134030" sldId="1680"/>
            <ac:spMk id="19" creationId="{0443EDBF-1D43-4B4C-8905-E2935499E61E}"/>
          </ac:spMkLst>
        </pc:spChg>
        <pc:spChg chg="add mod">
          <ac:chgData name="" userId="4926d2b407f31d77" providerId="LiveId" clId="{3107C65D-48CD-48CD-ACA0-620228626B62}" dt="2021-04-23T07:32:37.376" v="409" actId="1076"/>
          <ac:spMkLst>
            <pc:docMk/>
            <pc:sldMk cId="4078134030" sldId="1680"/>
            <ac:spMk id="20" creationId="{F96BADED-095A-4FA4-A40A-2E2D853348A9}"/>
          </ac:spMkLst>
        </pc:spChg>
        <pc:spChg chg="add mod">
          <ac:chgData name="" userId="4926d2b407f31d77" providerId="LiveId" clId="{3107C65D-48CD-48CD-ACA0-620228626B62}" dt="2021-04-23T07:38:46.738" v="489" actId="14100"/>
          <ac:spMkLst>
            <pc:docMk/>
            <pc:sldMk cId="4078134030" sldId="1680"/>
            <ac:spMk id="21" creationId="{2789DDAF-3D76-48EA-B2A0-139BD7F8D053}"/>
          </ac:spMkLst>
        </pc:spChg>
        <pc:spChg chg="add mod ord">
          <ac:chgData name="" userId="4926d2b407f31d77" providerId="LiveId" clId="{3107C65D-48CD-48CD-ACA0-620228626B62}" dt="2021-04-23T07:39:44.167" v="503" actId="14100"/>
          <ac:spMkLst>
            <pc:docMk/>
            <pc:sldMk cId="4078134030" sldId="1680"/>
            <ac:spMk id="22" creationId="{26712724-CC8B-479C-ABEA-A98ADB1F05AA}"/>
          </ac:spMkLst>
        </pc:spChg>
        <pc:spChg chg="add mod ord">
          <ac:chgData name="" userId="4926d2b407f31d77" providerId="LiveId" clId="{3107C65D-48CD-48CD-ACA0-620228626B62}" dt="2021-04-23T07:40:12.381" v="514" actId="14100"/>
          <ac:spMkLst>
            <pc:docMk/>
            <pc:sldMk cId="4078134030" sldId="1680"/>
            <ac:spMk id="23" creationId="{21FE8A19-371A-4693-9C8F-E2475CDDB547}"/>
          </ac:spMkLst>
        </pc:spChg>
        <pc:spChg chg="add mod ord">
          <ac:chgData name="" userId="4926d2b407f31d77" providerId="LiveId" clId="{3107C65D-48CD-48CD-ACA0-620228626B62}" dt="2021-04-23T07:40:01.637" v="507" actId="14100"/>
          <ac:spMkLst>
            <pc:docMk/>
            <pc:sldMk cId="4078134030" sldId="1680"/>
            <ac:spMk id="26" creationId="{3ED7A679-3783-4E7B-93E5-C536F5BBF9A8}"/>
          </ac:spMkLst>
        </pc:spChg>
        <pc:spChg chg="add mod">
          <ac:chgData name="" userId="4926d2b407f31d77" providerId="LiveId" clId="{3107C65D-48CD-48CD-ACA0-620228626B62}" dt="2021-04-23T07:40:10.676" v="513" actId="14100"/>
          <ac:spMkLst>
            <pc:docMk/>
            <pc:sldMk cId="4078134030" sldId="1680"/>
            <ac:spMk id="27" creationId="{DAB7317C-5755-430B-8890-900D27512E48}"/>
          </ac:spMkLst>
        </pc:spChg>
        <pc:spChg chg="add mod">
          <ac:chgData name="" userId="4926d2b407f31d77" providerId="LiveId" clId="{3107C65D-48CD-48CD-ACA0-620228626B62}" dt="2021-04-23T07:40:04.348" v="508" actId="14100"/>
          <ac:spMkLst>
            <pc:docMk/>
            <pc:sldMk cId="4078134030" sldId="1680"/>
            <ac:spMk id="28" creationId="{4C260E25-11B1-445D-A14B-A13AC9C61312}"/>
          </ac:spMkLst>
        </pc:spChg>
        <pc:spChg chg="add mod ord">
          <ac:chgData name="" userId="4926d2b407f31d77" providerId="LiveId" clId="{3107C65D-48CD-48CD-ACA0-620228626B62}" dt="2021-04-23T07:40:29.786" v="519" actId="167"/>
          <ac:spMkLst>
            <pc:docMk/>
            <pc:sldMk cId="4078134030" sldId="1680"/>
            <ac:spMk id="29" creationId="{86ADEEBB-00B7-40A7-A1AB-80A15BBFD6F1}"/>
          </ac:spMkLst>
        </pc:spChg>
        <pc:spChg chg="add mod">
          <ac:chgData name="" userId="4926d2b407f31d77" providerId="LiveId" clId="{3107C65D-48CD-48CD-ACA0-620228626B62}" dt="2021-04-23T07:40:23.279" v="516" actId="1076"/>
          <ac:spMkLst>
            <pc:docMk/>
            <pc:sldMk cId="4078134030" sldId="1680"/>
            <ac:spMk id="30" creationId="{B9DFC08B-3922-4A38-8066-CB25B45C9AEE}"/>
          </ac:spMkLst>
        </pc:spChg>
        <pc:spChg chg="add mod">
          <ac:chgData name="" userId="4926d2b407f31d77" providerId="LiveId" clId="{3107C65D-48CD-48CD-ACA0-620228626B62}" dt="2021-04-23T07:41:29.690" v="533" actId="1076"/>
          <ac:spMkLst>
            <pc:docMk/>
            <pc:sldMk cId="4078134030" sldId="1680"/>
            <ac:spMk id="31" creationId="{4AD1744D-2308-4743-8A6F-94A7EE9C11AA}"/>
          </ac:spMkLst>
        </pc:spChg>
        <pc:spChg chg="add mod">
          <ac:chgData name="" userId="4926d2b407f31d77" providerId="LiveId" clId="{3107C65D-48CD-48CD-ACA0-620228626B62}" dt="2021-04-23T07:41:29.690" v="533" actId="1076"/>
          <ac:spMkLst>
            <pc:docMk/>
            <pc:sldMk cId="4078134030" sldId="1680"/>
            <ac:spMk id="32" creationId="{A000A059-A81E-4B3A-AB00-E39A023057E6}"/>
          </ac:spMkLst>
        </pc:spChg>
        <pc:spChg chg="add del mod">
          <ac:chgData name="" userId="4926d2b407f31d77" providerId="LiveId" clId="{3107C65D-48CD-48CD-ACA0-620228626B62}" dt="2021-04-23T07:42:00.309" v="543" actId="478"/>
          <ac:spMkLst>
            <pc:docMk/>
            <pc:sldMk cId="4078134030" sldId="1680"/>
            <ac:spMk id="33" creationId="{607A0028-E28B-446C-AAF0-FE23BCECDD54}"/>
          </ac:spMkLst>
        </pc:spChg>
        <pc:spChg chg="add del mod">
          <ac:chgData name="" userId="4926d2b407f31d77" providerId="LiveId" clId="{3107C65D-48CD-48CD-ACA0-620228626B62}" dt="2021-04-23T07:42:18.356" v="549" actId="478"/>
          <ac:spMkLst>
            <pc:docMk/>
            <pc:sldMk cId="4078134030" sldId="1680"/>
            <ac:spMk id="34" creationId="{0C3CC227-11BB-4723-AC9E-4F919F0E8F94}"/>
          </ac:spMkLst>
        </pc:spChg>
        <pc:spChg chg="add">
          <ac:chgData name="" userId="4926d2b407f31d77" providerId="LiveId" clId="{3107C65D-48CD-48CD-ACA0-620228626B62}" dt="2021-04-23T09:21:44.444" v="1418"/>
          <ac:spMkLst>
            <pc:docMk/>
            <pc:sldMk cId="4078134030" sldId="1680"/>
            <ac:spMk id="34" creationId="{797A5578-E225-4BF2-9B8C-1A1606312D75}"/>
          </ac:spMkLst>
        </pc:spChg>
        <pc:spChg chg="add del mod">
          <ac:chgData name="" userId="4926d2b407f31d77" providerId="LiveId" clId="{3107C65D-48CD-48CD-ACA0-620228626B62}" dt="2021-04-23T07:37:58.492" v="477" actId="478"/>
          <ac:spMkLst>
            <pc:docMk/>
            <pc:sldMk cId="4078134030" sldId="1680"/>
            <ac:spMk id="35" creationId="{CC9EDD03-9502-4B9B-90E5-7F72A3B18171}"/>
          </ac:spMkLst>
        </pc:spChg>
        <pc:spChg chg="add del mod">
          <ac:chgData name="" userId="4926d2b407f31d77" providerId="LiveId" clId="{3107C65D-48CD-48CD-ACA0-620228626B62}" dt="2021-04-23T07:37:58.492" v="477" actId="478"/>
          <ac:spMkLst>
            <pc:docMk/>
            <pc:sldMk cId="4078134030" sldId="1680"/>
            <ac:spMk id="36" creationId="{DB988F4B-EADC-4713-AAFB-A34040D18FB9}"/>
          </ac:spMkLst>
        </pc:spChg>
        <pc:spChg chg="add del mod">
          <ac:chgData name="" userId="4926d2b407f31d77" providerId="LiveId" clId="{3107C65D-48CD-48CD-ACA0-620228626B62}" dt="2021-04-23T07:42:02.580" v="544" actId="478"/>
          <ac:spMkLst>
            <pc:docMk/>
            <pc:sldMk cId="4078134030" sldId="1680"/>
            <ac:spMk id="37" creationId="{F6534C6B-6871-40EB-B3DA-DB2BE64213EB}"/>
          </ac:spMkLst>
        </pc:spChg>
        <pc:spChg chg="add del mod">
          <ac:chgData name="" userId="4926d2b407f31d77" providerId="LiveId" clId="{3107C65D-48CD-48CD-ACA0-620228626B62}" dt="2021-04-23T07:42:18.356" v="549" actId="478"/>
          <ac:spMkLst>
            <pc:docMk/>
            <pc:sldMk cId="4078134030" sldId="1680"/>
            <ac:spMk id="38" creationId="{CD8D9902-96B6-48D3-AE41-93BA742D994A}"/>
          </ac:spMkLst>
        </pc:spChg>
        <pc:spChg chg="add del mod">
          <ac:chgData name="" userId="4926d2b407f31d77" providerId="LiveId" clId="{3107C65D-48CD-48CD-ACA0-620228626B62}" dt="2021-04-23T07:37:58.492" v="477" actId="478"/>
          <ac:spMkLst>
            <pc:docMk/>
            <pc:sldMk cId="4078134030" sldId="1680"/>
            <ac:spMk id="39" creationId="{C76070A5-7E80-4FF1-B44D-9639FDA16132}"/>
          </ac:spMkLst>
        </pc:spChg>
        <pc:spChg chg="add del mod">
          <ac:chgData name="" userId="4926d2b407f31d77" providerId="LiveId" clId="{3107C65D-48CD-48CD-ACA0-620228626B62}" dt="2021-04-23T07:37:58.492" v="477" actId="478"/>
          <ac:spMkLst>
            <pc:docMk/>
            <pc:sldMk cId="4078134030" sldId="1680"/>
            <ac:spMk id="40" creationId="{FB470C4F-1F19-4F28-8EA1-313231BFD326}"/>
          </ac:spMkLst>
        </pc:spChg>
        <pc:spChg chg="add mod">
          <ac:chgData name="" userId="4926d2b407f31d77" providerId="LiveId" clId="{3107C65D-48CD-48CD-ACA0-620228626B62}" dt="2021-04-23T07:41:48.410" v="540" actId="12789"/>
          <ac:spMkLst>
            <pc:docMk/>
            <pc:sldMk cId="4078134030" sldId="1680"/>
            <ac:spMk id="41" creationId="{788678C1-EB14-4AE2-A88F-D544F3A5A0D6}"/>
          </ac:spMkLst>
        </pc:spChg>
        <pc:spChg chg="add mod">
          <ac:chgData name="" userId="4926d2b407f31d77" providerId="LiveId" clId="{3107C65D-48CD-48CD-ACA0-620228626B62}" dt="2021-04-23T07:41:48.410" v="540" actId="12789"/>
          <ac:spMkLst>
            <pc:docMk/>
            <pc:sldMk cId="4078134030" sldId="1680"/>
            <ac:spMk id="42" creationId="{8B6286AC-7363-4952-95B1-754BD205C301}"/>
          </ac:spMkLst>
        </pc:spChg>
        <pc:spChg chg="add mod">
          <ac:chgData name="" userId="4926d2b407f31d77" providerId="LiveId" clId="{3107C65D-48CD-48CD-ACA0-620228626B62}" dt="2021-04-23T07:42:39.142" v="567" actId="12789"/>
          <ac:spMkLst>
            <pc:docMk/>
            <pc:sldMk cId="4078134030" sldId="1680"/>
            <ac:spMk id="43" creationId="{3EE88AFB-62E3-4A61-BC9F-BDECF3061876}"/>
          </ac:spMkLst>
        </pc:spChg>
        <pc:spChg chg="add mod">
          <ac:chgData name="" userId="4926d2b407f31d77" providerId="LiveId" clId="{3107C65D-48CD-48CD-ACA0-620228626B62}" dt="2021-04-23T07:42:39.142" v="567" actId="12789"/>
          <ac:spMkLst>
            <pc:docMk/>
            <pc:sldMk cId="4078134030" sldId="1680"/>
            <ac:spMk id="44" creationId="{48CAD5CD-A0F8-4332-BF92-D2CCF787DB53}"/>
          </ac:spMkLst>
        </pc:spChg>
        <pc:picChg chg="add del mod">
          <ac:chgData name="" userId="4926d2b407f31d77" providerId="LiveId" clId="{3107C65D-48CD-48CD-ACA0-620228626B62}" dt="2021-04-23T07:35:47.596" v="449" actId="478"/>
          <ac:picMkLst>
            <pc:docMk/>
            <pc:sldMk cId="4078134030" sldId="1680"/>
            <ac:picMk id="18" creationId="{2720E659-98FE-4C36-A4D8-E457C64F2623}"/>
          </ac:picMkLst>
        </pc:picChg>
      </pc:sldChg>
      <pc:sldChg chg="addSp delSp modSp add">
        <pc:chgData name="" userId="4926d2b407f31d77" providerId="LiveId" clId="{3107C65D-48CD-48CD-ACA0-620228626B62}" dt="2021-04-23T09:21:43.292" v="1417"/>
        <pc:sldMkLst>
          <pc:docMk/>
          <pc:sldMk cId="3494973004" sldId="1681"/>
        </pc:sldMkLst>
        <pc:spChg chg="mod">
          <ac:chgData name="" userId="4926d2b407f31d77" providerId="LiveId" clId="{3107C65D-48CD-48CD-ACA0-620228626B62}" dt="2021-04-23T06:54:57.375" v="9" actId="20577"/>
          <ac:spMkLst>
            <pc:docMk/>
            <pc:sldMk cId="3494973004" sldId="1681"/>
            <ac:spMk id="5" creationId="{BC01E833-A438-4C2A-AF28-2B402D7F80E5}"/>
          </ac:spMkLst>
        </pc:spChg>
        <pc:spChg chg="add mod">
          <ac:chgData name="" userId="4926d2b407f31d77" providerId="LiveId" clId="{3107C65D-48CD-48CD-ACA0-620228626B62}" dt="2021-04-23T07:27:48.825" v="334" actId="12788"/>
          <ac:spMkLst>
            <pc:docMk/>
            <pc:sldMk cId="3494973004" sldId="1681"/>
            <ac:spMk id="15" creationId="{8B63C056-448C-429C-830D-D0FF2CE7153C}"/>
          </ac:spMkLst>
        </pc:spChg>
        <pc:spChg chg="add mod">
          <ac:chgData name="" userId="4926d2b407f31d77" providerId="LiveId" clId="{3107C65D-48CD-48CD-ACA0-620228626B62}" dt="2021-04-23T07:27:53.105" v="336" actId="14100"/>
          <ac:spMkLst>
            <pc:docMk/>
            <pc:sldMk cId="3494973004" sldId="1681"/>
            <ac:spMk id="16" creationId="{05DB893F-7478-4B87-9152-CBDD1DCC9D2A}"/>
          </ac:spMkLst>
        </pc:spChg>
        <pc:spChg chg="add mod">
          <ac:chgData name="" userId="4926d2b407f31d77" providerId="LiveId" clId="{3107C65D-48CD-48CD-ACA0-620228626B62}" dt="2021-04-23T07:27:48.825" v="334" actId="12788"/>
          <ac:spMkLst>
            <pc:docMk/>
            <pc:sldMk cId="3494973004" sldId="1681"/>
            <ac:spMk id="17" creationId="{63C97B27-CDE3-4DC8-83BE-B85B0F17697E}"/>
          </ac:spMkLst>
        </pc:spChg>
        <pc:spChg chg="add mod">
          <ac:chgData name="" userId="4926d2b407f31d77" providerId="LiveId" clId="{3107C65D-48CD-48CD-ACA0-620228626B62}" dt="2021-04-23T07:28:09.896" v="343" actId="552"/>
          <ac:spMkLst>
            <pc:docMk/>
            <pc:sldMk cId="3494973004" sldId="1681"/>
            <ac:spMk id="18" creationId="{3CB519C9-C3AD-4A5A-948A-84851D034D63}"/>
          </ac:spMkLst>
        </pc:spChg>
        <pc:spChg chg="add mod">
          <ac:chgData name="" userId="4926d2b407f31d77" providerId="LiveId" clId="{3107C65D-48CD-48CD-ACA0-620228626B62}" dt="2021-04-23T07:27:55.704" v="337" actId="1076"/>
          <ac:spMkLst>
            <pc:docMk/>
            <pc:sldMk cId="3494973004" sldId="1681"/>
            <ac:spMk id="19" creationId="{8CDAC8C3-9A48-42D1-9923-61A0BEF517C2}"/>
          </ac:spMkLst>
        </pc:spChg>
        <pc:spChg chg="add mod ord">
          <ac:chgData name="" userId="4926d2b407f31d77" providerId="LiveId" clId="{3107C65D-48CD-48CD-ACA0-620228626B62}" dt="2021-04-23T07:27:58.124" v="338" actId="14100"/>
          <ac:spMkLst>
            <pc:docMk/>
            <pc:sldMk cId="3494973004" sldId="1681"/>
            <ac:spMk id="20" creationId="{73568F8A-86C9-4E45-B750-37B25968E321}"/>
          </ac:spMkLst>
        </pc:spChg>
        <pc:spChg chg="add mod">
          <ac:chgData name="" userId="4926d2b407f31d77" providerId="LiveId" clId="{3107C65D-48CD-48CD-ACA0-620228626B62}" dt="2021-04-23T07:28:13.068" v="344" actId="1076"/>
          <ac:spMkLst>
            <pc:docMk/>
            <pc:sldMk cId="3494973004" sldId="1681"/>
            <ac:spMk id="21" creationId="{4A96F538-B84A-46A1-9B1D-B079F244DE8F}"/>
          </ac:spMkLst>
        </pc:spChg>
        <pc:spChg chg="add mod">
          <ac:chgData name="" userId="4926d2b407f31d77" providerId="LiveId" clId="{3107C65D-48CD-48CD-ACA0-620228626B62}" dt="2021-04-23T07:29:50.943" v="367" actId="207"/>
          <ac:spMkLst>
            <pc:docMk/>
            <pc:sldMk cId="3494973004" sldId="1681"/>
            <ac:spMk id="31" creationId="{BF7810DA-1262-4F6D-BF61-F95B948916AA}"/>
          </ac:spMkLst>
        </pc:spChg>
        <pc:spChg chg="add del">
          <ac:chgData name="" userId="4926d2b407f31d77" providerId="LiveId" clId="{3107C65D-48CD-48CD-ACA0-620228626B62}" dt="2021-04-23T07:24:25.996" v="260" actId="478"/>
          <ac:spMkLst>
            <pc:docMk/>
            <pc:sldMk cId="3494973004" sldId="1681"/>
            <ac:spMk id="32" creationId="{63DB619B-3E28-4CA0-880F-07AB8C64E1BA}"/>
          </ac:spMkLst>
        </pc:spChg>
        <pc:spChg chg="add">
          <ac:chgData name="" userId="4926d2b407f31d77" providerId="LiveId" clId="{3107C65D-48CD-48CD-ACA0-620228626B62}" dt="2021-04-23T09:21:43.292" v="1417"/>
          <ac:spMkLst>
            <pc:docMk/>
            <pc:sldMk cId="3494973004" sldId="1681"/>
            <ac:spMk id="32" creationId="{6C87BB62-ECDA-4862-840F-0560D5C9E45B}"/>
          </ac:spMkLst>
        </pc:spChg>
        <pc:spChg chg="add del">
          <ac:chgData name="" userId="4926d2b407f31d77" providerId="LiveId" clId="{3107C65D-48CD-48CD-ACA0-620228626B62}" dt="2021-04-23T07:24:25.996" v="260" actId="478"/>
          <ac:spMkLst>
            <pc:docMk/>
            <pc:sldMk cId="3494973004" sldId="1681"/>
            <ac:spMk id="33" creationId="{ECE0CF9C-54F6-4F50-A271-32C067D2FEE4}"/>
          </ac:spMkLst>
        </pc:spChg>
        <pc:spChg chg="add mod">
          <ac:chgData name="" userId="4926d2b407f31d77" providerId="LiveId" clId="{3107C65D-48CD-48CD-ACA0-620228626B62}" dt="2021-04-23T07:29:40.685" v="365" actId="1035"/>
          <ac:spMkLst>
            <pc:docMk/>
            <pc:sldMk cId="3494973004" sldId="1681"/>
            <ac:spMk id="34" creationId="{4B9757D8-F966-43FA-9292-2553C5E44C8B}"/>
          </ac:spMkLst>
        </pc:spChg>
        <pc:spChg chg="add del">
          <ac:chgData name="" userId="4926d2b407f31d77" providerId="LiveId" clId="{3107C65D-48CD-48CD-ACA0-620228626B62}" dt="2021-04-23T07:24:32.668" v="262" actId="478"/>
          <ac:spMkLst>
            <pc:docMk/>
            <pc:sldMk cId="3494973004" sldId="1681"/>
            <ac:spMk id="35" creationId="{2A8DEF13-69F8-49FA-9050-6988847B1AC2}"/>
          </ac:spMkLst>
        </pc:spChg>
        <pc:spChg chg="add mod">
          <ac:chgData name="" userId="4926d2b407f31d77" providerId="LiveId" clId="{3107C65D-48CD-48CD-ACA0-620228626B62}" dt="2021-04-23T07:29:54.295" v="369" actId="207"/>
          <ac:spMkLst>
            <pc:docMk/>
            <pc:sldMk cId="3494973004" sldId="1681"/>
            <ac:spMk id="41" creationId="{B6407355-1B69-4C63-89B8-5210C1C49ECB}"/>
          </ac:spMkLst>
        </pc:spChg>
        <pc:spChg chg="add mod">
          <ac:chgData name="" userId="4926d2b407f31d77" providerId="LiveId" clId="{3107C65D-48CD-48CD-ACA0-620228626B62}" dt="2021-04-23T07:29:57.719" v="371" actId="207"/>
          <ac:spMkLst>
            <pc:docMk/>
            <pc:sldMk cId="3494973004" sldId="1681"/>
            <ac:spMk id="42" creationId="{6EF4B2AE-BF2C-41E8-A7E0-8F63C5DAA957}"/>
          </ac:spMkLst>
        </pc:spChg>
        <pc:spChg chg="add mod">
          <ac:chgData name="" userId="4926d2b407f31d77" providerId="LiveId" clId="{3107C65D-48CD-48CD-ACA0-620228626B62}" dt="2021-04-23T07:30:00.912" v="373" actId="207"/>
          <ac:spMkLst>
            <pc:docMk/>
            <pc:sldMk cId="3494973004" sldId="1681"/>
            <ac:spMk id="43" creationId="{7FAD0178-F098-4FF6-A0BA-3807052DDDB8}"/>
          </ac:spMkLst>
        </pc:spChg>
        <pc:spChg chg="add mod">
          <ac:chgData name="" userId="4926d2b407f31d77" providerId="LiveId" clId="{3107C65D-48CD-48CD-ACA0-620228626B62}" dt="2021-04-23T07:30:03.919" v="375" actId="207"/>
          <ac:spMkLst>
            <pc:docMk/>
            <pc:sldMk cId="3494973004" sldId="1681"/>
            <ac:spMk id="44" creationId="{62C8C954-A290-4D15-8288-91F7B36F1F61}"/>
          </ac:spMkLst>
        </pc:spChg>
        <pc:spChg chg="add mod">
          <ac:chgData name="" userId="4926d2b407f31d77" providerId="LiveId" clId="{3107C65D-48CD-48CD-ACA0-620228626B62}" dt="2021-04-23T07:29:40.685" v="365" actId="1035"/>
          <ac:spMkLst>
            <pc:docMk/>
            <pc:sldMk cId="3494973004" sldId="1681"/>
            <ac:spMk id="45" creationId="{20E2433D-742E-4142-904D-D4C651BAC11E}"/>
          </ac:spMkLst>
        </pc:spChg>
        <pc:spChg chg="add mod">
          <ac:chgData name="" userId="4926d2b407f31d77" providerId="LiveId" clId="{3107C65D-48CD-48CD-ACA0-620228626B62}" dt="2021-04-23T07:29:40.685" v="365" actId="1035"/>
          <ac:spMkLst>
            <pc:docMk/>
            <pc:sldMk cId="3494973004" sldId="1681"/>
            <ac:spMk id="46" creationId="{BA976F48-3A54-45C0-BD77-79E45A48F340}"/>
          </ac:spMkLst>
        </pc:spChg>
        <pc:spChg chg="add mod">
          <ac:chgData name="" userId="4926d2b407f31d77" providerId="LiveId" clId="{3107C65D-48CD-48CD-ACA0-620228626B62}" dt="2021-04-23T07:29:40.685" v="365" actId="1035"/>
          <ac:spMkLst>
            <pc:docMk/>
            <pc:sldMk cId="3494973004" sldId="1681"/>
            <ac:spMk id="47" creationId="{7F2CB7FA-CC14-4B1F-B24A-D1217361000C}"/>
          </ac:spMkLst>
        </pc:spChg>
        <pc:spChg chg="add mod">
          <ac:chgData name="" userId="4926d2b407f31d77" providerId="LiveId" clId="{3107C65D-48CD-48CD-ACA0-620228626B62}" dt="2021-04-23T07:29:40.685" v="365" actId="1035"/>
          <ac:spMkLst>
            <pc:docMk/>
            <pc:sldMk cId="3494973004" sldId="1681"/>
            <ac:spMk id="48" creationId="{7DC840BE-A6A2-4B1D-B1B5-4F0AAFCD12CC}"/>
          </ac:spMkLst>
        </pc:spChg>
        <pc:grpChg chg="add del">
          <ac:chgData name="" userId="4926d2b407f31d77" providerId="LiveId" clId="{3107C65D-48CD-48CD-ACA0-620228626B62}" dt="2021-04-23T07:24:34.628" v="263" actId="478"/>
          <ac:grpSpMkLst>
            <pc:docMk/>
            <pc:sldMk cId="3494973004" sldId="1681"/>
            <ac:grpSpMk id="22" creationId="{FAEAD941-F11A-4C65-98D8-3478C480DFF8}"/>
          </ac:grpSpMkLst>
        </pc:grpChg>
        <pc:grpChg chg="add del">
          <ac:chgData name="" userId="4926d2b407f31d77" providerId="LiveId" clId="{3107C65D-48CD-48CD-ACA0-620228626B62}" dt="2021-04-23T07:24:21.860" v="259" actId="478"/>
          <ac:grpSpMkLst>
            <pc:docMk/>
            <pc:sldMk cId="3494973004" sldId="1681"/>
            <ac:grpSpMk id="28" creationId="{5A8C8F8F-F365-46E2-B237-F83713A2EA0A}"/>
          </ac:grpSpMkLst>
        </pc:grpChg>
        <pc:grpChg chg="add del">
          <ac:chgData name="" userId="4926d2b407f31d77" providerId="LiveId" clId="{3107C65D-48CD-48CD-ACA0-620228626B62}" dt="2021-04-23T07:24:25.996" v="260" actId="478"/>
          <ac:grpSpMkLst>
            <pc:docMk/>
            <pc:sldMk cId="3494973004" sldId="1681"/>
            <ac:grpSpMk id="37" creationId="{8FD34005-D8F3-4FDB-AC7C-ABAFDC6B3C92}"/>
          </ac:grpSpMkLst>
        </pc:grpChg>
        <pc:cxnChg chg="add del">
          <ac:chgData name="" userId="4926d2b407f31d77" providerId="LiveId" clId="{3107C65D-48CD-48CD-ACA0-620228626B62}" dt="2021-04-23T07:24:30.316" v="261" actId="478"/>
          <ac:cxnSpMkLst>
            <pc:docMk/>
            <pc:sldMk cId="3494973004" sldId="1681"/>
            <ac:cxnSpMk id="36" creationId="{1D1102F5-385D-4868-9F58-FA90025B4AFF}"/>
          </ac:cxnSpMkLst>
        </pc:cxnChg>
        <pc:cxnChg chg="add del">
          <ac:chgData name="" userId="4926d2b407f31d77" providerId="LiveId" clId="{3107C65D-48CD-48CD-ACA0-620228626B62}" dt="2021-04-23T07:24:25.996" v="260" actId="478"/>
          <ac:cxnSpMkLst>
            <pc:docMk/>
            <pc:sldMk cId="3494973004" sldId="1681"/>
            <ac:cxnSpMk id="40" creationId="{95C184EB-9C1E-4282-91D2-78447BBA0685}"/>
          </ac:cxnSpMkLst>
        </pc:cxnChg>
      </pc:sldChg>
      <pc:sldChg chg="addSp delSp modSp add">
        <pc:chgData name="" userId="4926d2b407f31d77" providerId="LiveId" clId="{3107C65D-48CD-48CD-ACA0-620228626B62}" dt="2021-04-23T09:21:41.678" v="1416"/>
        <pc:sldMkLst>
          <pc:docMk/>
          <pc:sldMk cId="2017532300" sldId="1682"/>
        </pc:sldMkLst>
        <pc:spChg chg="mod">
          <ac:chgData name="" userId="4926d2b407f31d77" providerId="LiveId" clId="{3107C65D-48CD-48CD-ACA0-620228626B62}" dt="2021-04-23T06:55:18.316" v="12"/>
          <ac:spMkLst>
            <pc:docMk/>
            <pc:sldMk cId="2017532300" sldId="1682"/>
            <ac:spMk id="5" creationId="{BC01E833-A438-4C2A-AF28-2B402D7F80E5}"/>
          </ac:spMkLst>
        </pc:spChg>
        <pc:spChg chg="add">
          <ac:chgData name="" userId="4926d2b407f31d77" providerId="LiveId" clId="{3107C65D-48CD-48CD-ACA0-620228626B62}" dt="2021-04-23T06:55:51.216" v="13"/>
          <ac:spMkLst>
            <pc:docMk/>
            <pc:sldMk cId="2017532300" sldId="1682"/>
            <ac:spMk id="15" creationId="{340B8E62-1033-489B-A057-323833BC9F5B}"/>
          </ac:spMkLst>
        </pc:spChg>
        <pc:spChg chg="add mod">
          <ac:chgData name="" userId="4926d2b407f31d77" providerId="LiveId" clId="{3107C65D-48CD-48CD-ACA0-620228626B62}" dt="2021-04-23T06:58:16.971" v="25" actId="120"/>
          <ac:spMkLst>
            <pc:docMk/>
            <pc:sldMk cId="2017532300" sldId="1682"/>
            <ac:spMk id="16" creationId="{8A5962A7-6268-4A5F-B8A5-582A31B7FFCB}"/>
          </ac:spMkLst>
        </pc:spChg>
        <pc:spChg chg="add">
          <ac:chgData name="" userId="4926d2b407f31d77" providerId="LiveId" clId="{3107C65D-48CD-48CD-ACA0-620228626B62}" dt="2021-04-23T06:55:51.216" v="13"/>
          <ac:spMkLst>
            <pc:docMk/>
            <pc:sldMk cId="2017532300" sldId="1682"/>
            <ac:spMk id="17" creationId="{61FF1D97-787C-4115-9FA3-92503A26480A}"/>
          </ac:spMkLst>
        </pc:spChg>
        <pc:spChg chg="add">
          <ac:chgData name="" userId="4926d2b407f31d77" providerId="LiveId" clId="{3107C65D-48CD-48CD-ACA0-620228626B62}" dt="2021-04-23T06:55:51.216" v="13"/>
          <ac:spMkLst>
            <pc:docMk/>
            <pc:sldMk cId="2017532300" sldId="1682"/>
            <ac:spMk id="18" creationId="{97593C93-ACF1-411D-96F3-E3922E9A9970}"/>
          </ac:spMkLst>
        </pc:spChg>
        <pc:spChg chg="add mod">
          <ac:chgData name="" userId="4926d2b407f31d77" providerId="LiveId" clId="{3107C65D-48CD-48CD-ACA0-620228626B62}" dt="2021-04-23T07:07:01.548" v="65" actId="12788"/>
          <ac:spMkLst>
            <pc:docMk/>
            <pc:sldMk cId="2017532300" sldId="1682"/>
            <ac:spMk id="19" creationId="{9B37ABC5-830E-44B6-82B0-1088A4A4F5EF}"/>
          </ac:spMkLst>
        </pc:spChg>
        <pc:spChg chg="add mod">
          <ac:chgData name="" userId="4926d2b407f31d77" providerId="LiveId" clId="{3107C65D-48CD-48CD-ACA0-620228626B62}" dt="2021-04-23T07:07:01.548" v="65" actId="12788"/>
          <ac:spMkLst>
            <pc:docMk/>
            <pc:sldMk cId="2017532300" sldId="1682"/>
            <ac:spMk id="20" creationId="{ED0C9BE8-0B36-43BD-92F7-295A449994F7}"/>
          </ac:spMkLst>
        </pc:spChg>
        <pc:spChg chg="add mod">
          <ac:chgData name="" userId="4926d2b407f31d77" providerId="LiveId" clId="{3107C65D-48CD-48CD-ACA0-620228626B62}" dt="2021-04-23T07:07:31.152" v="79" actId="20577"/>
          <ac:spMkLst>
            <pc:docMk/>
            <pc:sldMk cId="2017532300" sldId="1682"/>
            <ac:spMk id="21" creationId="{9006A7D7-6DFF-40F3-BB35-6682F0F2C486}"/>
          </ac:spMkLst>
        </pc:spChg>
        <pc:spChg chg="add mod">
          <ac:chgData name="" userId="4926d2b407f31d77" providerId="LiveId" clId="{3107C65D-48CD-48CD-ACA0-620228626B62}" dt="2021-04-23T07:08:13.461" v="82"/>
          <ac:spMkLst>
            <pc:docMk/>
            <pc:sldMk cId="2017532300" sldId="1682"/>
            <ac:spMk id="23" creationId="{7DA899EB-5CBA-41EF-95AE-998D5ADE459E}"/>
          </ac:spMkLst>
        </pc:spChg>
        <pc:spChg chg="add mod topLvl">
          <ac:chgData name="" userId="4926d2b407f31d77" providerId="LiveId" clId="{3107C65D-48CD-48CD-ACA0-620228626B62}" dt="2021-04-23T07:15:15.109" v="198" actId="12789"/>
          <ac:spMkLst>
            <pc:docMk/>
            <pc:sldMk cId="2017532300" sldId="1682"/>
            <ac:spMk id="27" creationId="{48BFFAAE-6B93-434B-939E-E6FECC05EE6A}"/>
          </ac:spMkLst>
        </pc:spChg>
        <pc:spChg chg="add del mod">
          <ac:chgData name="" userId="4926d2b407f31d77" providerId="LiveId" clId="{3107C65D-48CD-48CD-ACA0-620228626B62}" dt="2021-04-23T07:12:23.308" v="155" actId="478"/>
          <ac:spMkLst>
            <pc:docMk/>
            <pc:sldMk cId="2017532300" sldId="1682"/>
            <ac:spMk id="29" creationId="{DDFC1FA3-1168-4FE3-BB57-95FA20EA49F3}"/>
          </ac:spMkLst>
        </pc:spChg>
        <pc:spChg chg="add del mod">
          <ac:chgData name="" userId="4926d2b407f31d77" providerId="LiveId" clId="{3107C65D-48CD-48CD-ACA0-620228626B62}" dt="2021-04-23T07:12:23.308" v="155" actId="478"/>
          <ac:spMkLst>
            <pc:docMk/>
            <pc:sldMk cId="2017532300" sldId="1682"/>
            <ac:spMk id="30" creationId="{8B2F8D87-6DE1-4F60-86CB-32766230A2FC}"/>
          </ac:spMkLst>
        </pc:spChg>
        <pc:spChg chg="add del mod">
          <ac:chgData name="" userId="4926d2b407f31d77" providerId="LiveId" clId="{3107C65D-48CD-48CD-ACA0-620228626B62}" dt="2021-04-23T07:12:23.308" v="155" actId="478"/>
          <ac:spMkLst>
            <pc:docMk/>
            <pc:sldMk cId="2017532300" sldId="1682"/>
            <ac:spMk id="31" creationId="{7E9AFA38-7381-4124-81A1-BE6A0A0955F9}"/>
          </ac:spMkLst>
        </pc:spChg>
        <pc:spChg chg="add del mod">
          <ac:chgData name="" userId="4926d2b407f31d77" providerId="LiveId" clId="{3107C65D-48CD-48CD-ACA0-620228626B62}" dt="2021-04-23T07:12:23.308" v="155" actId="478"/>
          <ac:spMkLst>
            <pc:docMk/>
            <pc:sldMk cId="2017532300" sldId="1682"/>
            <ac:spMk id="32" creationId="{7F2D68D4-E132-4A2E-BE65-2779837A3D46}"/>
          </ac:spMkLst>
        </pc:spChg>
        <pc:spChg chg="add mod topLvl">
          <ac:chgData name="" userId="4926d2b407f31d77" providerId="LiveId" clId="{3107C65D-48CD-48CD-ACA0-620228626B62}" dt="2021-04-23T07:15:12.370" v="197" actId="12789"/>
          <ac:spMkLst>
            <pc:docMk/>
            <pc:sldMk cId="2017532300" sldId="1682"/>
            <ac:spMk id="33" creationId="{53FC3720-EE47-49E4-8AF7-4CCC63F1961C}"/>
          </ac:spMkLst>
        </pc:spChg>
        <pc:spChg chg="add mod topLvl">
          <ac:chgData name="" userId="4926d2b407f31d77" providerId="LiveId" clId="{3107C65D-48CD-48CD-ACA0-620228626B62}" dt="2021-04-23T07:15:09.189" v="195" actId="12789"/>
          <ac:spMkLst>
            <pc:docMk/>
            <pc:sldMk cId="2017532300" sldId="1682"/>
            <ac:spMk id="35" creationId="{13A3FEF4-BD77-4123-8AB9-37EF83A070E0}"/>
          </ac:spMkLst>
        </pc:spChg>
        <pc:spChg chg="add mod topLvl">
          <ac:chgData name="" userId="4926d2b407f31d77" providerId="LiveId" clId="{3107C65D-48CD-48CD-ACA0-620228626B62}" dt="2021-04-23T07:15:05.969" v="193" actId="12789"/>
          <ac:spMkLst>
            <pc:docMk/>
            <pc:sldMk cId="2017532300" sldId="1682"/>
            <ac:spMk id="37" creationId="{1E5FF700-7906-445E-BCFA-F92E0EB2AFDD}"/>
          </ac:spMkLst>
        </pc:spChg>
        <pc:spChg chg="add">
          <ac:chgData name="" userId="4926d2b407f31d77" providerId="LiveId" clId="{3107C65D-48CD-48CD-ACA0-620228626B62}" dt="2021-04-23T09:21:41.678" v="1416"/>
          <ac:spMkLst>
            <pc:docMk/>
            <pc:sldMk cId="2017532300" sldId="1682"/>
            <ac:spMk id="39" creationId="{5FD36E47-D5DA-40BA-8263-F7C4016218F0}"/>
          </ac:spMkLst>
        </pc:spChg>
        <pc:grpChg chg="add del mod">
          <ac:chgData name="" userId="4926d2b407f31d77" providerId="LiveId" clId="{3107C65D-48CD-48CD-ACA0-620228626B62}" dt="2021-04-23T07:14:07.197" v="181" actId="165"/>
          <ac:grpSpMkLst>
            <pc:docMk/>
            <pc:sldMk cId="2017532300" sldId="1682"/>
            <ac:grpSpMk id="2" creationId="{E2983405-3E1E-4129-A2B5-7A2841D43B60}"/>
          </ac:grpSpMkLst>
        </pc:grpChg>
        <pc:grpChg chg="add del mod">
          <ac:chgData name="" userId="4926d2b407f31d77" providerId="LiveId" clId="{3107C65D-48CD-48CD-ACA0-620228626B62}" dt="2021-04-23T07:14:07.197" v="181" actId="165"/>
          <ac:grpSpMkLst>
            <pc:docMk/>
            <pc:sldMk cId="2017532300" sldId="1682"/>
            <ac:grpSpMk id="3" creationId="{A8D3E164-4120-40D3-8578-996BE10FCDF2}"/>
          </ac:grpSpMkLst>
        </pc:grpChg>
        <pc:grpChg chg="add del mod">
          <ac:chgData name="" userId="4926d2b407f31d77" providerId="LiveId" clId="{3107C65D-48CD-48CD-ACA0-620228626B62}" dt="2021-04-23T07:14:07.197" v="181" actId="165"/>
          <ac:grpSpMkLst>
            <pc:docMk/>
            <pc:sldMk cId="2017532300" sldId="1682"/>
            <ac:grpSpMk id="4" creationId="{9E149BE9-9251-4AA4-86EF-46198A7109C6}"/>
          </ac:grpSpMkLst>
        </pc:grpChg>
        <pc:grpChg chg="add del mod">
          <ac:chgData name="" userId="4926d2b407f31d77" providerId="LiveId" clId="{3107C65D-48CD-48CD-ACA0-620228626B62}" dt="2021-04-23T07:14:07.197" v="181" actId="165"/>
          <ac:grpSpMkLst>
            <pc:docMk/>
            <pc:sldMk cId="2017532300" sldId="1682"/>
            <ac:grpSpMk id="6" creationId="{AEAB4886-BB27-4983-8BB6-01A421F6ECF4}"/>
          </ac:grpSpMkLst>
        </pc:grpChg>
        <pc:grpChg chg="add del mod ord">
          <ac:chgData name="" userId="4926d2b407f31d77" providerId="LiveId" clId="{3107C65D-48CD-48CD-ACA0-620228626B62}" dt="2021-04-23T07:14:39.452" v="185" actId="165"/>
          <ac:grpSpMkLst>
            <pc:docMk/>
            <pc:sldMk cId="2017532300" sldId="1682"/>
            <ac:grpSpMk id="7" creationId="{C05DB507-DB83-419D-AD7E-E8203A2D29CD}"/>
          </ac:grpSpMkLst>
        </pc:grpChg>
        <pc:picChg chg="add mod">
          <ac:chgData name="" userId="4926d2b407f31d77" providerId="LiveId" clId="{3107C65D-48CD-48CD-ACA0-620228626B62}" dt="2021-04-23T07:13:27.568" v="163" actId="207"/>
          <ac:picMkLst>
            <pc:docMk/>
            <pc:sldMk cId="2017532300" sldId="1682"/>
            <ac:picMk id="22" creationId="{CD7A04DA-BE91-4065-B1C3-AAD4E6413C58}"/>
          </ac:picMkLst>
        </pc:picChg>
        <pc:picChg chg="add mod">
          <ac:chgData name="" userId="4926d2b407f31d77" providerId="LiveId" clId="{3107C65D-48CD-48CD-ACA0-620228626B62}" dt="2021-04-23T07:17:49.829" v="205" actId="207"/>
          <ac:picMkLst>
            <pc:docMk/>
            <pc:sldMk cId="2017532300" sldId="1682"/>
            <ac:picMk id="26" creationId="{698BD1BD-9DC8-43B6-B5A1-9D07BFFEF809}"/>
          </ac:picMkLst>
        </pc:picChg>
        <pc:picChg chg="add mod topLvl">
          <ac:chgData name="" userId="4926d2b407f31d77" providerId="LiveId" clId="{3107C65D-48CD-48CD-ACA0-620228626B62}" dt="2021-04-23T07:15:15.109" v="198" actId="12789"/>
          <ac:picMkLst>
            <pc:docMk/>
            <pc:sldMk cId="2017532300" sldId="1682"/>
            <ac:picMk id="28" creationId="{D2FF0EB6-C87A-417A-A27E-B1828C693F38}"/>
          </ac:picMkLst>
        </pc:picChg>
        <pc:picChg chg="add mod topLvl">
          <ac:chgData name="" userId="4926d2b407f31d77" providerId="LiveId" clId="{3107C65D-48CD-48CD-ACA0-620228626B62}" dt="2021-04-23T07:17:16.160" v="200" actId="207"/>
          <ac:picMkLst>
            <pc:docMk/>
            <pc:sldMk cId="2017532300" sldId="1682"/>
            <ac:picMk id="34" creationId="{E50C9AE2-1B68-4813-8FD2-DE7A2396635D}"/>
          </ac:picMkLst>
        </pc:picChg>
        <pc:picChg chg="add mod topLvl">
          <ac:chgData name="" userId="4926d2b407f31d77" providerId="LiveId" clId="{3107C65D-48CD-48CD-ACA0-620228626B62}" dt="2021-04-23T07:17:28.756" v="202" actId="207"/>
          <ac:picMkLst>
            <pc:docMk/>
            <pc:sldMk cId="2017532300" sldId="1682"/>
            <ac:picMk id="36" creationId="{CE749F90-C430-4A3A-AFCF-ED21FA8A6281}"/>
          </ac:picMkLst>
        </pc:picChg>
        <pc:picChg chg="add mod topLvl">
          <ac:chgData name="" userId="4926d2b407f31d77" providerId="LiveId" clId="{3107C65D-48CD-48CD-ACA0-620228626B62}" dt="2021-04-23T07:17:44.646" v="204" actId="207"/>
          <ac:picMkLst>
            <pc:docMk/>
            <pc:sldMk cId="2017532300" sldId="1682"/>
            <ac:picMk id="38" creationId="{EBA9861B-00C2-4998-B3EE-572A085EC29B}"/>
          </ac:picMkLst>
        </pc:picChg>
      </pc:sldChg>
    </pc:docChg>
  </pc:docChgLst>
  <pc:docChgLst>
    <pc:chgData name="Hamlet Markarian" userId="4926d2b407f31d77" providerId="LiveId" clId="{A7FBF087-A8EE-43B0-B29E-CDCB9287EAE6}"/>
    <pc:docChg chg="undo redo custSel addSld delSld modSld">
      <pc:chgData name="Hamlet Markarian" userId="4926d2b407f31d77" providerId="LiveId" clId="{A7FBF087-A8EE-43B0-B29E-CDCB9287EAE6}" dt="2021-02-09T13:25:48.087" v="2493" actId="20577"/>
      <pc:docMkLst>
        <pc:docMk/>
      </pc:docMkLst>
      <pc:sldChg chg="addSp delSp modSp mod modAnim">
        <pc:chgData name="Hamlet Markarian" userId="4926d2b407f31d77" providerId="LiveId" clId="{A7FBF087-A8EE-43B0-B29E-CDCB9287EAE6}" dt="2021-02-08T20:54:40.832" v="1024" actId="14100"/>
        <pc:sldMkLst>
          <pc:docMk/>
          <pc:sldMk cId="1488022321" sldId="1336"/>
        </pc:sldMkLst>
        <pc:spChg chg="mod">
          <ac:chgData name="Hamlet Markarian" userId="4926d2b407f31d77" providerId="LiveId" clId="{A7FBF087-A8EE-43B0-B29E-CDCB9287EAE6}" dt="2021-02-08T20:45:42.900" v="302" actId="14100"/>
          <ac:spMkLst>
            <pc:docMk/>
            <pc:sldMk cId="1488022321" sldId="1336"/>
            <ac:spMk id="3" creationId="{00000000-0000-0000-0000-000000000000}"/>
          </ac:spMkLst>
        </pc:spChg>
        <pc:spChg chg="add mod ord">
          <ac:chgData name="Hamlet Markarian" userId="4926d2b407f31d77" providerId="LiveId" clId="{A7FBF087-A8EE-43B0-B29E-CDCB9287EAE6}" dt="2021-02-08T20:51:34.176" v="439" actId="14100"/>
          <ac:spMkLst>
            <pc:docMk/>
            <pc:sldMk cId="1488022321" sldId="1336"/>
            <ac:spMk id="5" creationId="{F06878CA-62C6-4BF4-988E-BE35A283D0E3}"/>
          </ac:spMkLst>
        </pc:spChg>
        <pc:spChg chg="del mod topLvl">
          <ac:chgData name="Hamlet Markarian" userId="4926d2b407f31d77" providerId="LiveId" clId="{A7FBF087-A8EE-43B0-B29E-CDCB9287EAE6}" dt="2021-02-08T20:28:53.737" v="61" actId="478"/>
          <ac:spMkLst>
            <pc:docMk/>
            <pc:sldMk cId="1488022321" sldId="1336"/>
            <ac:spMk id="6" creationId="{CF8FDCC8-2E0C-4F8D-A184-911E3452319B}"/>
          </ac:spMkLst>
        </pc:spChg>
        <pc:spChg chg="mod ord">
          <ac:chgData name="Hamlet Markarian" userId="4926d2b407f31d77" providerId="LiveId" clId="{A7FBF087-A8EE-43B0-B29E-CDCB9287EAE6}" dt="2021-02-08T20:50:59.503" v="401" actId="167"/>
          <ac:spMkLst>
            <pc:docMk/>
            <pc:sldMk cId="1488022321" sldId="1336"/>
            <ac:spMk id="8" creationId="{A3D43B73-2B0A-4CDF-8104-3D3F930D4D40}"/>
          </ac:spMkLst>
        </pc:spChg>
        <pc:spChg chg="del mod topLvl">
          <ac:chgData name="Hamlet Markarian" userId="4926d2b407f31d77" providerId="LiveId" clId="{A7FBF087-A8EE-43B0-B29E-CDCB9287EAE6}" dt="2021-02-08T20:41:51.752" v="247" actId="478"/>
          <ac:spMkLst>
            <pc:docMk/>
            <pc:sldMk cId="1488022321" sldId="1336"/>
            <ac:spMk id="9" creationId="{72D80CA6-42A1-41E5-91CA-EAE3101D13FF}"/>
          </ac:spMkLst>
        </pc:spChg>
        <pc:spChg chg="add del mod">
          <ac:chgData name="Hamlet Markarian" userId="4926d2b407f31d77" providerId="LiveId" clId="{A7FBF087-A8EE-43B0-B29E-CDCB9287EAE6}" dt="2021-02-08T20:41:51.752" v="247" actId="478"/>
          <ac:spMkLst>
            <pc:docMk/>
            <pc:sldMk cId="1488022321" sldId="1336"/>
            <ac:spMk id="10" creationId="{0C399AB9-773B-4065-BA62-67E97DFDFFAB}"/>
          </ac:spMkLst>
        </pc:spChg>
        <pc:spChg chg="del mod topLvl">
          <ac:chgData name="Hamlet Markarian" userId="4926d2b407f31d77" providerId="LiveId" clId="{A7FBF087-A8EE-43B0-B29E-CDCB9287EAE6}" dt="2021-02-08T20:41:51.752" v="247" actId="478"/>
          <ac:spMkLst>
            <pc:docMk/>
            <pc:sldMk cId="1488022321" sldId="1336"/>
            <ac:spMk id="13" creationId="{D40196A8-E4EE-474D-9C1F-F26D42CF0937}"/>
          </ac:spMkLst>
        </pc:spChg>
        <pc:spChg chg="mod">
          <ac:chgData name="Hamlet Markarian" userId="4926d2b407f31d77" providerId="LiveId" clId="{A7FBF087-A8EE-43B0-B29E-CDCB9287EAE6}" dt="2021-02-08T20:47:59.459" v="317" actId="207"/>
          <ac:spMkLst>
            <pc:docMk/>
            <pc:sldMk cId="1488022321" sldId="1336"/>
            <ac:spMk id="14" creationId="{8C0A38DE-7E13-4312-9AFA-866AA71C4C95}"/>
          </ac:spMkLst>
        </pc:spChg>
        <pc:spChg chg="mod">
          <ac:chgData name="Hamlet Markarian" userId="4926d2b407f31d77" providerId="LiveId" clId="{A7FBF087-A8EE-43B0-B29E-CDCB9287EAE6}" dt="2021-02-08T20:42:53.172" v="265" actId="165"/>
          <ac:spMkLst>
            <pc:docMk/>
            <pc:sldMk cId="1488022321" sldId="1336"/>
            <ac:spMk id="17" creationId="{1F0100F9-AB90-4406-93AC-445EBF9DF278}"/>
          </ac:spMkLst>
        </pc:spChg>
        <pc:spChg chg="add mod ord">
          <ac:chgData name="Hamlet Markarian" userId="4926d2b407f31d77" providerId="LiveId" clId="{A7FBF087-A8EE-43B0-B29E-CDCB9287EAE6}" dt="2021-02-08T20:48:07.263" v="318" actId="14100"/>
          <ac:spMkLst>
            <pc:docMk/>
            <pc:sldMk cId="1488022321" sldId="1336"/>
            <ac:spMk id="18" creationId="{4FFD13E8-1771-4148-96C8-2933CCDC0D9C}"/>
          </ac:spMkLst>
        </pc:spChg>
        <pc:spChg chg="mod">
          <ac:chgData name="Hamlet Markarian" userId="4926d2b407f31d77" providerId="LiveId" clId="{A7FBF087-A8EE-43B0-B29E-CDCB9287EAE6}" dt="2021-02-08T20:42:53.172" v="265" actId="165"/>
          <ac:spMkLst>
            <pc:docMk/>
            <pc:sldMk cId="1488022321" sldId="1336"/>
            <ac:spMk id="19" creationId="{B307B983-2AF1-4E7E-AFB8-E177320E3C72}"/>
          </ac:spMkLst>
        </pc:spChg>
        <pc:spChg chg="mod">
          <ac:chgData name="Hamlet Markarian" userId="4926d2b407f31d77" providerId="LiveId" clId="{A7FBF087-A8EE-43B0-B29E-CDCB9287EAE6}" dt="2021-02-08T20:42:53.172" v="265" actId="165"/>
          <ac:spMkLst>
            <pc:docMk/>
            <pc:sldMk cId="1488022321" sldId="1336"/>
            <ac:spMk id="20" creationId="{20AB4924-1505-4132-A418-3CE7F49241E9}"/>
          </ac:spMkLst>
        </pc:spChg>
        <pc:spChg chg="mod">
          <ac:chgData name="Hamlet Markarian" userId="4926d2b407f31d77" providerId="LiveId" clId="{A7FBF087-A8EE-43B0-B29E-CDCB9287EAE6}" dt="2021-02-08T20:42:53.172" v="265" actId="165"/>
          <ac:spMkLst>
            <pc:docMk/>
            <pc:sldMk cId="1488022321" sldId="1336"/>
            <ac:spMk id="21" creationId="{5CC94CCE-6BAA-498E-B794-99AB325B5C7F}"/>
          </ac:spMkLst>
        </pc:spChg>
        <pc:spChg chg="mod">
          <ac:chgData name="Hamlet Markarian" userId="4926d2b407f31d77" providerId="LiveId" clId="{A7FBF087-A8EE-43B0-B29E-CDCB9287EAE6}" dt="2021-02-08T20:42:53.172" v="265" actId="165"/>
          <ac:spMkLst>
            <pc:docMk/>
            <pc:sldMk cId="1488022321" sldId="1336"/>
            <ac:spMk id="22" creationId="{A0A7D851-DDA2-43FE-A53F-F398947F7067}"/>
          </ac:spMkLst>
        </pc:spChg>
        <pc:spChg chg="mod">
          <ac:chgData name="Hamlet Markarian" userId="4926d2b407f31d77" providerId="LiveId" clId="{A7FBF087-A8EE-43B0-B29E-CDCB9287EAE6}" dt="2021-02-08T20:42:53.172" v="265" actId="165"/>
          <ac:spMkLst>
            <pc:docMk/>
            <pc:sldMk cId="1488022321" sldId="1336"/>
            <ac:spMk id="23" creationId="{A35261F6-1ECF-45E5-BA56-1768D1AB5607}"/>
          </ac:spMkLst>
        </pc:spChg>
        <pc:spChg chg="mod">
          <ac:chgData name="Hamlet Markarian" userId="4926d2b407f31d77" providerId="LiveId" clId="{A7FBF087-A8EE-43B0-B29E-CDCB9287EAE6}" dt="2021-02-08T20:42:53.172" v="265" actId="165"/>
          <ac:spMkLst>
            <pc:docMk/>
            <pc:sldMk cId="1488022321" sldId="1336"/>
            <ac:spMk id="24" creationId="{66AD095B-C11C-4AB8-B555-32EF4DD84656}"/>
          </ac:spMkLst>
        </pc:spChg>
        <pc:spChg chg="mod">
          <ac:chgData name="Hamlet Markarian" userId="4926d2b407f31d77" providerId="LiveId" clId="{A7FBF087-A8EE-43B0-B29E-CDCB9287EAE6}" dt="2021-02-08T20:42:53.172" v="265" actId="165"/>
          <ac:spMkLst>
            <pc:docMk/>
            <pc:sldMk cId="1488022321" sldId="1336"/>
            <ac:spMk id="25" creationId="{993ED387-A891-4849-B901-EA56BABAF8FE}"/>
          </ac:spMkLst>
        </pc:spChg>
        <pc:spChg chg="mod">
          <ac:chgData name="Hamlet Markarian" userId="4926d2b407f31d77" providerId="LiveId" clId="{A7FBF087-A8EE-43B0-B29E-CDCB9287EAE6}" dt="2021-02-08T20:42:53.172" v="265" actId="165"/>
          <ac:spMkLst>
            <pc:docMk/>
            <pc:sldMk cId="1488022321" sldId="1336"/>
            <ac:spMk id="26" creationId="{AD21E4B0-3023-459F-B02F-4497FDF6A713}"/>
          </ac:spMkLst>
        </pc:spChg>
        <pc:spChg chg="mod">
          <ac:chgData name="Hamlet Markarian" userId="4926d2b407f31d77" providerId="LiveId" clId="{A7FBF087-A8EE-43B0-B29E-CDCB9287EAE6}" dt="2021-02-08T20:42:53.172" v="265" actId="165"/>
          <ac:spMkLst>
            <pc:docMk/>
            <pc:sldMk cId="1488022321" sldId="1336"/>
            <ac:spMk id="27" creationId="{619D8522-F732-4A12-8E95-7568C0C4B872}"/>
          </ac:spMkLst>
        </pc:spChg>
        <pc:spChg chg="mod">
          <ac:chgData name="Hamlet Markarian" userId="4926d2b407f31d77" providerId="LiveId" clId="{A7FBF087-A8EE-43B0-B29E-CDCB9287EAE6}" dt="2021-02-08T20:42:53.172" v="265" actId="165"/>
          <ac:spMkLst>
            <pc:docMk/>
            <pc:sldMk cId="1488022321" sldId="1336"/>
            <ac:spMk id="28" creationId="{5D905B7C-D354-4F39-B384-4CE2E8EAF93B}"/>
          </ac:spMkLst>
        </pc:spChg>
        <pc:spChg chg="mod">
          <ac:chgData name="Hamlet Markarian" userId="4926d2b407f31d77" providerId="LiveId" clId="{A7FBF087-A8EE-43B0-B29E-CDCB9287EAE6}" dt="2021-02-08T20:42:53.172" v="265" actId="165"/>
          <ac:spMkLst>
            <pc:docMk/>
            <pc:sldMk cId="1488022321" sldId="1336"/>
            <ac:spMk id="29" creationId="{CE086C09-F0FC-428F-85CE-FD4CFB79B9C1}"/>
          </ac:spMkLst>
        </pc:spChg>
        <pc:spChg chg="mod">
          <ac:chgData name="Hamlet Markarian" userId="4926d2b407f31d77" providerId="LiveId" clId="{A7FBF087-A8EE-43B0-B29E-CDCB9287EAE6}" dt="2021-02-08T20:42:53.172" v="265" actId="165"/>
          <ac:spMkLst>
            <pc:docMk/>
            <pc:sldMk cId="1488022321" sldId="1336"/>
            <ac:spMk id="30" creationId="{6A987B84-E853-4B8E-9426-E773D7B2F7F2}"/>
          </ac:spMkLst>
        </pc:spChg>
        <pc:spChg chg="mod">
          <ac:chgData name="Hamlet Markarian" userId="4926d2b407f31d77" providerId="LiveId" clId="{A7FBF087-A8EE-43B0-B29E-CDCB9287EAE6}" dt="2021-02-08T20:42:53.172" v="265" actId="165"/>
          <ac:spMkLst>
            <pc:docMk/>
            <pc:sldMk cId="1488022321" sldId="1336"/>
            <ac:spMk id="31" creationId="{D69B7A4D-9758-4699-B810-3DBB3BD35DD1}"/>
          </ac:spMkLst>
        </pc:spChg>
        <pc:spChg chg="mod">
          <ac:chgData name="Hamlet Markarian" userId="4926d2b407f31d77" providerId="LiveId" clId="{A7FBF087-A8EE-43B0-B29E-CDCB9287EAE6}" dt="2021-02-08T20:42:53.172" v="265" actId="165"/>
          <ac:spMkLst>
            <pc:docMk/>
            <pc:sldMk cId="1488022321" sldId="1336"/>
            <ac:spMk id="32" creationId="{680F1BFB-665D-4A98-9DBB-8B943636EE1F}"/>
          </ac:spMkLst>
        </pc:spChg>
        <pc:spChg chg="mod">
          <ac:chgData name="Hamlet Markarian" userId="4926d2b407f31d77" providerId="LiveId" clId="{A7FBF087-A8EE-43B0-B29E-CDCB9287EAE6}" dt="2021-02-08T20:42:53.172" v="265" actId="165"/>
          <ac:spMkLst>
            <pc:docMk/>
            <pc:sldMk cId="1488022321" sldId="1336"/>
            <ac:spMk id="33" creationId="{CD02C280-9846-4BCA-AD71-B3ECA3E7ECBB}"/>
          </ac:spMkLst>
        </pc:spChg>
        <pc:spChg chg="mod">
          <ac:chgData name="Hamlet Markarian" userId="4926d2b407f31d77" providerId="LiveId" clId="{A7FBF087-A8EE-43B0-B29E-CDCB9287EAE6}" dt="2021-02-08T20:42:53.172" v="265" actId="165"/>
          <ac:spMkLst>
            <pc:docMk/>
            <pc:sldMk cId="1488022321" sldId="1336"/>
            <ac:spMk id="34" creationId="{9D63020F-0A52-40A1-9EAD-3BC4F04005BB}"/>
          </ac:spMkLst>
        </pc:spChg>
        <pc:spChg chg="mod">
          <ac:chgData name="Hamlet Markarian" userId="4926d2b407f31d77" providerId="LiveId" clId="{A7FBF087-A8EE-43B0-B29E-CDCB9287EAE6}" dt="2021-02-08T20:42:53.172" v="265" actId="165"/>
          <ac:spMkLst>
            <pc:docMk/>
            <pc:sldMk cId="1488022321" sldId="1336"/>
            <ac:spMk id="35" creationId="{C0284B2D-C060-4C92-8145-A2EFDFC13B48}"/>
          </ac:spMkLst>
        </pc:spChg>
        <pc:spChg chg="mod">
          <ac:chgData name="Hamlet Markarian" userId="4926d2b407f31d77" providerId="LiveId" clId="{A7FBF087-A8EE-43B0-B29E-CDCB9287EAE6}" dt="2021-02-08T20:42:53.172" v="265" actId="165"/>
          <ac:spMkLst>
            <pc:docMk/>
            <pc:sldMk cId="1488022321" sldId="1336"/>
            <ac:spMk id="37" creationId="{E4169285-7522-4F73-B387-FD9069BA9DFA}"/>
          </ac:spMkLst>
        </pc:spChg>
        <pc:spChg chg="mod">
          <ac:chgData name="Hamlet Markarian" userId="4926d2b407f31d77" providerId="LiveId" clId="{A7FBF087-A8EE-43B0-B29E-CDCB9287EAE6}" dt="2021-02-08T20:42:53.172" v="265" actId="165"/>
          <ac:spMkLst>
            <pc:docMk/>
            <pc:sldMk cId="1488022321" sldId="1336"/>
            <ac:spMk id="38" creationId="{C4FADEB8-3B52-49D0-B7AE-EE203CF2F3F5}"/>
          </ac:spMkLst>
        </pc:spChg>
        <pc:spChg chg="mod">
          <ac:chgData name="Hamlet Markarian" userId="4926d2b407f31d77" providerId="LiveId" clId="{A7FBF087-A8EE-43B0-B29E-CDCB9287EAE6}" dt="2021-02-08T20:42:53.172" v="265" actId="165"/>
          <ac:spMkLst>
            <pc:docMk/>
            <pc:sldMk cId="1488022321" sldId="1336"/>
            <ac:spMk id="39" creationId="{F4F6EEB8-5FFE-4A43-9B58-E5FA3DAA3B43}"/>
          </ac:spMkLst>
        </pc:spChg>
        <pc:spChg chg="mod">
          <ac:chgData name="Hamlet Markarian" userId="4926d2b407f31d77" providerId="LiveId" clId="{A7FBF087-A8EE-43B0-B29E-CDCB9287EAE6}" dt="2021-02-08T20:42:53.172" v="265" actId="165"/>
          <ac:spMkLst>
            <pc:docMk/>
            <pc:sldMk cId="1488022321" sldId="1336"/>
            <ac:spMk id="41" creationId="{A2DDBC8B-9074-40EE-A448-093A61E2D334}"/>
          </ac:spMkLst>
        </pc:spChg>
        <pc:spChg chg="mod">
          <ac:chgData name="Hamlet Markarian" userId="4926d2b407f31d77" providerId="LiveId" clId="{A7FBF087-A8EE-43B0-B29E-CDCB9287EAE6}" dt="2021-02-08T20:42:53.172" v="265" actId="165"/>
          <ac:spMkLst>
            <pc:docMk/>
            <pc:sldMk cId="1488022321" sldId="1336"/>
            <ac:spMk id="42" creationId="{7284399B-CB3F-4074-A599-1C4D8054DCC3}"/>
          </ac:spMkLst>
        </pc:spChg>
        <pc:spChg chg="mod">
          <ac:chgData name="Hamlet Markarian" userId="4926d2b407f31d77" providerId="LiveId" clId="{A7FBF087-A8EE-43B0-B29E-CDCB9287EAE6}" dt="2021-02-08T20:42:53.172" v="265" actId="165"/>
          <ac:spMkLst>
            <pc:docMk/>
            <pc:sldMk cId="1488022321" sldId="1336"/>
            <ac:spMk id="43" creationId="{1A7FC288-B654-4A18-A0C9-A1B305ED8219}"/>
          </ac:spMkLst>
        </pc:spChg>
        <pc:spChg chg="mod">
          <ac:chgData name="Hamlet Markarian" userId="4926d2b407f31d77" providerId="LiveId" clId="{A7FBF087-A8EE-43B0-B29E-CDCB9287EAE6}" dt="2021-02-08T20:42:53.172" v="265" actId="165"/>
          <ac:spMkLst>
            <pc:docMk/>
            <pc:sldMk cId="1488022321" sldId="1336"/>
            <ac:spMk id="45" creationId="{ED426C04-FB15-4EB0-A73B-FC5E40DC1C23}"/>
          </ac:spMkLst>
        </pc:spChg>
        <pc:spChg chg="mod">
          <ac:chgData name="Hamlet Markarian" userId="4926d2b407f31d77" providerId="LiveId" clId="{A7FBF087-A8EE-43B0-B29E-CDCB9287EAE6}" dt="2021-02-08T20:42:53.172" v="265" actId="165"/>
          <ac:spMkLst>
            <pc:docMk/>
            <pc:sldMk cId="1488022321" sldId="1336"/>
            <ac:spMk id="46" creationId="{C0384F4A-C836-4420-BB8C-B85933006308}"/>
          </ac:spMkLst>
        </pc:spChg>
        <pc:spChg chg="mod">
          <ac:chgData name="Hamlet Markarian" userId="4926d2b407f31d77" providerId="LiveId" clId="{A7FBF087-A8EE-43B0-B29E-CDCB9287EAE6}" dt="2021-02-08T20:42:53.172" v="265" actId="165"/>
          <ac:spMkLst>
            <pc:docMk/>
            <pc:sldMk cId="1488022321" sldId="1336"/>
            <ac:spMk id="47" creationId="{7183F221-103C-42A3-97D7-AA20A3A5D3F8}"/>
          </ac:spMkLst>
        </pc:spChg>
        <pc:spChg chg="mod">
          <ac:chgData name="Hamlet Markarian" userId="4926d2b407f31d77" providerId="LiveId" clId="{A7FBF087-A8EE-43B0-B29E-CDCB9287EAE6}" dt="2021-02-08T20:42:53.172" v="265" actId="165"/>
          <ac:spMkLst>
            <pc:docMk/>
            <pc:sldMk cId="1488022321" sldId="1336"/>
            <ac:spMk id="49" creationId="{9C207251-6641-408E-B9D3-A009897508A2}"/>
          </ac:spMkLst>
        </pc:spChg>
        <pc:spChg chg="mod">
          <ac:chgData name="Hamlet Markarian" userId="4926d2b407f31d77" providerId="LiveId" clId="{A7FBF087-A8EE-43B0-B29E-CDCB9287EAE6}" dt="2021-02-08T20:42:53.172" v="265" actId="165"/>
          <ac:spMkLst>
            <pc:docMk/>
            <pc:sldMk cId="1488022321" sldId="1336"/>
            <ac:spMk id="50" creationId="{D71C30E6-909B-4760-A546-BF0844ACB08A}"/>
          </ac:spMkLst>
        </pc:spChg>
        <pc:spChg chg="mod">
          <ac:chgData name="Hamlet Markarian" userId="4926d2b407f31d77" providerId="LiveId" clId="{A7FBF087-A8EE-43B0-B29E-CDCB9287EAE6}" dt="2021-02-08T20:42:53.172" v="265" actId="165"/>
          <ac:spMkLst>
            <pc:docMk/>
            <pc:sldMk cId="1488022321" sldId="1336"/>
            <ac:spMk id="51" creationId="{139434AB-28B9-4DD9-9BC9-38715A142724}"/>
          </ac:spMkLst>
        </pc:spChg>
        <pc:spChg chg="mod topLvl">
          <ac:chgData name="Hamlet Markarian" userId="4926d2b407f31d77" providerId="LiveId" clId="{A7FBF087-A8EE-43B0-B29E-CDCB9287EAE6}" dt="2021-02-08T20:52:15.817" v="440" actId="164"/>
          <ac:spMkLst>
            <pc:docMk/>
            <pc:sldMk cId="1488022321" sldId="1336"/>
            <ac:spMk id="54" creationId="{DD93D204-EA78-48CA-9656-6394A2C42C75}"/>
          </ac:spMkLst>
        </pc:spChg>
        <pc:spChg chg="mod topLvl">
          <ac:chgData name="Hamlet Markarian" userId="4926d2b407f31d77" providerId="LiveId" clId="{A7FBF087-A8EE-43B0-B29E-CDCB9287EAE6}" dt="2021-02-08T20:52:15.817" v="440" actId="164"/>
          <ac:spMkLst>
            <pc:docMk/>
            <pc:sldMk cId="1488022321" sldId="1336"/>
            <ac:spMk id="55" creationId="{264F29CE-A623-4AD5-AD33-74D3199E7BD1}"/>
          </ac:spMkLst>
        </pc:spChg>
        <pc:spChg chg="mod topLvl">
          <ac:chgData name="Hamlet Markarian" userId="4926d2b407f31d77" providerId="LiveId" clId="{A7FBF087-A8EE-43B0-B29E-CDCB9287EAE6}" dt="2021-02-08T20:52:15.817" v="440" actId="164"/>
          <ac:spMkLst>
            <pc:docMk/>
            <pc:sldMk cId="1488022321" sldId="1336"/>
            <ac:spMk id="56" creationId="{62AA7D9D-860E-45DD-A44D-C5CC0579E9B2}"/>
          </ac:spMkLst>
        </pc:spChg>
        <pc:spChg chg="mod topLvl">
          <ac:chgData name="Hamlet Markarian" userId="4926d2b407f31d77" providerId="LiveId" clId="{A7FBF087-A8EE-43B0-B29E-CDCB9287EAE6}" dt="2021-02-08T20:52:15.817" v="440" actId="164"/>
          <ac:spMkLst>
            <pc:docMk/>
            <pc:sldMk cId="1488022321" sldId="1336"/>
            <ac:spMk id="57" creationId="{8128419C-4BB1-44BF-A27C-24AAB246F282}"/>
          </ac:spMkLst>
        </pc:spChg>
        <pc:spChg chg="mod topLvl">
          <ac:chgData name="Hamlet Markarian" userId="4926d2b407f31d77" providerId="LiveId" clId="{A7FBF087-A8EE-43B0-B29E-CDCB9287EAE6}" dt="2021-02-08T20:52:15.817" v="440" actId="164"/>
          <ac:spMkLst>
            <pc:docMk/>
            <pc:sldMk cId="1488022321" sldId="1336"/>
            <ac:spMk id="58" creationId="{5A99DD56-5A30-4A76-8FA3-3AE511AFAA29}"/>
          </ac:spMkLst>
        </pc:spChg>
        <pc:spChg chg="mod topLvl">
          <ac:chgData name="Hamlet Markarian" userId="4926d2b407f31d77" providerId="LiveId" clId="{A7FBF087-A8EE-43B0-B29E-CDCB9287EAE6}" dt="2021-02-08T20:52:15.817" v="440" actId="164"/>
          <ac:spMkLst>
            <pc:docMk/>
            <pc:sldMk cId="1488022321" sldId="1336"/>
            <ac:spMk id="59" creationId="{C0242CA6-DD44-4AFC-8F78-9B9FB515AFD3}"/>
          </ac:spMkLst>
        </pc:spChg>
        <pc:spChg chg="mod topLvl">
          <ac:chgData name="Hamlet Markarian" userId="4926d2b407f31d77" providerId="LiveId" clId="{A7FBF087-A8EE-43B0-B29E-CDCB9287EAE6}" dt="2021-02-08T20:52:15.817" v="440" actId="164"/>
          <ac:spMkLst>
            <pc:docMk/>
            <pc:sldMk cId="1488022321" sldId="1336"/>
            <ac:spMk id="60" creationId="{9E5F445D-C7B1-4150-B478-1618527BB277}"/>
          </ac:spMkLst>
        </pc:spChg>
        <pc:spChg chg="mod topLvl">
          <ac:chgData name="Hamlet Markarian" userId="4926d2b407f31d77" providerId="LiveId" clId="{A7FBF087-A8EE-43B0-B29E-CDCB9287EAE6}" dt="2021-02-08T20:52:15.817" v="440" actId="164"/>
          <ac:spMkLst>
            <pc:docMk/>
            <pc:sldMk cId="1488022321" sldId="1336"/>
            <ac:spMk id="61" creationId="{FC2D9DA2-3F76-4D2D-B461-BFFF35AC9125}"/>
          </ac:spMkLst>
        </pc:spChg>
        <pc:spChg chg="mod topLvl">
          <ac:chgData name="Hamlet Markarian" userId="4926d2b407f31d77" providerId="LiveId" clId="{A7FBF087-A8EE-43B0-B29E-CDCB9287EAE6}" dt="2021-02-08T20:52:15.817" v="440" actId="164"/>
          <ac:spMkLst>
            <pc:docMk/>
            <pc:sldMk cId="1488022321" sldId="1336"/>
            <ac:spMk id="62" creationId="{797B0F0B-CF51-446F-9A19-63C1ED3EACD1}"/>
          </ac:spMkLst>
        </pc:spChg>
        <pc:spChg chg="mod topLvl">
          <ac:chgData name="Hamlet Markarian" userId="4926d2b407f31d77" providerId="LiveId" clId="{A7FBF087-A8EE-43B0-B29E-CDCB9287EAE6}" dt="2021-02-08T20:52:15.817" v="440" actId="164"/>
          <ac:spMkLst>
            <pc:docMk/>
            <pc:sldMk cId="1488022321" sldId="1336"/>
            <ac:spMk id="63" creationId="{AAD9E24F-9B80-43B4-AB8B-2F562EABD3C1}"/>
          </ac:spMkLst>
        </pc:spChg>
        <pc:spChg chg="mod topLvl">
          <ac:chgData name="Hamlet Markarian" userId="4926d2b407f31d77" providerId="LiveId" clId="{A7FBF087-A8EE-43B0-B29E-CDCB9287EAE6}" dt="2021-02-08T20:52:15.817" v="440" actId="164"/>
          <ac:spMkLst>
            <pc:docMk/>
            <pc:sldMk cId="1488022321" sldId="1336"/>
            <ac:spMk id="64" creationId="{A72E5935-5783-4F7B-AEA4-B254E1DB1F96}"/>
          </ac:spMkLst>
        </pc:spChg>
        <pc:spChg chg="mod topLvl">
          <ac:chgData name="Hamlet Markarian" userId="4926d2b407f31d77" providerId="LiveId" clId="{A7FBF087-A8EE-43B0-B29E-CDCB9287EAE6}" dt="2021-02-08T20:52:15.817" v="440" actId="164"/>
          <ac:spMkLst>
            <pc:docMk/>
            <pc:sldMk cId="1488022321" sldId="1336"/>
            <ac:spMk id="66" creationId="{234ADE5C-DDB0-49C5-8232-DAF990F9B6F5}"/>
          </ac:spMkLst>
        </pc:spChg>
        <pc:spChg chg="mod topLvl">
          <ac:chgData name="Hamlet Markarian" userId="4926d2b407f31d77" providerId="LiveId" clId="{A7FBF087-A8EE-43B0-B29E-CDCB9287EAE6}" dt="2021-02-08T20:52:15.817" v="440" actId="164"/>
          <ac:spMkLst>
            <pc:docMk/>
            <pc:sldMk cId="1488022321" sldId="1336"/>
            <ac:spMk id="67" creationId="{9E72F399-A8C8-4C8C-836A-DDF26906A7B5}"/>
          </ac:spMkLst>
        </pc:spChg>
        <pc:spChg chg="mod topLvl">
          <ac:chgData name="Hamlet Markarian" userId="4926d2b407f31d77" providerId="LiveId" clId="{A7FBF087-A8EE-43B0-B29E-CDCB9287EAE6}" dt="2021-02-08T20:52:15.817" v="440" actId="164"/>
          <ac:spMkLst>
            <pc:docMk/>
            <pc:sldMk cId="1488022321" sldId="1336"/>
            <ac:spMk id="68" creationId="{257BBB33-218D-4112-8DB3-6F8BF539C9F6}"/>
          </ac:spMkLst>
        </pc:spChg>
        <pc:spChg chg="mod topLvl">
          <ac:chgData name="Hamlet Markarian" userId="4926d2b407f31d77" providerId="LiveId" clId="{A7FBF087-A8EE-43B0-B29E-CDCB9287EAE6}" dt="2021-02-08T20:52:15.817" v="440" actId="164"/>
          <ac:spMkLst>
            <pc:docMk/>
            <pc:sldMk cId="1488022321" sldId="1336"/>
            <ac:spMk id="69" creationId="{7BDA892C-BD47-4C69-91B9-250C71EC4620}"/>
          </ac:spMkLst>
        </pc:spChg>
        <pc:spChg chg="mod topLvl">
          <ac:chgData name="Hamlet Markarian" userId="4926d2b407f31d77" providerId="LiveId" clId="{A7FBF087-A8EE-43B0-B29E-CDCB9287EAE6}" dt="2021-02-08T20:52:15.817" v="440" actId="164"/>
          <ac:spMkLst>
            <pc:docMk/>
            <pc:sldMk cId="1488022321" sldId="1336"/>
            <ac:spMk id="70" creationId="{1E5AF7D3-34BA-4884-9C31-6CDB9A8F906C}"/>
          </ac:spMkLst>
        </pc:spChg>
        <pc:spChg chg="mod topLvl">
          <ac:chgData name="Hamlet Markarian" userId="4926d2b407f31d77" providerId="LiveId" clId="{A7FBF087-A8EE-43B0-B29E-CDCB9287EAE6}" dt="2021-02-08T20:52:15.817" v="440" actId="164"/>
          <ac:spMkLst>
            <pc:docMk/>
            <pc:sldMk cId="1488022321" sldId="1336"/>
            <ac:spMk id="71" creationId="{663FA616-B586-4F2D-AAE3-FAB91D1D48EB}"/>
          </ac:spMkLst>
        </pc:spChg>
        <pc:spChg chg="mod topLvl">
          <ac:chgData name="Hamlet Markarian" userId="4926d2b407f31d77" providerId="LiveId" clId="{A7FBF087-A8EE-43B0-B29E-CDCB9287EAE6}" dt="2021-02-08T20:52:15.817" v="440" actId="164"/>
          <ac:spMkLst>
            <pc:docMk/>
            <pc:sldMk cId="1488022321" sldId="1336"/>
            <ac:spMk id="72" creationId="{97253FEB-6369-481A-8363-925E31475EBA}"/>
          </ac:spMkLst>
        </pc:spChg>
        <pc:spChg chg="mod topLvl">
          <ac:chgData name="Hamlet Markarian" userId="4926d2b407f31d77" providerId="LiveId" clId="{A7FBF087-A8EE-43B0-B29E-CDCB9287EAE6}" dt="2021-02-08T20:52:15.817" v="440" actId="164"/>
          <ac:spMkLst>
            <pc:docMk/>
            <pc:sldMk cId="1488022321" sldId="1336"/>
            <ac:spMk id="73" creationId="{6727AA43-5C8E-44BA-A186-309706A28DE3}"/>
          </ac:spMkLst>
        </pc:spChg>
        <pc:spChg chg="mod topLvl">
          <ac:chgData name="Hamlet Markarian" userId="4926d2b407f31d77" providerId="LiveId" clId="{A7FBF087-A8EE-43B0-B29E-CDCB9287EAE6}" dt="2021-02-08T20:52:15.817" v="440" actId="164"/>
          <ac:spMkLst>
            <pc:docMk/>
            <pc:sldMk cId="1488022321" sldId="1336"/>
            <ac:spMk id="74" creationId="{E021954D-193A-4180-8BE7-3B8A1771914F}"/>
          </ac:spMkLst>
        </pc:spChg>
        <pc:spChg chg="mod topLvl">
          <ac:chgData name="Hamlet Markarian" userId="4926d2b407f31d77" providerId="LiveId" clId="{A7FBF087-A8EE-43B0-B29E-CDCB9287EAE6}" dt="2021-02-08T20:52:15.817" v="440" actId="164"/>
          <ac:spMkLst>
            <pc:docMk/>
            <pc:sldMk cId="1488022321" sldId="1336"/>
            <ac:spMk id="75" creationId="{D3E34457-406A-48B3-B5FB-EC1FD145A4F0}"/>
          </ac:spMkLst>
        </pc:spChg>
        <pc:spChg chg="del mod">
          <ac:chgData name="Hamlet Markarian" userId="4926d2b407f31d77" providerId="LiveId" clId="{A7FBF087-A8EE-43B0-B29E-CDCB9287EAE6}" dt="2021-02-08T20:44:36.735" v="291" actId="478"/>
          <ac:spMkLst>
            <pc:docMk/>
            <pc:sldMk cId="1488022321" sldId="1336"/>
            <ac:spMk id="76" creationId="{BC941357-0373-43C9-BA85-E7BD2EE9F7E9}"/>
          </ac:spMkLst>
        </pc:spChg>
        <pc:spChg chg="mod topLvl">
          <ac:chgData name="Hamlet Markarian" userId="4926d2b407f31d77" providerId="LiveId" clId="{A7FBF087-A8EE-43B0-B29E-CDCB9287EAE6}" dt="2021-02-08T20:52:15.817" v="440" actId="164"/>
          <ac:spMkLst>
            <pc:docMk/>
            <pc:sldMk cId="1488022321" sldId="1336"/>
            <ac:spMk id="77" creationId="{3D9353BF-0EC4-4154-A675-001136776E86}"/>
          </ac:spMkLst>
        </pc:spChg>
        <pc:spChg chg="del mod topLvl">
          <ac:chgData name="Hamlet Markarian" userId="4926d2b407f31d77" providerId="LiveId" clId="{A7FBF087-A8EE-43B0-B29E-CDCB9287EAE6}" dt="2021-02-08T20:41:51.752" v="247" actId="478"/>
          <ac:spMkLst>
            <pc:docMk/>
            <pc:sldMk cId="1488022321" sldId="1336"/>
            <ac:spMk id="78" creationId="{1C155D63-63F1-4135-A5DD-ED6F71AA1455}"/>
          </ac:spMkLst>
        </pc:spChg>
        <pc:spChg chg="mod topLvl">
          <ac:chgData name="Hamlet Markarian" userId="4926d2b407f31d77" providerId="LiveId" clId="{A7FBF087-A8EE-43B0-B29E-CDCB9287EAE6}" dt="2021-02-08T20:52:15.817" v="440" actId="164"/>
          <ac:spMkLst>
            <pc:docMk/>
            <pc:sldMk cId="1488022321" sldId="1336"/>
            <ac:spMk id="79" creationId="{9C204A6C-BA29-4BFB-A5D9-669687A19C93}"/>
          </ac:spMkLst>
        </pc:spChg>
        <pc:spChg chg="mod topLvl">
          <ac:chgData name="Hamlet Markarian" userId="4926d2b407f31d77" providerId="LiveId" clId="{A7FBF087-A8EE-43B0-B29E-CDCB9287EAE6}" dt="2021-02-08T20:52:15.817" v="440" actId="164"/>
          <ac:spMkLst>
            <pc:docMk/>
            <pc:sldMk cId="1488022321" sldId="1336"/>
            <ac:spMk id="80" creationId="{4933535E-53B2-4813-B4A7-0E74A5DD01F5}"/>
          </ac:spMkLst>
        </pc:spChg>
        <pc:spChg chg="mod topLvl">
          <ac:chgData name="Hamlet Markarian" userId="4926d2b407f31d77" providerId="LiveId" clId="{A7FBF087-A8EE-43B0-B29E-CDCB9287EAE6}" dt="2021-02-08T20:52:15.817" v="440" actId="164"/>
          <ac:spMkLst>
            <pc:docMk/>
            <pc:sldMk cId="1488022321" sldId="1336"/>
            <ac:spMk id="81" creationId="{C1B7C4BA-8587-4326-B4D1-B227D52D7DFA}"/>
          </ac:spMkLst>
        </pc:spChg>
        <pc:spChg chg="mod topLvl">
          <ac:chgData name="Hamlet Markarian" userId="4926d2b407f31d77" providerId="LiveId" clId="{A7FBF087-A8EE-43B0-B29E-CDCB9287EAE6}" dt="2021-02-08T20:52:15.817" v="440" actId="164"/>
          <ac:spMkLst>
            <pc:docMk/>
            <pc:sldMk cId="1488022321" sldId="1336"/>
            <ac:spMk id="82" creationId="{04850809-0F04-4DA2-8B9C-99607234E463}"/>
          </ac:spMkLst>
        </pc:spChg>
        <pc:spChg chg="del mod topLvl">
          <ac:chgData name="Hamlet Markarian" userId="4926d2b407f31d77" providerId="LiveId" clId="{A7FBF087-A8EE-43B0-B29E-CDCB9287EAE6}" dt="2021-02-08T20:44:32.884" v="290" actId="478"/>
          <ac:spMkLst>
            <pc:docMk/>
            <pc:sldMk cId="1488022321" sldId="1336"/>
            <ac:spMk id="83" creationId="{177F5E4B-9D4C-4559-A6E3-CE92FEAEAD18}"/>
          </ac:spMkLst>
        </pc:spChg>
        <pc:spChg chg="mod topLvl">
          <ac:chgData name="Hamlet Markarian" userId="4926d2b407f31d77" providerId="LiveId" clId="{A7FBF087-A8EE-43B0-B29E-CDCB9287EAE6}" dt="2021-02-08T20:52:15.817" v="440" actId="164"/>
          <ac:spMkLst>
            <pc:docMk/>
            <pc:sldMk cId="1488022321" sldId="1336"/>
            <ac:spMk id="84" creationId="{65CCD46E-E1E7-4B72-8356-618B4299CCE6}"/>
          </ac:spMkLst>
        </pc:spChg>
        <pc:spChg chg="mod">
          <ac:chgData name="Hamlet Markarian" userId="4926d2b407f31d77" providerId="LiveId" clId="{A7FBF087-A8EE-43B0-B29E-CDCB9287EAE6}" dt="2021-02-08T20:47:09.814" v="310" actId="165"/>
          <ac:spMkLst>
            <pc:docMk/>
            <pc:sldMk cId="1488022321" sldId="1336"/>
            <ac:spMk id="86" creationId="{8CDDDAD9-3157-49D1-8A4E-1493ED0ACB22}"/>
          </ac:spMkLst>
        </pc:spChg>
        <pc:spChg chg="mod">
          <ac:chgData name="Hamlet Markarian" userId="4926d2b407f31d77" providerId="LiveId" clId="{A7FBF087-A8EE-43B0-B29E-CDCB9287EAE6}" dt="2021-02-08T20:47:09.814" v="310" actId="165"/>
          <ac:spMkLst>
            <pc:docMk/>
            <pc:sldMk cId="1488022321" sldId="1336"/>
            <ac:spMk id="87" creationId="{D566BD78-4F42-4208-B456-13F1F0D80CF3}"/>
          </ac:spMkLst>
        </pc:spChg>
        <pc:spChg chg="mod">
          <ac:chgData name="Hamlet Markarian" userId="4926d2b407f31d77" providerId="LiveId" clId="{A7FBF087-A8EE-43B0-B29E-CDCB9287EAE6}" dt="2021-02-08T20:47:09.814" v="310" actId="165"/>
          <ac:spMkLst>
            <pc:docMk/>
            <pc:sldMk cId="1488022321" sldId="1336"/>
            <ac:spMk id="88" creationId="{CCCD1523-D76B-4CFA-A478-8428EBFE0C39}"/>
          </ac:spMkLst>
        </pc:spChg>
        <pc:spChg chg="mod">
          <ac:chgData name="Hamlet Markarian" userId="4926d2b407f31d77" providerId="LiveId" clId="{A7FBF087-A8EE-43B0-B29E-CDCB9287EAE6}" dt="2021-02-08T20:47:09.814" v="310" actId="165"/>
          <ac:spMkLst>
            <pc:docMk/>
            <pc:sldMk cId="1488022321" sldId="1336"/>
            <ac:spMk id="90" creationId="{9A66AE3A-25EB-46EE-98F0-B050DD8306C2}"/>
          </ac:spMkLst>
        </pc:spChg>
        <pc:spChg chg="mod">
          <ac:chgData name="Hamlet Markarian" userId="4926d2b407f31d77" providerId="LiveId" clId="{A7FBF087-A8EE-43B0-B29E-CDCB9287EAE6}" dt="2021-02-08T20:47:09.814" v="310" actId="165"/>
          <ac:spMkLst>
            <pc:docMk/>
            <pc:sldMk cId="1488022321" sldId="1336"/>
            <ac:spMk id="91" creationId="{B05AB9AD-8F1E-4CA4-82EC-B1E5B30F406F}"/>
          </ac:spMkLst>
        </pc:spChg>
        <pc:spChg chg="mod">
          <ac:chgData name="Hamlet Markarian" userId="4926d2b407f31d77" providerId="LiveId" clId="{A7FBF087-A8EE-43B0-B29E-CDCB9287EAE6}" dt="2021-02-08T20:47:09.814" v="310" actId="165"/>
          <ac:spMkLst>
            <pc:docMk/>
            <pc:sldMk cId="1488022321" sldId="1336"/>
            <ac:spMk id="92" creationId="{41E95B14-E670-49B6-AE3E-45BB8C8A060C}"/>
          </ac:spMkLst>
        </pc:spChg>
        <pc:spChg chg="mod">
          <ac:chgData name="Hamlet Markarian" userId="4926d2b407f31d77" providerId="LiveId" clId="{A7FBF087-A8EE-43B0-B29E-CDCB9287EAE6}" dt="2021-02-08T20:47:09.814" v="310" actId="165"/>
          <ac:spMkLst>
            <pc:docMk/>
            <pc:sldMk cId="1488022321" sldId="1336"/>
            <ac:spMk id="93" creationId="{91E7E01F-5F17-499A-A1F3-A75F2019236D}"/>
          </ac:spMkLst>
        </pc:spChg>
        <pc:spChg chg="mod">
          <ac:chgData name="Hamlet Markarian" userId="4926d2b407f31d77" providerId="LiveId" clId="{A7FBF087-A8EE-43B0-B29E-CDCB9287EAE6}" dt="2021-02-08T20:47:09.814" v="310" actId="165"/>
          <ac:spMkLst>
            <pc:docMk/>
            <pc:sldMk cId="1488022321" sldId="1336"/>
            <ac:spMk id="94" creationId="{7FBC7BC0-7745-4D56-AA2C-2818705B32EB}"/>
          </ac:spMkLst>
        </pc:spChg>
        <pc:spChg chg="mod">
          <ac:chgData name="Hamlet Markarian" userId="4926d2b407f31d77" providerId="LiveId" clId="{A7FBF087-A8EE-43B0-B29E-CDCB9287EAE6}" dt="2021-02-08T20:47:09.814" v="310" actId="165"/>
          <ac:spMkLst>
            <pc:docMk/>
            <pc:sldMk cId="1488022321" sldId="1336"/>
            <ac:spMk id="96" creationId="{B26717CE-B571-4147-9432-8AC385C518D3}"/>
          </ac:spMkLst>
        </pc:spChg>
        <pc:spChg chg="mod">
          <ac:chgData name="Hamlet Markarian" userId="4926d2b407f31d77" providerId="LiveId" clId="{A7FBF087-A8EE-43B0-B29E-CDCB9287EAE6}" dt="2021-02-08T20:47:09.814" v="310" actId="165"/>
          <ac:spMkLst>
            <pc:docMk/>
            <pc:sldMk cId="1488022321" sldId="1336"/>
            <ac:spMk id="97" creationId="{658BC05E-4BD6-4CEE-BEE2-EF89511467A3}"/>
          </ac:spMkLst>
        </pc:spChg>
        <pc:spChg chg="mod">
          <ac:chgData name="Hamlet Markarian" userId="4926d2b407f31d77" providerId="LiveId" clId="{A7FBF087-A8EE-43B0-B29E-CDCB9287EAE6}" dt="2021-02-08T20:47:09.814" v="310" actId="165"/>
          <ac:spMkLst>
            <pc:docMk/>
            <pc:sldMk cId="1488022321" sldId="1336"/>
            <ac:spMk id="98" creationId="{154F3233-C9E8-4192-9D0E-3D6B209DAA4A}"/>
          </ac:spMkLst>
        </pc:spChg>
        <pc:spChg chg="mod">
          <ac:chgData name="Hamlet Markarian" userId="4926d2b407f31d77" providerId="LiveId" clId="{A7FBF087-A8EE-43B0-B29E-CDCB9287EAE6}" dt="2021-02-08T20:47:09.814" v="310" actId="165"/>
          <ac:spMkLst>
            <pc:docMk/>
            <pc:sldMk cId="1488022321" sldId="1336"/>
            <ac:spMk id="99" creationId="{EE35740F-DFAF-468C-9086-B262BEFD39A0}"/>
          </ac:spMkLst>
        </pc:spChg>
        <pc:spChg chg="mod">
          <ac:chgData name="Hamlet Markarian" userId="4926d2b407f31d77" providerId="LiveId" clId="{A7FBF087-A8EE-43B0-B29E-CDCB9287EAE6}" dt="2021-02-08T20:47:09.814" v="310" actId="165"/>
          <ac:spMkLst>
            <pc:docMk/>
            <pc:sldMk cId="1488022321" sldId="1336"/>
            <ac:spMk id="100" creationId="{232AA22E-619B-41DC-9779-EB90439CFAE6}"/>
          </ac:spMkLst>
        </pc:spChg>
        <pc:spChg chg="mod">
          <ac:chgData name="Hamlet Markarian" userId="4926d2b407f31d77" providerId="LiveId" clId="{A7FBF087-A8EE-43B0-B29E-CDCB9287EAE6}" dt="2021-02-08T20:47:09.814" v="310" actId="165"/>
          <ac:spMkLst>
            <pc:docMk/>
            <pc:sldMk cId="1488022321" sldId="1336"/>
            <ac:spMk id="102" creationId="{04D240AD-0F4C-478C-866C-80E403E4E770}"/>
          </ac:spMkLst>
        </pc:spChg>
        <pc:spChg chg="mod">
          <ac:chgData name="Hamlet Markarian" userId="4926d2b407f31d77" providerId="LiveId" clId="{A7FBF087-A8EE-43B0-B29E-CDCB9287EAE6}" dt="2021-02-08T20:47:09.814" v="310" actId="165"/>
          <ac:spMkLst>
            <pc:docMk/>
            <pc:sldMk cId="1488022321" sldId="1336"/>
            <ac:spMk id="103" creationId="{990333BF-89DD-4BB9-8017-3A02B4DA5860}"/>
          </ac:spMkLst>
        </pc:spChg>
        <pc:spChg chg="mod">
          <ac:chgData name="Hamlet Markarian" userId="4926d2b407f31d77" providerId="LiveId" clId="{A7FBF087-A8EE-43B0-B29E-CDCB9287EAE6}" dt="2021-02-08T20:47:09.814" v="310" actId="165"/>
          <ac:spMkLst>
            <pc:docMk/>
            <pc:sldMk cId="1488022321" sldId="1336"/>
            <ac:spMk id="104" creationId="{9E7A9C47-688F-4961-B355-EF6E0025370D}"/>
          </ac:spMkLst>
        </pc:spChg>
        <pc:spChg chg="mod">
          <ac:chgData name="Hamlet Markarian" userId="4926d2b407f31d77" providerId="LiveId" clId="{A7FBF087-A8EE-43B0-B29E-CDCB9287EAE6}" dt="2021-02-08T20:47:09.814" v="310" actId="165"/>
          <ac:spMkLst>
            <pc:docMk/>
            <pc:sldMk cId="1488022321" sldId="1336"/>
            <ac:spMk id="105" creationId="{C909345B-18F1-4F80-A323-BBB6D265B257}"/>
          </ac:spMkLst>
        </pc:spChg>
        <pc:spChg chg="mod">
          <ac:chgData name="Hamlet Markarian" userId="4926d2b407f31d77" providerId="LiveId" clId="{A7FBF087-A8EE-43B0-B29E-CDCB9287EAE6}" dt="2021-02-08T20:47:09.814" v="310" actId="165"/>
          <ac:spMkLst>
            <pc:docMk/>
            <pc:sldMk cId="1488022321" sldId="1336"/>
            <ac:spMk id="106" creationId="{5AE622D0-A0E5-4C2D-A18C-B2A7AF345625}"/>
          </ac:spMkLst>
        </pc:spChg>
        <pc:spChg chg="mod">
          <ac:chgData name="Hamlet Markarian" userId="4926d2b407f31d77" providerId="LiveId" clId="{A7FBF087-A8EE-43B0-B29E-CDCB9287EAE6}" dt="2021-02-08T20:47:09.814" v="310" actId="165"/>
          <ac:spMkLst>
            <pc:docMk/>
            <pc:sldMk cId="1488022321" sldId="1336"/>
            <ac:spMk id="107" creationId="{8AFF2C3C-265F-403B-B147-E0AA56535920}"/>
          </ac:spMkLst>
        </pc:spChg>
        <pc:spChg chg="mod">
          <ac:chgData name="Hamlet Markarian" userId="4926d2b407f31d77" providerId="LiveId" clId="{A7FBF087-A8EE-43B0-B29E-CDCB9287EAE6}" dt="2021-02-08T20:47:09.814" v="310" actId="165"/>
          <ac:spMkLst>
            <pc:docMk/>
            <pc:sldMk cId="1488022321" sldId="1336"/>
            <ac:spMk id="109" creationId="{135CB822-32BA-4397-824A-B19CDED46D3A}"/>
          </ac:spMkLst>
        </pc:spChg>
        <pc:spChg chg="mod">
          <ac:chgData name="Hamlet Markarian" userId="4926d2b407f31d77" providerId="LiveId" clId="{A7FBF087-A8EE-43B0-B29E-CDCB9287EAE6}" dt="2021-02-08T20:47:09.814" v="310" actId="165"/>
          <ac:spMkLst>
            <pc:docMk/>
            <pc:sldMk cId="1488022321" sldId="1336"/>
            <ac:spMk id="110" creationId="{BEE27A46-BE71-48FB-9F89-4C4DC19A4F6E}"/>
          </ac:spMkLst>
        </pc:spChg>
        <pc:spChg chg="mod">
          <ac:chgData name="Hamlet Markarian" userId="4926d2b407f31d77" providerId="LiveId" clId="{A7FBF087-A8EE-43B0-B29E-CDCB9287EAE6}" dt="2021-02-08T20:47:09.814" v="310" actId="165"/>
          <ac:spMkLst>
            <pc:docMk/>
            <pc:sldMk cId="1488022321" sldId="1336"/>
            <ac:spMk id="111" creationId="{0EC943AE-2DC4-4453-889C-E38FE0F9B71A}"/>
          </ac:spMkLst>
        </pc:spChg>
        <pc:spChg chg="mod">
          <ac:chgData name="Hamlet Markarian" userId="4926d2b407f31d77" providerId="LiveId" clId="{A7FBF087-A8EE-43B0-B29E-CDCB9287EAE6}" dt="2021-02-08T20:47:09.814" v="310" actId="165"/>
          <ac:spMkLst>
            <pc:docMk/>
            <pc:sldMk cId="1488022321" sldId="1336"/>
            <ac:spMk id="112" creationId="{52601895-0AD6-4A95-A085-ECEDFF420366}"/>
          </ac:spMkLst>
        </pc:spChg>
        <pc:spChg chg="mod">
          <ac:chgData name="Hamlet Markarian" userId="4926d2b407f31d77" providerId="LiveId" clId="{A7FBF087-A8EE-43B0-B29E-CDCB9287EAE6}" dt="2021-02-08T20:47:09.814" v="310" actId="165"/>
          <ac:spMkLst>
            <pc:docMk/>
            <pc:sldMk cId="1488022321" sldId="1336"/>
            <ac:spMk id="113" creationId="{5760FD4A-1099-438E-8639-105B8307D47C}"/>
          </ac:spMkLst>
        </pc:spChg>
        <pc:spChg chg="mod">
          <ac:chgData name="Hamlet Markarian" userId="4926d2b407f31d77" providerId="LiveId" clId="{A7FBF087-A8EE-43B0-B29E-CDCB9287EAE6}" dt="2021-02-08T20:47:09.814" v="310" actId="165"/>
          <ac:spMkLst>
            <pc:docMk/>
            <pc:sldMk cId="1488022321" sldId="1336"/>
            <ac:spMk id="114" creationId="{887C3D80-44A4-4B5F-B5F2-9264A1CACAF4}"/>
          </ac:spMkLst>
        </pc:spChg>
        <pc:spChg chg="del mod topLvl">
          <ac:chgData name="Hamlet Markarian" userId="4926d2b407f31d77" providerId="LiveId" clId="{A7FBF087-A8EE-43B0-B29E-CDCB9287EAE6}" dt="2021-02-08T20:44:11.468" v="282" actId="478"/>
          <ac:spMkLst>
            <pc:docMk/>
            <pc:sldMk cId="1488022321" sldId="1336"/>
            <ac:spMk id="115" creationId="{79890B1E-27E7-41C8-B74B-8E500EEF8BD7}"/>
          </ac:spMkLst>
        </pc:spChg>
        <pc:spChg chg="mod topLvl">
          <ac:chgData name="Hamlet Markarian" userId="4926d2b407f31d77" providerId="LiveId" clId="{A7FBF087-A8EE-43B0-B29E-CDCB9287EAE6}" dt="2021-02-08T20:52:15.817" v="440" actId="164"/>
          <ac:spMkLst>
            <pc:docMk/>
            <pc:sldMk cId="1488022321" sldId="1336"/>
            <ac:spMk id="116" creationId="{52E39AEF-8F3C-4136-BCC6-3087165E6C79}"/>
          </ac:spMkLst>
        </pc:spChg>
        <pc:spChg chg="mod topLvl">
          <ac:chgData name="Hamlet Markarian" userId="4926d2b407f31d77" providerId="LiveId" clId="{A7FBF087-A8EE-43B0-B29E-CDCB9287EAE6}" dt="2021-02-08T20:52:15.817" v="440" actId="164"/>
          <ac:spMkLst>
            <pc:docMk/>
            <pc:sldMk cId="1488022321" sldId="1336"/>
            <ac:spMk id="117" creationId="{92F485FB-4AE5-4B4D-89C5-AD87CA292AE1}"/>
          </ac:spMkLst>
        </pc:spChg>
        <pc:spChg chg="mod topLvl">
          <ac:chgData name="Hamlet Markarian" userId="4926d2b407f31d77" providerId="LiveId" clId="{A7FBF087-A8EE-43B0-B29E-CDCB9287EAE6}" dt="2021-02-08T20:52:15.817" v="440" actId="164"/>
          <ac:spMkLst>
            <pc:docMk/>
            <pc:sldMk cId="1488022321" sldId="1336"/>
            <ac:spMk id="118" creationId="{50716ECF-5A9C-4B1A-B0C2-0BC900297A73}"/>
          </ac:spMkLst>
        </pc:spChg>
        <pc:spChg chg="add mod">
          <ac:chgData name="Hamlet Markarian" userId="4926d2b407f31d77" providerId="LiveId" clId="{A7FBF087-A8EE-43B0-B29E-CDCB9287EAE6}" dt="2021-02-08T20:54:40.832" v="1024" actId="14100"/>
          <ac:spMkLst>
            <pc:docMk/>
            <pc:sldMk cId="1488022321" sldId="1336"/>
            <ac:spMk id="121" creationId="{6395E92F-EC2D-4BC7-973F-969F38B7F3A3}"/>
          </ac:spMkLst>
        </pc:spChg>
        <pc:spChg chg="add mod ord">
          <ac:chgData name="Hamlet Markarian" userId="4926d2b407f31d77" providerId="LiveId" clId="{A7FBF087-A8EE-43B0-B29E-CDCB9287EAE6}" dt="2021-02-08T20:48:44.390" v="331" actId="167"/>
          <ac:spMkLst>
            <pc:docMk/>
            <pc:sldMk cId="1488022321" sldId="1336"/>
            <ac:spMk id="127" creationId="{094E3DE1-C178-4788-82F9-A92879984E4B}"/>
          </ac:spMkLst>
        </pc:spChg>
        <pc:spChg chg="add mod ord">
          <ac:chgData name="Hamlet Markarian" userId="4926d2b407f31d77" providerId="LiveId" clId="{A7FBF087-A8EE-43B0-B29E-CDCB9287EAE6}" dt="2021-02-08T20:48:55.336" v="332" actId="1076"/>
          <ac:spMkLst>
            <pc:docMk/>
            <pc:sldMk cId="1488022321" sldId="1336"/>
            <ac:spMk id="128" creationId="{7EDD9039-E04C-40C2-BF13-2D1D9AFE6EC9}"/>
          </ac:spMkLst>
        </pc:spChg>
        <pc:spChg chg="add del mod ord">
          <ac:chgData name="Hamlet Markarian" userId="4926d2b407f31d77" providerId="LiveId" clId="{A7FBF087-A8EE-43B0-B29E-CDCB9287EAE6}" dt="2021-02-08T20:51:20.284" v="437" actId="478"/>
          <ac:spMkLst>
            <pc:docMk/>
            <pc:sldMk cId="1488022321" sldId="1336"/>
            <ac:spMk id="129" creationId="{2585CA5C-953A-4348-A78E-086678DA4D42}"/>
          </ac:spMkLst>
        </pc:spChg>
        <pc:spChg chg="add del mod ord">
          <ac:chgData name="Hamlet Markarian" userId="4926d2b407f31d77" providerId="LiveId" clId="{A7FBF087-A8EE-43B0-B29E-CDCB9287EAE6}" dt="2021-02-08T20:51:21.748" v="438" actId="478"/>
          <ac:spMkLst>
            <pc:docMk/>
            <pc:sldMk cId="1488022321" sldId="1336"/>
            <ac:spMk id="130" creationId="{814E6B5D-42F0-4B23-99C1-EF74CB8C558D}"/>
          </ac:spMkLst>
        </pc:spChg>
        <pc:spChg chg="del mod topLvl">
          <ac:chgData name="Hamlet Markarian" userId="4926d2b407f31d77" providerId="LiveId" clId="{A7FBF087-A8EE-43B0-B29E-CDCB9287EAE6}" dt="2021-02-08T20:41:51.752" v="247" actId="478"/>
          <ac:spMkLst>
            <pc:docMk/>
            <pc:sldMk cId="1488022321" sldId="1336"/>
            <ac:spMk id="143" creationId="{20EFDDAC-4F4B-42B7-8900-7B6D1C98C90F}"/>
          </ac:spMkLst>
        </pc:spChg>
        <pc:spChg chg="del mod topLvl">
          <ac:chgData name="Hamlet Markarian" userId="4926d2b407f31d77" providerId="LiveId" clId="{A7FBF087-A8EE-43B0-B29E-CDCB9287EAE6}" dt="2021-02-08T20:41:51.752" v="247" actId="478"/>
          <ac:spMkLst>
            <pc:docMk/>
            <pc:sldMk cId="1488022321" sldId="1336"/>
            <ac:spMk id="178" creationId="{E692A1AB-BA1E-444D-9E4D-D03201CB97D2}"/>
          </ac:spMkLst>
        </pc:spChg>
        <pc:spChg chg="mod">
          <ac:chgData name="Hamlet Markarian" userId="4926d2b407f31d77" providerId="LiveId" clId="{A7FBF087-A8EE-43B0-B29E-CDCB9287EAE6}" dt="2021-02-08T20:37:53.204" v="231" actId="207"/>
          <ac:spMkLst>
            <pc:docMk/>
            <pc:sldMk cId="1488022321" sldId="1336"/>
            <ac:spMk id="182" creationId="{67F59D4B-5FCF-4C7A-93D2-C2C61C5AD5F1}"/>
          </ac:spMkLst>
        </pc:spChg>
        <pc:spChg chg="mod">
          <ac:chgData name="Hamlet Markarian" userId="4926d2b407f31d77" providerId="LiveId" clId="{A7FBF087-A8EE-43B0-B29E-CDCB9287EAE6}" dt="2021-02-08T20:37:56.688" v="233" actId="207"/>
          <ac:spMkLst>
            <pc:docMk/>
            <pc:sldMk cId="1488022321" sldId="1336"/>
            <ac:spMk id="183" creationId="{77FC1FB2-AA54-47DF-A058-F8C243B617BA}"/>
          </ac:spMkLst>
        </pc:spChg>
        <pc:spChg chg="mod">
          <ac:chgData name="Hamlet Markarian" userId="4926d2b407f31d77" providerId="LiveId" clId="{A7FBF087-A8EE-43B0-B29E-CDCB9287EAE6}" dt="2021-02-08T20:38:00.968" v="235" actId="207"/>
          <ac:spMkLst>
            <pc:docMk/>
            <pc:sldMk cId="1488022321" sldId="1336"/>
            <ac:spMk id="184" creationId="{5ACD32C7-BAEC-4B7E-94A7-7CA13E3A4C18}"/>
          </ac:spMkLst>
        </pc:spChg>
        <pc:grpChg chg="add del mod">
          <ac:chgData name="Hamlet Markarian" userId="4926d2b407f31d77" providerId="LiveId" clId="{A7FBF087-A8EE-43B0-B29E-CDCB9287EAE6}" dt="2021-02-08T20:38:51.257" v="237" actId="165"/>
          <ac:grpSpMkLst>
            <pc:docMk/>
            <pc:sldMk cId="1488022321" sldId="1336"/>
            <ac:grpSpMk id="2" creationId="{560E25A4-F825-4CD8-9714-7217C1727C9F}"/>
          </ac:grpSpMkLst>
        </pc:grpChg>
        <pc:grpChg chg="add mod">
          <ac:chgData name="Hamlet Markarian" userId="4926d2b407f31d77" providerId="LiveId" clId="{A7FBF087-A8EE-43B0-B29E-CDCB9287EAE6}" dt="2021-02-08T20:40:03.578" v="243" actId="338"/>
          <ac:grpSpMkLst>
            <pc:docMk/>
            <pc:sldMk cId="1488022321" sldId="1336"/>
            <ac:grpSpMk id="11" creationId="{D18EF56B-F81D-4675-A5F0-275E7432B1D2}"/>
          </ac:grpSpMkLst>
        </pc:grpChg>
        <pc:grpChg chg="del mod">
          <ac:chgData name="Hamlet Markarian" userId="4926d2b407f31d77" providerId="LiveId" clId="{A7FBF087-A8EE-43B0-B29E-CDCB9287EAE6}" dt="2021-02-08T20:42:53.172" v="265" actId="165"/>
          <ac:grpSpMkLst>
            <pc:docMk/>
            <pc:sldMk cId="1488022321" sldId="1336"/>
            <ac:grpSpMk id="15" creationId="{C35A762B-CE6C-4537-940B-45CD2CC3D90B}"/>
          </ac:grpSpMkLst>
        </pc:grpChg>
        <pc:grpChg chg="del mod topLvl">
          <ac:chgData name="Hamlet Markarian" userId="4926d2b407f31d77" providerId="LiveId" clId="{A7FBF087-A8EE-43B0-B29E-CDCB9287EAE6}" dt="2021-02-08T20:44:14.874" v="284" actId="478"/>
          <ac:grpSpMkLst>
            <pc:docMk/>
            <pc:sldMk cId="1488022321" sldId="1336"/>
            <ac:grpSpMk id="16" creationId="{C35A762B-CE6C-4537-940B-45CD2CC3D90B}"/>
          </ac:grpSpMkLst>
        </pc:grpChg>
        <pc:grpChg chg="del mod topLvl">
          <ac:chgData name="Hamlet Markarian" userId="4926d2b407f31d77" providerId="LiveId" clId="{A7FBF087-A8EE-43B0-B29E-CDCB9287EAE6}" dt="2021-02-08T20:43:00.019" v="267" actId="478"/>
          <ac:grpSpMkLst>
            <pc:docMk/>
            <pc:sldMk cId="1488022321" sldId="1336"/>
            <ac:grpSpMk id="36" creationId="{C35A762B-CE6C-4537-940B-45CD2CC3D90B}"/>
          </ac:grpSpMkLst>
        </pc:grpChg>
        <pc:grpChg chg="mod">
          <ac:chgData name="Hamlet Markarian" userId="4926d2b407f31d77" providerId="LiveId" clId="{A7FBF087-A8EE-43B0-B29E-CDCB9287EAE6}" dt="2021-02-08T20:42:53.172" v="265" actId="165"/>
          <ac:grpSpMkLst>
            <pc:docMk/>
            <pc:sldMk cId="1488022321" sldId="1336"/>
            <ac:grpSpMk id="40" creationId="{C35A762B-CE6C-4537-940B-45CD2CC3D90B}"/>
          </ac:grpSpMkLst>
        </pc:grpChg>
        <pc:grpChg chg="del mod topLvl">
          <ac:chgData name="Hamlet Markarian" userId="4926d2b407f31d77" providerId="LiveId" clId="{A7FBF087-A8EE-43B0-B29E-CDCB9287EAE6}" dt="2021-02-08T20:42:57.949" v="266" actId="478"/>
          <ac:grpSpMkLst>
            <pc:docMk/>
            <pc:sldMk cId="1488022321" sldId="1336"/>
            <ac:grpSpMk id="44" creationId="{C35A762B-CE6C-4537-940B-45CD2CC3D90B}"/>
          </ac:grpSpMkLst>
        </pc:grpChg>
        <pc:grpChg chg="mod">
          <ac:chgData name="Hamlet Markarian" userId="4926d2b407f31d77" providerId="LiveId" clId="{A7FBF087-A8EE-43B0-B29E-CDCB9287EAE6}" dt="2021-02-08T20:42:53.172" v="265" actId="165"/>
          <ac:grpSpMkLst>
            <pc:docMk/>
            <pc:sldMk cId="1488022321" sldId="1336"/>
            <ac:grpSpMk id="48" creationId="{C35A762B-CE6C-4537-940B-45CD2CC3D90B}"/>
          </ac:grpSpMkLst>
        </pc:grpChg>
        <pc:grpChg chg="del mod topLvl">
          <ac:chgData name="Hamlet Markarian" userId="4926d2b407f31d77" providerId="LiveId" clId="{A7FBF087-A8EE-43B0-B29E-CDCB9287EAE6}" dt="2021-02-08T20:44:03.265" v="279" actId="165"/>
          <ac:grpSpMkLst>
            <pc:docMk/>
            <pc:sldMk cId="1488022321" sldId="1336"/>
            <ac:grpSpMk id="52" creationId="{C35A762B-CE6C-4537-940B-45CD2CC3D90B}"/>
          </ac:grpSpMkLst>
        </pc:grpChg>
        <pc:grpChg chg="del mod topLvl">
          <ac:chgData name="Hamlet Markarian" userId="4926d2b407f31d77" providerId="LiveId" clId="{A7FBF087-A8EE-43B0-B29E-CDCB9287EAE6}" dt="2021-02-08T20:47:14.855" v="311" actId="165"/>
          <ac:grpSpMkLst>
            <pc:docMk/>
            <pc:sldMk cId="1488022321" sldId="1336"/>
            <ac:grpSpMk id="53" creationId="{C35A762B-CE6C-4537-940B-45CD2CC3D90B}"/>
          </ac:grpSpMkLst>
        </pc:grpChg>
        <pc:grpChg chg="del mod topLvl">
          <ac:chgData name="Hamlet Markarian" userId="4926d2b407f31d77" providerId="LiveId" clId="{A7FBF087-A8EE-43B0-B29E-CDCB9287EAE6}" dt="2021-02-08T20:47:22.908" v="312" actId="165"/>
          <ac:grpSpMkLst>
            <pc:docMk/>
            <pc:sldMk cId="1488022321" sldId="1336"/>
            <ac:grpSpMk id="65" creationId="{C35A762B-CE6C-4537-940B-45CD2CC3D90B}"/>
          </ac:grpSpMkLst>
        </pc:grpChg>
        <pc:grpChg chg="mod topLvl">
          <ac:chgData name="Hamlet Markarian" userId="4926d2b407f31d77" providerId="LiveId" clId="{A7FBF087-A8EE-43B0-B29E-CDCB9287EAE6}" dt="2021-02-08T20:52:15.817" v="440" actId="164"/>
          <ac:grpSpMkLst>
            <pc:docMk/>
            <pc:sldMk cId="1488022321" sldId="1336"/>
            <ac:grpSpMk id="85" creationId="{C35A762B-CE6C-4537-940B-45CD2CC3D90B}"/>
          </ac:grpSpMkLst>
        </pc:grpChg>
        <pc:grpChg chg="mod">
          <ac:chgData name="Hamlet Markarian" userId="4926d2b407f31d77" providerId="LiveId" clId="{A7FBF087-A8EE-43B0-B29E-CDCB9287EAE6}" dt="2021-02-08T20:47:09.814" v="310" actId="165"/>
          <ac:grpSpMkLst>
            <pc:docMk/>
            <pc:sldMk cId="1488022321" sldId="1336"/>
            <ac:grpSpMk id="89" creationId="{C35A762B-CE6C-4537-940B-45CD2CC3D90B}"/>
          </ac:grpSpMkLst>
        </pc:grpChg>
        <pc:grpChg chg="mod">
          <ac:chgData name="Hamlet Markarian" userId="4926d2b407f31d77" providerId="LiveId" clId="{A7FBF087-A8EE-43B0-B29E-CDCB9287EAE6}" dt="2021-02-08T20:47:09.814" v="310" actId="165"/>
          <ac:grpSpMkLst>
            <pc:docMk/>
            <pc:sldMk cId="1488022321" sldId="1336"/>
            <ac:grpSpMk id="95" creationId="{C35A762B-CE6C-4537-940B-45CD2CC3D90B}"/>
          </ac:grpSpMkLst>
        </pc:grpChg>
        <pc:grpChg chg="mod">
          <ac:chgData name="Hamlet Markarian" userId="4926d2b407f31d77" providerId="LiveId" clId="{A7FBF087-A8EE-43B0-B29E-CDCB9287EAE6}" dt="2021-02-08T20:47:09.814" v="310" actId="165"/>
          <ac:grpSpMkLst>
            <pc:docMk/>
            <pc:sldMk cId="1488022321" sldId="1336"/>
            <ac:grpSpMk id="101" creationId="{C35A762B-CE6C-4537-940B-45CD2CC3D90B}"/>
          </ac:grpSpMkLst>
        </pc:grpChg>
        <pc:grpChg chg="mod">
          <ac:chgData name="Hamlet Markarian" userId="4926d2b407f31d77" providerId="LiveId" clId="{A7FBF087-A8EE-43B0-B29E-CDCB9287EAE6}" dt="2021-02-08T20:47:09.814" v="310" actId="165"/>
          <ac:grpSpMkLst>
            <pc:docMk/>
            <pc:sldMk cId="1488022321" sldId="1336"/>
            <ac:grpSpMk id="108" creationId="{C35A762B-CE6C-4537-940B-45CD2CC3D90B}"/>
          </ac:grpSpMkLst>
        </pc:grpChg>
        <pc:grpChg chg="add del mod">
          <ac:chgData name="Hamlet Markarian" userId="4926d2b407f31d77" providerId="LiveId" clId="{A7FBF087-A8EE-43B0-B29E-CDCB9287EAE6}" dt="2021-02-08T20:47:09.814" v="310" actId="165"/>
          <ac:grpSpMkLst>
            <pc:docMk/>
            <pc:sldMk cId="1488022321" sldId="1336"/>
            <ac:grpSpMk id="119" creationId="{40F56433-2EF0-4AA9-A714-04562433F6ED}"/>
          </ac:grpSpMkLst>
        </pc:grpChg>
        <pc:grpChg chg="add mod">
          <ac:chgData name="Hamlet Markarian" userId="4926d2b407f31d77" providerId="LiveId" clId="{A7FBF087-A8EE-43B0-B29E-CDCB9287EAE6}" dt="2021-02-08T20:54:21.432" v="1022" actId="12788"/>
          <ac:grpSpMkLst>
            <pc:docMk/>
            <pc:sldMk cId="1488022321" sldId="1336"/>
            <ac:grpSpMk id="120" creationId="{226E2510-F494-43B9-8A0D-76981D8A08DE}"/>
          </ac:grpSpMkLst>
        </pc:grpChg>
        <pc:grpChg chg="del mod">
          <ac:chgData name="Hamlet Markarian" userId="4926d2b407f31d77" providerId="LiveId" clId="{A7FBF087-A8EE-43B0-B29E-CDCB9287EAE6}" dt="2021-02-08T20:28:50.403" v="60" actId="165"/>
          <ac:grpSpMkLst>
            <pc:docMk/>
            <pc:sldMk cId="1488022321" sldId="1336"/>
            <ac:grpSpMk id="179" creationId="{31016B39-4C66-4394-8CA2-512B67184D7F}"/>
          </ac:grpSpMkLst>
        </pc:grpChg>
        <pc:picChg chg="add del mod">
          <ac:chgData name="Hamlet Markarian" userId="4926d2b407f31d77" providerId="LiveId" clId="{A7FBF087-A8EE-43B0-B29E-CDCB9287EAE6}" dt="2021-02-08T20:34:25.817" v="82" actId="478"/>
          <ac:picMkLst>
            <pc:docMk/>
            <pc:sldMk cId="1488022321" sldId="1336"/>
            <ac:picMk id="4" creationId="{A9CE893B-87E7-4DAA-A121-49B882037518}"/>
          </ac:picMkLst>
        </pc:picChg>
        <pc:picChg chg="mod">
          <ac:chgData name="Hamlet Markarian" userId="4926d2b407f31d77" providerId="LiveId" clId="{A7FBF087-A8EE-43B0-B29E-CDCB9287EAE6}" dt="2021-02-08T20:49:17.584" v="333" actId="1076"/>
          <ac:picMkLst>
            <pc:docMk/>
            <pc:sldMk cId="1488022321" sldId="1336"/>
            <ac:picMk id="7" creationId="{1190B5BC-289C-480A-9F4B-8A49BF1CA8AF}"/>
          </ac:picMkLst>
        </pc:picChg>
        <pc:picChg chg="add del mod">
          <ac:chgData name="Hamlet Markarian" userId="4926d2b407f31d77" providerId="LiveId" clId="{A7FBF087-A8EE-43B0-B29E-CDCB9287EAE6}" dt="2021-02-08T20:42:49.887" v="264" actId="27803"/>
          <ac:picMkLst>
            <pc:docMk/>
            <pc:sldMk cId="1488022321" sldId="1336"/>
            <ac:picMk id="12" creationId="{C35A762B-CE6C-4537-940B-45CD2CC3D90B}"/>
          </ac:picMkLst>
        </pc:picChg>
        <pc:picChg chg="mod ord">
          <ac:chgData name="Hamlet Markarian" userId="4926d2b407f31d77" providerId="LiveId" clId="{A7FBF087-A8EE-43B0-B29E-CDCB9287EAE6}" dt="2021-02-08T20:27:58.248" v="45" actId="1076"/>
          <ac:picMkLst>
            <pc:docMk/>
            <pc:sldMk cId="1488022321" sldId="1336"/>
            <ac:picMk id="177" creationId="{95EE748C-105B-4AF9-8EA3-4A46A5E5C425}"/>
          </ac:picMkLst>
        </pc:picChg>
      </pc:sldChg>
      <pc:sldChg chg="addSp delSp modSp add mod">
        <pc:chgData name="Hamlet Markarian" userId="4926d2b407f31d77" providerId="LiveId" clId="{A7FBF087-A8EE-43B0-B29E-CDCB9287EAE6}" dt="2021-02-09T12:13:08.119" v="2201" actId="207"/>
        <pc:sldMkLst>
          <pc:docMk/>
          <pc:sldMk cId="160959922" sldId="1617"/>
        </pc:sldMkLst>
        <pc:spChg chg="mod">
          <ac:chgData name="Hamlet Markarian" userId="4926d2b407f31d77" providerId="LiveId" clId="{A7FBF087-A8EE-43B0-B29E-CDCB9287EAE6}" dt="2021-02-08T21:28:03.473" v="1461" actId="20577"/>
          <ac:spMkLst>
            <pc:docMk/>
            <pc:sldMk cId="160959922" sldId="1617"/>
            <ac:spMk id="16" creationId="{51A55428-D23F-4777-96FE-D91E0B26310D}"/>
          </ac:spMkLst>
        </pc:spChg>
        <pc:spChg chg="del">
          <ac:chgData name="Hamlet Markarian" userId="4926d2b407f31d77" providerId="LiveId" clId="{A7FBF087-A8EE-43B0-B29E-CDCB9287EAE6}" dt="2021-02-08T21:27:00.229" v="1456" actId="478"/>
          <ac:spMkLst>
            <pc:docMk/>
            <pc:sldMk cId="160959922" sldId="1617"/>
            <ac:spMk id="21" creationId="{3953C67A-371B-425E-8C5E-D4A0BB098424}"/>
          </ac:spMkLst>
        </pc:spChg>
        <pc:spChg chg="del">
          <ac:chgData name="Hamlet Markarian" userId="4926d2b407f31d77" providerId="LiveId" clId="{A7FBF087-A8EE-43B0-B29E-CDCB9287EAE6}" dt="2021-02-08T21:27:00.229" v="1456" actId="478"/>
          <ac:spMkLst>
            <pc:docMk/>
            <pc:sldMk cId="160959922" sldId="1617"/>
            <ac:spMk id="23" creationId="{16ADD608-0EC4-4237-972B-2086287B9F38}"/>
          </ac:spMkLst>
        </pc:spChg>
        <pc:spChg chg="del">
          <ac:chgData name="Hamlet Markarian" userId="4926d2b407f31d77" providerId="LiveId" clId="{A7FBF087-A8EE-43B0-B29E-CDCB9287EAE6}" dt="2021-02-08T21:27:00.229" v="1456" actId="478"/>
          <ac:spMkLst>
            <pc:docMk/>
            <pc:sldMk cId="160959922" sldId="1617"/>
            <ac:spMk id="24" creationId="{1629D90D-256B-4BFB-AD9C-130D66B833F9}"/>
          </ac:spMkLst>
        </pc:spChg>
        <pc:spChg chg="del">
          <ac:chgData name="Hamlet Markarian" userId="4926d2b407f31d77" providerId="LiveId" clId="{A7FBF087-A8EE-43B0-B29E-CDCB9287EAE6}" dt="2021-02-08T21:27:00.229" v="1456" actId="478"/>
          <ac:spMkLst>
            <pc:docMk/>
            <pc:sldMk cId="160959922" sldId="1617"/>
            <ac:spMk id="28" creationId="{C27B797D-B34A-43CF-9528-1D0D2588EE04}"/>
          </ac:spMkLst>
        </pc:spChg>
        <pc:spChg chg="del">
          <ac:chgData name="Hamlet Markarian" userId="4926d2b407f31d77" providerId="LiveId" clId="{A7FBF087-A8EE-43B0-B29E-CDCB9287EAE6}" dt="2021-02-08T21:27:00.229" v="1456" actId="478"/>
          <ac:spMkLst>
            <pc:docMk/>
            <pc:sldMk cId="160959922" sldId="1617"/>
            <ac:spMk id="32" creationId="{CFDB21C6-5A7A-4A40-95A2-31B38A284F88}"/>
          </ac:spMkLst>
        </pc:spChg>
        <pc:spChg chg="del">
          <ac:chgData name="Hamlet Markarian" userId="4926d2b407f31d77" providerId="LiveId" clId="{A7FBF087-A8EE-43B0-B29E-CDCB9287EAE6}" dt="2021-02-08T21:27:00.229" v="1456" actId="478"/>
          <ac:spMkLst>
            <pc:docMk/>
            <pc:sldMk cId="160959922" sldId="1617"/>
            <ac:spMk id="36" creationId="{F9EE0C1E-53F2-48FD-A1CD-549A2F3B27F8}"/>
          </ac:spMkLst>
        </pc:spChg>
        <pc:spChg chg="del">
          <ac:chgData name="Hamlet Markarian" userId="4926d2b407f31d77" providerId="LiveId" clId="{A7FBF087-A8EE-43B0-B29E-CDCB9287EAE6}" dt="2021-02-08T21:27:00.229" v="1456" actId="478"/>
          <ac:spMkLst>
            <pc:docMk/>
            <pc:sldMk cId="160959922" sldId="1617"/>
            <ac:spMk id="40" creationId="{D0631F7D-5376-41ED-8D3B-715A28821D57}"/>
          </ac:spMkLst>
        </pc:spChg>
        <pc:spChg chg="del">
          <ac:chgData name="Hamlet Markarian" userId="4926d2b407f31d77" providerId="LiveId" clId="{A7FBF087-A8EE-43B0-B29E-CDCB9287EAE6}" dt="2021-02-08T21:27:00.229" v="1456" actId="478"/>
          <ac:spMkLst>
            <pc:docMk/>
            <pc:sldMk cId="160959922" sldId="1617"/>
            <ac:spMk id="41" creationId="{256DEB48-C978-4352-ACC0-CA3E847B798E}"/>
          </ac:spMkLst>
        </pc:spChg>
        <pc:spChg chg="del">
          <ac:chgData name="Hamlet Markarian" userId="4926d2b407f31d77" providerId="LiveId" clId="{A7FBF087-A8EE-43B0-B29E-CDCB9287EAE6}" dt="2021-02-08T21:27:00.229" v="1456" actId="478"/>
          <ac:spMkLst>
            <pc:docMk/>
            <pc:sldMk cId="160959922" sldId="1617"/>
            <ac:spMk id="42" creationId="{37EE0414-F277-4E91-9BB0-E79540245A79}"/>
          </ac:spMkLst>
        </pc:spChg>
        <pc:spChg chg="del">
          <ac:chgData name="Hamlet Markarian" userId="4926d2b407f31d77" providerId="LiveId" clId="{A7FBF087-A8EE-43B0-B29E-CDCB9287EAE6}" dt="2021-02-08T21:27:00.229" v="1456" actId="478"/>
          <ac:spMkLst>
            <pc:docMk/>
            <pc:sldMk cId="160959922" sldId="1617"/>
            <ac:spMk id="43" creationId="{F287FB9B-2B30-41F2-9CEF-1384B0549048}"/>
          </ac:spMkLst>
        </pc:spChg>
        <pc:spChg chg="del">
          <ac:chgData name="Hamlet Markarian" userId="4926d2b407f31d77" providerId="LiveId" clId="{A7FBF087-A8EE-43B0-B29E-CDCB9287EAE6}" dt="2021-02-08T21:27:00.229" v="1456" actId="478"/>
          <ac:spMkLst>
            <pc:docMk/>
            <pc:sldMk cId="160959922" sldId="1617"/>
            <ac:spMk id="44" creationId="{C99E56A3-A93A-4C45-9B3F-605E02582D2F}"/>
          </ac:spMkLst>
        </pc:spChg>
        <pc:spChg chg="del">
          <ac:chgData name="Hamlet Markarian" userId="4926d2b407f31d77" providerId="LiveId" clId="{A7FBF087-A8EE-43B0-B29E-CDCB9287EAE6}" dt="2021-02-08T21:27:00.229" v="1456" actId="478"/>
          <ac:spMkLst>
            <pc:docMk/>
            <pc:sldMk cId="160959922" sldId="1617"/>
            <ac:spMk id="45" creationId="{C3D16A34-DB1B-450E-929B-4BB92743756D}"/>
          </ac:spMkLst>
        </pc:spChg>
        <pc:spChg chg="del">
          <ac:chgData name="Hamlet Markarian" userId="4926d2b407f31d77" providerId="LiveId" clId="{A7FBF087-A8EE-43B0-B29E-CDCB9287EAE6}" dt="2021-02-08T21:27:00.229" v="1456" actId="478"/>
          <ac:spMkLst>
            <pc:docMk/>
            <pc:sldMk cId="160959922" sldId="1617"/>
            <ac:spMk id="46" creationId="{9859F1C3-394E-4E63-9228-BBA652B65FE8}"/>
          </ac:spMkLst>
        </pc:spChg>
        <pc:spChg chg="add mod ord">
          <ac:chgData name="Hamlet Markarian" userId="4926d2b407f31d77" providerId="LiveId" clId="{A7FBF087-A8EE-43B0-B29E-CDCB9287EAE6}" dt="2021-02-08T21:57:31.572" v="1695" actId="167"/>
          <ac:spMkLst>
            <pc:docMk/>
            <pc:sldMk cId="160959922" sldId="1617"/>
            <ac:spMk id="112" creationId="{03B1BC6E-A890-4711-B2A1-66085A0E17EA}"/>
          </ac:spMkLst>
        </pc:spChg>
        <pc:spChg chg="del">
          <ac:chgData name="Hamlet Markarian" userId="4926d2b407f31d77" providerId="LiveId" clId="{A7FBF087-A8EE-43B0-B29E-CDCB9287EAE6}" dt="2021-02-08T21:27:00.229" v="1456" actId="478"/>
          <ac:spMkLst>
            <pc:docMk/>
            <pc:sldMk cId="160959922" sldId="1617"/>
            <ac:spMk id="132" creationId="{05629FD6-F886-4C92-B7A4-B965EA9919C9}"/>
          </ac:spMkLst>
        </pc:spChg>
        <pc:spChg chg="del mod">
          <ac:chgData name="Hamlet Markarian" userId="4926d2b407f31d77" providerId="LiveId" clId="{A7FBF087-A8EE-43B0-B29E-CDCB9287EAE6}" dt="2021-02-08T21:57:28.112" v="1693" actId="478"/>
          <ac:spMkLst>
            <pc:docMk/>
            <pc:sldMk cId="160959922" sldId="1617"/>
            <ac:spMk id="133" creationId="{62AF1BE0-2EC6-4969-A6E3-3D278F00FF5C}"/>
          </ac:spMkLst>
        </pc:spChg>
        <pc:spChg chg="mod">
          <ac:chgData name="Hamlet Markarian" userId="4926d2b407f31d77" providerId="LiveId" clId="{A7FBF087-A8EE-43B0-B29E-CDCB9287EAE6}" dt="2021-02-09T12:13:08.119" v="2201" actId="207"/>
          <ac:spMkLst>
            <pc:docMk/>
            <pc:sldMk cId="160959922" sldId="1617"/>
            <ac:spMk id="154" creationId="{693D6E78-A9C7-427F-A2A1-88DD13CD5DBE}"/>
          </ac:spMkLst>
        </pc:spChg>
        <pc:grpChg chg="del">
          <ac:chgData name="Hamlet Markarian" userId="4926d2b407f31d77" providerId="LiveId" clId="{A7FBF087-A8EE-43B0-B29E-CDCB9287EAE6}" dt="2021-02-08T21:27:00.229" v="1456" actId="478"/>
          <ac:grpSpMkLst>
            <pc:docMk/>
            <pc:sldMk cId="160959922" sldId="1617"/>
            <ac:grpSpMk id="25" creationId="{FAA6C518-7223-4CE3-A184-D949BB0EC10C}"/>
          </ac:grpSpMkLst>
        </pc:grpChg>
        <pc:grpChg chg="del">
          <ac:chgData name="Hamlet Markarian" userId="4926d2b407f31d77" providerId="LiveId" clId="{A7FBF087-A8EE-43B0-B29E-CDCB9287EAE6}" dt="2021-02-08T21:27:00.229" v="1456" actId="478"/>
          <ac:grpSpMkLst>
            <pc:docMk/>
            <pc:sldMk cId="160959922" sldId="1617"/>
            <ac:grpSpMk id="29" creationId="{F27CDD60-92D9-4869-9A70-93353E18C63D}"/>
          </ac:grpSpMkLst>
        </pc:grpChg>
        <pc:grpChg chg="del">
          <ac:chgData name="Hamlet Markarian" userId="4926d2b407f31d77" providerId="LiveId" clId="{A7FBF087-A8EE-43B0-B29E-CDCB9287EAE6}" dt="2021-02-08T21:27:00.229" v="1456" actId="478"/>
          <ac:grpSpMkLst>
            <pc:docMk/>
            <pc:sldMk cId="160959922" sldId="1617"/>
            <ac:grpSpMk id="33" creationId="{06F09891-B3E7-4E38-8A3F-F5A99F49CBA6}"/>
          </ac:grpSpMkLst>
        </pc:grpChg>
        <pc:grpChg chg="del">
          <ac:chgData name="Hamlet Markarian" userId="4926d2b407f31d77" providerId="LiveId" clId="{A7FBF087-A8EE-43B0-B29E-CDCB9287EAE6}" dt="2021-02-08T21:27:00.229" v="1456" actId="478"/>
          <ac:grpSpMkLst>
            <pc:docMk/>
            <pc:sldMk cId="160959922" sldId="1617"/>
            <ac:grpSpMk id="37" creationId="{3F772DCF-806E-4DE2-8F0D-7DA3786B19F8}"/>
          </ac:grpSpMkLst>
        </pc:grpChg>
        <pc:grpChg chg="del">
          <ac:chgData name="Hamlet Markarian" userId="4926d2b407f31d77" providerId="LiveId" clId="{A7FBF087-A8EE-43B0-B29E-CDCB9287EAE6}" dt="2021-02-08T21:27:00.229" v="1456" actId="478"/>
          <ac:grpSpMkLst>
            <pc:docMk/>
            <pc:sldMk cId="160959922" sldId="1617"/>
            <ac:grpSpMk id="129" creationId="{0F48D487-954C-4F05-BE4C-44311B3B7C2D}"/>
          </ac:grpSpMkLst>
        </pc:grpChg>
        <pc:picChg chg="del">
          <ac:chgData name="Hamlet Markarian" userId="4926d2b407f31d77" providerId="LiveId" clId="{A7FBF087-A8EE-43B0-B29E-CDCB9287EAE6}" dt="2021-02-08T21:27:00.229" v="1456" actId="478"/>
          <ac:picMkLst>
            <pc:docMk/>
            <pc:sldMk cId="160959922" sldId="1617"/>
            <ac:picMk id="5" creationId="{56AF6E81-60E7-4538-A831-BFDFC912FFE8}"/>
          </ac:picMkLst>
        </pc:picChg>
        <pc:cxnChg chg="del mod">
          <ac:chgData name="Hamlet Markarian" userId="4926d2b407f31d77" providerId="LiveId" clId="{A7FBF087-A8EE-43B0-B29E-CDCB9287EAE6}" dt="2021-02-09T12:12:58.216" v="2200" actId="478"/>
          <ac:cxnSpMkLst>
            <pc:docMk/>
            <pc:sldMk cId="160959922" sldId="1617"/>
            <ac:cxnSpMk id="9" creationId="{EAFF0240-E8FB-4EE6-9605-FC07C8324491}"/>
          </ac:cxnSpMkLst>
        </pc:cxnChg>
        <pc:cxnChg chg="del mod">
          <ac:chgData name="Hamlet Markarian" userId="4926d2b407f31d77" providerId="LiveId" clId="{A7FBF087-A8EE-43B0-B29E-CDCB9287EAE6}" dt="2021-02-08T21:27:00.229" v="1456" actId="478"/>
          <ac:cxnSpMkLst>
            <pc:docMk/>
            <pc:sldMk cId="160959922" sldId="1617"/>
            <ac:cxnSpMk id="49" creationId="{95DFC184-2EB6-4CBF-B8AA-B5CD073D9E2A}"/>
          </ac:cxnSpMkLst>
        </pc:cxnChg>
        <pc:cxnChg chg="del">
          <ac:chgData name="Hamlet Markarian" userId="4926d2b407f31d77" providerId="LiveId" clId="{A7FBF087-A8EE-43B0-B29E-CDCB9287EAE6}" dt="2021-02-08T21:27:00.229" v="1456" actId="478"/>
          <ac:cxnSpMkLst>
            <pc:docMk/>
            <pc:sldMk cId="160959922" sldId="1617"/>
            <ac:cxnSpMk id="134" creationId="{311BE781-3B50-4BA2-BDBE-C2CD28E80C8A}"/>
          </ac:cxnSpMkLst>
        </pc:cxnChg>
        <pc:cxnChg chg="del">
          <ac:chgData name="Hamlet Markarian" userId="4926d2b407f31d77" providerId="LiveId" clId="{A7FBF087-A8EE-43B0-B29E-CDCB9287EAE6}" dt="2021-02-08T21:27:00.229" v="1456" actId="478"/>
          <ac:cxnSpMkLst>
            <pc:docMk/>
            <pc:sldMk cId="160959922" sldId="1617"/>
            <ac:cxnSpMk id="135" creationId="{59830870-3FBE-46D1-BD12-377A6B977D7A}"/>
          </ac:cxnSpMkLst>
        </pc:cxnChg>
        <pc:cxnChg chg="del">
          <ac:chgData name="Hamlet Markarian" userId="4926d2b407f31d77" providerId="LiveId" clId="{A7FBF087-A8EE-43B0-B29E-CDCB9287EAE6}" dt="2021-02-08T21:27:00.229" v="1456" actId="478"/>
          <ac:cxnSpMkLst>
            <pc:docMk/>
            <pc:sldMk cId="160959922" sldId="1617"/>
            <ac:cxnSpMk id="142" creationId="{0F08E39E-2A59-44DC-8CF4-8C3C52CA85EF}"/>
          </ac:cxnSpMkLst>
        </pc:cxnChg>
        <pc:cxnChg chg="del">
          <ac:chgData name="Hamlet Markarian" userId="4926d2b407f31d77" providerId="LiveId" clId="{A7FBF087-A8EE-43B0-B29E-CDCB9287EAE6}" dt="2021-02-08T21:27:00.229" v="1456" actId="478"/>
          <ac:cxnSpMkLst>
            <pc:docMk/>
            <pc:sldMk cId="160959922" sldId="1617"/>
            <ac:cxnSpMk id="146" creationId="{5BB4FF76-BE8A-4017-8251-2D73A276D263}"/>
          </ac:cxnSpMkLst>
        </pc:cxnChg>
        <pc:cxnChg chg="del">
          <ac:chgData name="Hamlet Markarian" userId="4926d2b407f31d77" providerId="LiveId" clId="{A7FBF087-A8EE-43B0-B29E-CDCB9287EAE6}" dt="2021-02-08T21:27:00.229" v="1456" actId="478"/>
          <ac:cxnSpMkLst>
            <pc:docMk/>
            <pc:sldMk cId="160959922" sldId="1617"/>
            <ac:cxnSpMk id="147" creationId="{91A1E0CD-9EE6-4D40-801A-AE4EA897C7B4}"/>
          </ac:cxnSpMkLst>
        </pc:cxnChg>
        <pc:cxnChg chg="del">
          <ac:chgData name="Hamlet Markarian" userId="4926d2b407f31d77" providerId="LiveId" clId="{A7FBF087-A8EE-43B0-B29E-CDCB9287EAE6}" dt="2021-02-08T21:27:00.229" v="1456" actId="478"/>
          <ac:cxnSpMkLst>
            <pc:docMk/>
            <pc:sldMk cId="160959922" sldId="1617"/>
            <ac:cxnSpMk id="148" creationId="{97B85E41-0BC4-4600-AFF7-3DEEE0303151}"/>
          </ac:cxnSpMkLst>
        </pc:cxnChg>
        <pc:cxnChg chg="del">
          <ac:chgData name="Hamlet Markarian" userId="4926d2b407f31d77" providerId="LiveId" clId="{A7FBF087-A8EE-43B0-B29E-CDCB9287EAE6}" dt="2021-02-08T21:27:00.229" v="1456" actId="478"/>
          <ac:cxnSpMkLst>
            <pc:docMk/>
            <pc:sldMk cId="160959922" sldId="1617"/>
            <ac:cxnSpMk id="149" creationId="{BD86CEA5-246D-4C1D-A3B9-389E36854767}"/>
          </ac:cxnSpMkLst>
        </pc:cxnChg>
      </pc:sldChg>
    </pc:docChg>
  </pc:docChgLst>
  <pc:docChgLst>
    <pc:chgData name="Hamlet Markarian" userId="4926d2b407f31d77" providerId="LiveId" clId="{E381A4D4-77CC-4E52-9C2B-E41C4B46FDFC}"/>
    <pc:docChg chg="custSel modSld">
      <pc:chgData name="Hamlet Markarian" userId="4926d2b407f31d77" providerId="LiveId" clId="{E381A4D4-77CC-4E52-9C2B-E41C4B46FDFC}" dt="2021-06-09T17:30:28.402" v="40" actId="700"/>
      <pc:docMkLst>
        <pc:docMk/>
      </pc:docMkLst>
      <pc:sldChg chg="modSp mod modClrScheme chgLayout">
        <pc:chgData name="Hamlet Markarian" userId="4926d2b407f31d77" providerId="LiveId" clId="{E381A4D4-77CC-4E52-9C2B-E41C4B46FDFC}" dt="2021-06-09T17:30:28.402" v="40" actId="700"/>
        <pc:sldMkLst>
          <pc:docMk/>
          <pc:sldMk cId="4060078467" sldId="1750"/>
        </pc:sldMkLst>
        <pc:spChg chg="mod">
          <ac:chgData name="Hamlet Markarian" userId="4926d2b407f31d77" providerId="LiveId" clId="{E381A4D4-77CC-4E52-9C2B-E41C4B46FDFC}" dt="2021-06-09T17:29:33.040" v="39" actId="20577"/>
          <ac:spMkLst>
            <pc:docMk/>
            <pc:sldMk cId="4060078467" sldId="1750"/>
            <ac:spMk id="64" creationId="{570FB99D-1077-4407-A41E-D28A4FDFFBD4}"/>
          </ac:spMkLst>
        </pc:spChg>
      </pc:sldChg>
    </pc:docChg>
  </pc:docChgLst>
  <pc:docChgLst>
    <pc:chgData name="Hamlet Markarian" userId="4926d2b407f31d77" providerId="LiveId" clId="{7DA92FE3-5F7A-4D05-A71B-A6C565627DC4}"/>
    <pc:docChg chg="custSel modSld">
      <pc:chgData name="Hamlet Markarian" userId="4926d2b407f31d77" providerId="LiveId" clId="{7DA92FE3-5F7A-4D05-A71B-A6C565627DC4}" dt="2021-06-09T17:48:12.869" v="154" actId="20577"/>
      <pc:docMkLst>
        <pc:docMk/>
      </pc:docMkLst>
      <pc:sldChg chg="addSp delSp modSp mod modClrScheme chgLayout">
        <pc:chgData name="Hamlet Markarian" userId="4926d2b407f31d77" providerId="LiveId" clId="{7DA92FE3-5F7A-4D05-A71B-A6C565627DC4}" dt="2021-06-09T17:48:12.869" v="154" actId="20577"/>
        <pc:sldMkLst>
          <pc:docMk/>
          <pc:sldMk cId="4205204138" sldId="1744"/>
        </pc:sldMkLst>
        <pc:spChg chg="mod">
          <ac:chgData name="Hamlet Markarian" userId="4926d2b407f31d77" providerId="LiveId" clId="{7DA92FE3-5F7A-4D05-A71B-A6C565627DC4}" dt="2021-06-09T17:39:48.833" v="47"/>
          <ac:spMkLst>
            <pc:docMk/>
            <pc:sldMk cId="4205204138" sldId="1744"/>
            <ac:spMk id="5" creationId="{BC01E833-A438-4C2A-AF28-2B402D7F80E5}"/>
          </ac:spMkLst>
        </pc:spChg>
        <pc:spChg chg="del">
          <ac:chgData name="Hamlet Markarian" userId="4926d2b407f31d77" providerId="LiveId" clId="{7DA92FE3-5F7A-4D05-A71B-A6C565627DC4}" dt="2021-06-09T17:40:19.154" v="54" actId="478"/>
          <ac:spMkLst>
            <pc:docMk/>
            <pc:sldMk cId="4205204138" sldId="1744"/>
            <ac:spMk id="26" creationId="{7D958F8C-1181-46F0-9607-CC88656B8333}"/>
          </ac:spMkLst>
        </pc:spChg>
        <pc:spChg chg="del">
          <ac:chgData name="Hamlet Markarian" userId="4926d2b407f31d77" providerId="LiveId" clId="{7DA92FE3-5F7A-4D05-A71B-A6C565627DC4}" dt="2021-06-09T17:40:19.154" v="54" actId="478"/>
          <ac:spMkLst>
            <pc:docMk/>
            <pc:sldMk cId="4205204138" sldId="1744"/>
            <ac:spMk id="28" creationId="{80A83A9F-F0FC-48D6-B7C7-8323AA2676BE}"/>
          </ac:spMkLst>
        </pc:spChg>
        <pc:spChg chg="del">
          <ac:chgData name="Hamlet Markarian" userId="4926d2b407f31d77" providerId="LiveId" clId="{7DA92FE3-5F7A-4D05-A71B-A6C565627DC4}" dt="2021-06-09T17:40:19.154" v="54" actId="478"/>
          <ac:spMkLst>
            <pc:docMk/>
            <pc:sldMk cId="4205204138" sldId="1744"/>
            <ac:spMk id="30" creationId="{30BE7892-FAB4-4C35-8B6A-FE1954E59DEE}"/>
          </ac:spMkLst>
        </pc:spChg>
        <pc:spChg chg="mod">
          <ac:chgData name="Hamlet Markarian" userId="4926d2b407f31d77" providerId="LiveId" clId="{7DA92FE3-5F7A-4D05-A71B-A6C565627DC4}" dt="2021-06-09T17:40:09.926" v="53" actId="20577"/>
          <ac:spMkLst>
            <pc:docMk/>
            <pc:sldMk cId="4205204138" sldId="1744"/>
            <ac:spMk id="32" creationId="{7FB8C0CA-2811-4D85-BE2D-ADA8471CE68E}"/>
          </ac:spMkLst>
        </pc:spChg>
        <pc:spChg chg="add mod">
          <ac:chgData name="Hamlet Markarian" userId="4926d2b407f31d77" providerId="LiveId" clId="{7DA92FE3-5F7A-4D05-A71B-A6C565627DC4}" dt="2021-06-09T17:40:39.207" v="58"/>
          <ac:spMkLst>
            <pc:docMk/>
            <pc:sldMk cId="4205204138" sldId="1744"/>
            <ac:spMk id="35" creationId="{CF1F7A5C-6F70-4481-905C-ACBC36D851FD}"/>
          </ac:spMkLst>
        </pc:spChg>
        <pc:spChg chg="del">
          <ac:chgData name="Hamlet Markarian" userId="4926d2b407f31d77" providerId="LiveId" clId="{7DA92FE3-5F7A-4D05-A71B-A6C565627DC4}" dt="2021-06-09T17:40:19.154" v="54" actId="478"/>
          <ac:spMkLst>
            <pc:docMk/>
            <pc:sldMk cId="4205204138" sldId="1744"/>
            <ac:spMk id="36" creationId="{460AF8F4-6D91-4858-BC93-1335F8C452DD}"/>
          </ac:spMkLst>
        </pc:spChg>
        <pc:spChg chg="add mod">
          <ac:chgData name="Hamlet Markarian" userId="4926d2b407f31d77" providerId="LiveId" clId="{7DA92FE3-5F7A-4D05-A71B-A6C565627DC4}" dt="2021-06-09T17:48:12.869" v="154" actId="20577"/>
          <ac:spMkLst>
            <pc:docMk/>
            <pc:sldMk cId="4205204138" sldId="1744"/>
            <ac:spMk id="37" creationId="{C2471F6D-1D4C-41DF-A625-4A698DF0FA95}"/>
          </ac:spMkLst>
        </pc:spChg>
        <pc:spChg chg="del">
          <ac:chgData name="Hamlet Markarian" userId="4926d2b407f31d77" providerId="LiveId" clId="{7DA92FE3-5F7A-4D05-A71B-A6C565627DC4}" dt="2021-06-09T17:40:19.154" v="54" actId="478"/>
          <ac:spMkLst>
            <pc:docMk/>
            <pc:sldMk cId="4205204138" sldId="1744"/>
            <ac:spMk id="38" creationId="{ACA510CE-1F25-4BD2-AC8A-685E957737A7}"/>
          </ac:spMkLst>
        </pc:spChg>
        <pc:spChg chg="add mod">
          <ac:chgData name="Hamlet Markarian" userId="4926d2b407f31d77" providerId="LiveId" clId="{7DA92FE3-5F7A-4D05-A71B-A6C565627DC4}" dt="2021-06-09T17:41:11.892" v="64" actId="948"/>
          <ac:spMkLst>
            <pc:docMk/>
            <pc:sldMk cId="4205204138" sldId="1744"/>
            <ac:spMk id="39" creationId="{1943CED7-C566-424C-A101-D6A49BD5352E}"/>
          </ac:spMkLst>
        </pc:spChg>
        <pc:spChg chg="del">
          <ac:chgData name="Hamlet Markarian" userId="4926d2b407f31d77" providerId="LiveId" clId="{7DA92FE3-5F7A-4D05-A71B-A6C565627DC4}" dt="2021-06-09T17:40:19.154" v="54" actId="478"/>
          <ac:spMkLst>
            <pc:docMk/>
            <pc:sldMk cId="4205204138" sldId="1744"/>
            <ac:spMk id="40" creationId="{69FAB30B-FDB7-49B7-BDA9-B85A04EC4C08}"/>
          </ac:spMkLst>
        </pc:spChg>
        <pc:spChg chg="add del mod">
          <ac:chgData name="Hamlet Markarian" userId="4926d2b407f31d77" providerId="LiveId" clId="{7DA92FE3-5F7A-4D05-A71B-A6C565627DC4}" dt="2021-06-09T17:41:58.002" v="76" actId="478"/>
          <ac:spMkLst>
            <pc:docMk/>
            <pc:sldMk cId="4205204138" sldId="1744"/>
            <ac:spMk id="41" creationId="{0297A08B-E18A-4BA6-9D58-3046D8EC0260}"/>
          </ac:spMkLst>
        </pc:spChg>
        <pc:spChg chg="add del mod">
          <ac:chgData name="Hamlet Markarian" userId="4926d2b407f31d77" providerId="LiveId" clId="{7DA92FE3-5F7A-4D05-A71B-A6C565627DC4}" dt="2021-06-09T17:41:44.434" v="72" actId="478"/>
          <ac:spMkLst>
            <pc:docMk/>
            <pc:sldMk cId="4205204138" sldId="1744"/>
            <ac:spMk id="43" creationId="{7CA3A0D4-AC69-45C6-A256-F57F07BF0949}"/>
          </ac:spMkLst>
        </pc:spChg>
        <pc:spChg chg="add mod">
          <ac:chgData name="Hamlet Markarian" userId="4926d2b407f31d77" providerId="LiveId" clId="{7DA92FE3-5F7A-4D05-A71B-A6C565627DC4}" dt="2021-06-09T17:42:09.166" v="79" actId="12"/>
          <ac:spMkLst>
            <pc:docMk/>
            <pc:sldMk cId="4205204138" sldId="1744"/>
            <ac:spMk id="45" creationId="{C1EADB6A-DE83-4B75-98FD-745CAE564699}"/>
          </ac:spMkLst>
        </pc:spChg>
        <pc:spChg chg="del">
          <ac:chgData name="Hamlet Markarian" userId="4926d2b407f31d77" providerId="LiveId" clId="{7DA92FE3-5F7A-4D05-A71B-A6C565627DC4}" dt="2021-06-09T17:40:19.154" v="54" actId="478"/>
          <ac:spMkLst>
            <pc:docMk/>
            <pc:sldMk cId="4205204138" sldId="1744"/>
            <ac:spMk id="46" creationId="{2F1ADEBF-40FF-4B25-8A72-ABF629292FC0}"/>
          </ac:spMkLst>
        </pc:spChg>
        <pc:spChg chg="del">
          <ac:chgData name="Hamlet Markarian" userId="4926d2b407f31d77" providerId="LiveId" clId="{7DA92FE3-5F7A-4D05-A71B-A6C565627DC4}" dt="2021-06-09T17:40:19.154" v="54" actId="478"/>
          <ac:spMkLst>
            <pc:docMk/>
            <pc:sldMk cId="4205204138" sldId="1744"/>
            <ac:spMk id="48" creationId="{E2654EE4-747E-4A27-B56B-33012DC83E31}"/>
          </ac:spMkLst>
        </pc:spChg>
        <pc:spChg chg="del">
          <ac:chgData name="Hamlet Markarian" userId="4926d2b407f31d77" providerId="LiveId" clId="{7DA92FE3-5F7A-4D05-A71B-A6C565627DC4}" dt="2021-06-09T17:40:19.154" v="54" actId="478"/>
          <ac:spMkLst>
            <pc:docMk/>
            <pc:sldMk cId="4205204138" sldId="1744"/>
            <ac:spMk id="49" creationId="{9B777717-AFE2-4144-BC03-1951CA13C0C9}"/>
          </ac:spMkLst>
        </pc:spChg>
        <pc:spChg chg="del">
          <ac:chgData name="Hamlet Markarian" userId="4926d2b407f31d77" providerId="LiveId" clId="{7DA92FE3-5F7A-4D05-A71B-A6C565627DC4}" dt="2021-06-09T17:40:19.154" v="54" actId="478"/>
          <ac:spMkLst>
            <pc:docMk/>
            <pc:sldMk cId="4205204138" sldId="1744"/>
            <ac:spMk id="52" creationId="{A9A2D430-93EE-4180-8A06-ABC5DD37FBD0}"/>
          </ac:spMkLst>
        </pc:spChg>
        <pc:spChg chg="del">
          <ac:chgData name="Hamlet Markarian" userId="4926d2b407f31d77" providerId="LiveId" clId="{7DA92FE3-5F7A-4D05-A71B-A6C565627DC4}" dt="2021-06-09T17:40:19.154" v="54" actId="478"/>
          <ac:spMkLst>
            <pc:docMk/>
            <pc:sldMk cId="4205204138" sldId="1744"/>
            <ac:spMk id="61" creationId="{DDCCED27-782C-4C4E-BE17-2AF5E94DDF18}"/>
          </ac:spMkLst>
        </pc:spChg>
        <pc:grpChg chg="del">
          <ac:chgData name="Hamlet Markarian" userId="4926d2b407f31d77" providerId="LiveId" clId="{7DA92FE3-5F7A-4D05-A71B-A6C565627DC4}" dt="2021-06-09T17:40:21.218" v="55" actId="478"/>
          <ac:grpSpMkLst>
            <pc:docMk/>
            <pc:sldMk cId="4205204138" sldId="1744"/>
            <ac:grpSpMk id="53" creationId="{D6254E4C-637B-4D0A-89F0-B41444C0FB0A}"/>
          </ac:grpSpMkLst>
        </pc:grpChg>
        <pc:picChg chg="del">
          <ac:chgData name="Hamlet Markarian" userId="4926d2b407f31d77" providerId="LiveId" clId="{7DA92FE3-5F7A-4D05-A71B-A6C565627DC4}" dt="2021-06-09T17:40:19.154" v="54" actId="478"/>
          <ac:picMkLst>
            <pc:docMk/>
            <pc:sldMk cId="4205204138" sldId="1744"/>
            <ac:picMk id="42" creationId="{D17D88D5-F0F9-4764-89BA-77BC4B44FC97}"/>
          </ac:picMkLst>
        </pc:picChg>
        <pc:picChg chg="del">
          <ac:chgData name="Hamlet Markarian" userId="4926d2b407f31d77" providerId="LiveId" clId="{7DA92FE3-5F7A-4D05-A71B-A6C565627DC4}" dt="2021-06-09T17:40:19.154" v="54" actId="478"/>
          <ac:picMkLst>
            <pc:docMk/>
            <pc:sldMk cId="4205204138" sldId="1744"/>
            <ac:picMk id="44" creationId="{9B36EF78-C25F-4608-BC8F-DE1F14266EDF}"/>
          </ac:picMkLst>
        </pc:picChg>
      </pc:sldChg>
      <pc:sldChg chg="addSp modSp">
        <pc:chgData name="Hamlet Markarian" userId="4926d2b407f31d77" providerId="LiveId" clId="{7DA92FE3-5F7A-4D05-A71B-A6C565627DC4}" dt="2021-06-09T17:47:23.830" v="150"/>
        <pc:sldMkLst>
          <pc:docMk/>
          <pc:sldMk cId="891322896" sldId="1745"/>
        </pc:sldMkLst>
        <pc:spChg chg="add mod">
          <ac:chgData name="Hamlet Markarian" userId="4926d2b407f31d77" providerId="LiveId" clId="{7DA92FE3-5F7A-4D05-A71B-A6C565627DC4}" dt="2021-06-09T17:47:23.830" v="150"/>
          <ac:spMkLst>
            <pc:docMk/>
            <pc:sldMk cId="891322896" sldId="1745"/>
            <ac:spMk id="28" creationId="{F91F81E4-F1F1-468B-A2FF-CB8EBF299B5B}"/>
          </ac:spMkLst>
        </pc:spChg>
      </pc:sldChg>
      <pc:sldChg chg="addSp modSp">
        <pc:chgData name="Hamlet Markarian" userId="4926d2b407f31d77" providerId="LiveId" clId="{7DA92FE3-5F7A-4D05-A71B-A6C565627DC4}" dt="2021-06-09T17:47:27.831" v="151"/>
        <pc:sldMkLst>
          <pc:docMk/>
          <pc:sldMk cId="3147568608" sldId="1746"/>
        </pc:sldMkLst>
        <pc:spChg chg="add mod">
          <ac:chgData name="Hamlet Markarian" userId="4926d2b407f31d77" providerId="LiveId" clId="{7DA92FE3-5F7A-4D05-A71B-A6C565627DC4}" dt="2021-06-09T17:47:27.831" v="151"/>
          <ac:spMkLst>
            <pc:docMk/>
            <pc:sldMk cId="3147568608" sldId="1746"/>
            <ac:spMk id="28" creationId="{8EA4D575-4E8C-43A5-AA0F-B039D66B2CB1}"/>
          </ac:spMkLst>
        </pc:spChg>
      </pc:sldChg>
      <pc:sldChg chg="addSp modSp mod">
        <pc:chgData name="Hamlet Markarian" userId="4926d2b407f31d77" providerId="LiveId" clId="{7DA92FE3-5F7A-4D05-A71B-A6C565627DC4}" dt="2021-06-09T17:47:07.521" v="149" actId="207"/>
        <pc:sldMkLst>
          <pc:docMk/>
          <pc:sldMk cId="1580579950" sldId="1747"/>
        </pc:sldMkLst>
        <pc:spChg chg="add mod">
          <ac:chgData name="Hamlet Markarian" userId="4926d2b407f31d77" providerId="LiveId" clId="{7DA92FE3-5F7A-4D05-A71B-A6C565627DC4}" dt="2021-06-09T17:47:07.521" v="149" actId="207"/>
          <ac:spMkLst>
            <pc:docMk/>
            <pc:sldMk cId="1580579950" sldId="1747"/>
            <ac:spMk id="28" creationId="{DC9B98F0-5405-4650-A255-5E4F7CC4A092}"/>
          </ac:spMkLst>
        </pc:spChg>
      </pc:sldChg>
      <pc:sldChg chg="addSp delSp modSp mod modClrScheme chgLayout">
        <pc:chgData name="Hamlet Markarian" userId="4926d2b407f31d77" providerId="LiveId" clId="{7DA92FE3-5F7A-4D05-A71B-A6C565627DC4}" dt="2021-06-09T17:46:37.639" v="142"/>
        <pc:sldMkLst>
          <pc:docMk/>
          <pc:sldMk cId="408170814" sldId="1749"/>
        </pc:sldMkLst>
        <pc:spChg chg="mod">
          <ac:chgData name="Hamlet Markarian" userId="4926d2b407f31d77" providerId="LiveId" clId="{7DA92FE3-5F7A-4D05-A71B-A6C565627DC4}" dt="2021-06-09T17:42:38.716" v="84"/>
          <ac:spMkLst>
            <pc:docMk/>
            <pc:sldMk cId="408170814" sldId="1749"/>
            <ac:spMk id="5" creationId="{BC01E833-A438-4C2A-AF28-2B402D7F80E5}"/>
          </ac:spMkLst>
        </pc:spChg>
        <pc:spChg chg="del">
          <ac:chgData name="Hamlet Markarian" userId="4926d2b407f31d77" providerId="LiveId" clId="{7DA92FE3-5F7A-4D05-A71B-A6C565627DC4}" dt="2021-06-09T17:42:21.283" v="80" actId="478"/>
          <ac:spMkLst>
            <pc:docMk/>
            <pc:sldMk cId="408170814" sldId="1749"/>
            <ac:spMk id="26" creationId="{7D958F8C-1181-46F0-9607-CC88656B8333}"/>
          </ac:spMkLst>
        </pc:spChg>
        <pc:spChg chg="del">
          <ac:chgData name="Hamlet Markarian" userId="4926d2b407f31d77" providerId="LiveId" clId="{7DA92FE3-5F7A-4D05-A71B-A6C565627DC4}" dt="2021-06-09T17:42:21.283" v="80" actId="478"/>
          <ac:spMkLst>
            <pc:docMk/>
            <pc:sldMk cId="408170814" sldId="1749"/>
            <ac:spMk id="28" creationId="{80A83A9F-F0FC-48D6-B7C7-8323AA2676BE}"/>
          </ac:spMkLst>
        </pc:spChg>
        <pc:spChg chg="del">
          <ac:chgData name="Hamlet Markarian" userId="4926d2b407f31d77" providerId="LiveId" clId="{7DA92FE3-5F7A-4D05-A71B-A6C565627DC4}" dt="2021-06-09T17:42:21.283" v="80" actId="478"/>
          <ac:spMkLst>
            <pc:docMk/>
            <pc:sldMk cId="408170814" sldId="1749"/>
            <ac:spMk id="30" creationId="{30BE7892-FAB4-4C35-8B6A-FE1954E59DEE}"/>
          </ac:spMkLst>
        </pc:spChg>
        <pc:spChg chg="del">
          <ac:chgData name="Hamlet Markarian" userId="4926d2b407f31d77" providerId="LiveId" clId="{7DA92FE3-5F7A-4D05-A71B-A6C565627DC4}" dt="2021-06-09T17:42:21.283" v="80" actId="478"/>
          <ac:spMkLst>
            <pc:docMk/>
            <pc:sldMk cId="408170814" sldId="1749"/>
            <ac:spMk id="31" creationId="{083925C8-84F3-438A-AD06-941FDC20F7CF}"/>
          </ac:spMkLst>
        </pc:spChg>
        <pc:spChg chg="del">
          <ac:chgData name="Hamlet Markarian" userId="4926d2b407f31d77" providerId="LiveId" clId="{7DA92FE3-5F7A-4D05-A71B-A6C565627DC4}" dt="2021-06-09T17:42:21.283" v="80" actId="478"/>
          <ac:spMkLst>
            <pc:docMk/>
            <pc:sldMk cId="408170814" sldId="1749"/>
            <ac:spMk id="33" creationId="{B7741065-0B62-4005-92FB-B0945E0A87F6}"/>
          </ac:spMkLst>
        </pc:spChg>
        <pc:spChg chg="del">
          <ac:chgData name="Hamlet Markarian" userId="4926d2b407f31d77" providerId="LiveId" clId="{7DA92FE3-5F7A-4D05-A71B-A6C565627DC4}" dt="2021-06-09T17:42:21.283" v="80" actId="478"/>
          <ac:spMkLst>
            <pc:docMk/>
            <pc:sldMk cId="408170814" sldId="1749"/>
            <ac:spMk id="36" creationId="{460AF8F4-6D91-4858-BC93-1335F8C452DD}"/>
          </ac:spMkLst>
        </pc:spChg>
        <pc:spChg chg="del">
          <ac:chgData name="Hamlet Markarian" userId="4926d2b407f31d77" providerId="LiveId" clId="{7DA92FE3-5F7A-4D05-A71B-A6C565627DC4}" dt="2021-06-09T17:42:21.283" v="80" actId="478"/>
          <ac:spMkLst>
            <pc:docMk/>
            <pc:sldMk cId="408170814" sldId="1749"/>
            <ac:spMk id="38" creationId="{ACA510CE-1F25-4BD2-AC8A-685E957737A7}"/>
          </ac:spMkLst>
        </pc:spChg>
        <pc:spChg chg="del">
          <ac:chgData name="Hamlet Markarian" userId="4926d2b407f31d77" providerId="LiveId" clId="{7DA92FE3-5F7A-4D05-A71B-A6C565627DC4}" dt="2021-06-09T17:42:21.283" v="80" actId="478"/>
          <ac:spMkLst>
            <pc:docMk/>
            <pc:sldMk cId="408170814" sldId="1749"/>
            <ac:spMk id="40" creationId="{69FAB30B-FDB7-49B7-BDA9-B85A04EC4C08}"/>
          </ac:spMkLst>
        </pc:spChg>
        <pc:spChg chg="del">
          <ac:chgData name="Hamlet Markarian" userId="4926d2b407f31d77" providerId="LiveId" clId="{7DA92FE3-5F7A-4D05-A71B-A6C565627DC4}" dt="2021-06-09T17:42:21.283" v="80" actId="478"/>
          <ac:spMkLst>
            <pc:docMk/>
            <pc:sldMk cId="408170814" sldId="1749"/>
            <ac:spMk id="46" creationId="{2F1ADEBF-40FF-4B25-8A72-ABF629292FC0}"/>
          </ac:spMkLst>
        </pc:spChg>
        <pc:spChg chg="del">
          <ac:chgData name="Hamlet Markarian" userId="4926d2b407f31d77" providerId="LiveId" clId="{7DA92FE3-5F7A-4D05-A71B-A6C565627DC4}" dt="2021-06-09T17:42:21.283" v="80" actId="478"/>
          <ac:spMkLst>
            <pc:docMk/>
            <pc:sldMk cId="408170814" sldId="1749"/>
            <ac:spMk id="48" creationId="{E2654EE4-747E-4A27-B56B-33012DC83E31}"/>
          </ac:spMkLst>
        </pc:spChg>
        <pc:spChg chg="del">
          <ac:chgData name="Hamlet Markarian" userId="4926d2b407f31d77" providerId="LiveId" clId="{7DA92FE3-5F7A-4D05-A71B-A6C565627DC4}" dt="2021-06-09T17:42:21.283" v="80" actId="478"/>
          <ac:spMkLst>
            <pc:docMk/>
            <pc:sldMk cId="408170814" sldId="1749"/>
            <ac:spMk id="49" creationId="{9B777717-AFE2-4144-BC03-1951CA13C0C9}"/>
          </ac:spMkLst>
        </pc:spChg>
        <pc:spChg chg="del">
          <ac:chgData name="Hamlet Markarian" userId="4926d2b407f31d77" providerId="LiveId" clId="{7DA92FE3-5F7A-4D05-A71B-A6C565627DC4}" dt="2021-06-09T17:42:21.283" v="80" actId="478"/>
          <ac:spMkLst>
            <pc:docMk/>
            <pc:sldMk cId="408170814" sldId="1749"/>
            <ac:spMk id="50" creationId="{6F983CD6-F76A-4267-AF2A-8DE252C401DC}"/>
          </ac:spMkLst>
        </pc:spChg>
        <pc:spChg chg="del">
          <ac:chgData name="Hamlet Markarian" userId="4926d2b407f31d77" providerId="LiveId" clId="{7DA92FE3-5F7A-4D05-A71B-A6C565627DC4}" dt="2021-06-09T17:42:21.283" v="80" actId="478"/>
          <ac:spMkLst>
            <pc:docMk/>
            <pc:sldMk cId="408170814" sldId="1749"/>
            <ac:spMk id="51" creationId="{81446CEB-3C7B-4C44-A888-3F232475A7F6}"/>
          </ac:spMkLst>
        </pc:spChg>
        <pc:spChg chg="del">
          <ac:chgData name="Hamlet Markarian" userId="4926d2b407f31d77" providerId="LiveId" clId="{7DA92FE3-5F7A-4D05-A71B-A6C565627DC4}" dt="2021-06-09T17:42:21.283" v="80" actId="478"/>
          <ac:spMkLst>
            <pc:docMk/>
            <pc:sldMk cId="408170814" sldId="1749"/>
            <ac:spMk id="52" creationId="{A9A2D430-93EE-4180-8A06-ABC5DD37FBD0}"/>
          </ac:spMkLst>
        </pc:spChg>
        <pc:spChg chg="del">
          <ac:chgData name="Hamlet Markarian" userId="4926d2b407f31d77" providerId="LiveId" clId="{7DA92FE3-5F7A-4D05-A71B-A6C565627DC4}" dt="2021-06-09T17:42:21.283" v="80" actId="478"/>
          <ac:spMkLst>
            <pc:docMk/>
            <pc:sldMk cId="408170814" sldId="1749"/>
            <ac:spMk id="53" creationId="{849F8D56-340F-4AFE-9F09-E2489DEC4BA0}"/>
          </ac:spMkLst>
        </pc:spChg>
        <pc:spChg chg="add mod">
          <ac:chgData name="Hamlet Markarian" userId="4926d2b407f31d77" providerId="LiveId" clId="{7DA92FE3-5F7A-4D05-A71B-A6C565627DC4}" dt="2021-06-09T17:43:40.039" v="109" actId="12"/>
          <ac:spMkLst>
            <pc:docMk/>
            <pc:sldMk cId="408170814" sldId="1749"/>
            <ac:spMk id="55" creationId="{4575CB21-C3C9-4470-991C-A4DFDD154CBA}"/>
          </ac:spMkLst>
        </pc:spChg>
        <pc:spChg chg="del">
          <ac:chgData name="Hamlet Markarian" userId="4926d2b407f31d77" providerId="LiveId" clId="{7DA92FE3-5F7A-4D05-A71B-A6C565627DC4}" dt="2021-06-09T17:42:21.283" v="80" actId="478"/>
          <ac:spMkLst>
            <pc:docMk/>
            <pc:sldMk cId="408170814" sldId="1749"/>
            <ac:spMk id="61" creationId="{DDCCED27-782C-4C4E-BE17-2AF5E94DDF18}"/>
          </ac:spMkLst>
        </pc:spChg>
        <pc:spChg chg="mod">
          <ac:chgData name="Hamlet Markarian" userId="4926d2b407f31d77" providerId="LiveId" clId="{7DA92FE3-5F7A-4D05-A71B-A6C565627DC4}" dt="2021-06-09T17:43:28.946" v="106" actId="14100"/>
          <ac:spMkLst>
            <pc:docMk/>
            <pc:sldMk cId="408170814" sldId="1749"/>
            <ac:spMk id="71" creationId="{E040D5CB-0F50-491F-86FE-26726D65C77C}"/>
          </ac:spMkLst>
        </pc:spChg>
        <pc:spChg chg="mod">
          <ac:chgData name="Hamlet Markarian" userId="4926d2b407f31d77" providerId="LiveId" clId="{7DA92FE3-5F7A-4D05-A71B-A6C565627DC4}" dt="2021-06-09T17:43:25.929" v="105" actId="1076"/>
          <ac:spMkLst>
            <pc:docMk/>
            <pc:sldMk cId="408170814" sldId="1749"/>
            <ac:spMk id="73" creationId="{91034AD8-119D-4955-835E-BCBD73AEFBC2}"/>
          </ac:spMkLst>
        </pc:spChg>
        <pc:spChg chg="add mod">
          <ac:chgData name="Hamlet Markarian" userId="4926d2b407f31d77" providerId="LiveId" clId="{7DA92FE3-5F7A-4D05-A71B-A6C565627DC4}" dt="2021-06-09T17:44:06.707" v="119" actId="1038"/>
          <ac:spMkLst>
            <pc:docMk/>
            <pc:sldMk cId="408170814" sldId="1749"/>
            <ac:spMk id="74" creationId="{7524C496-CBA8-4985-A3BD-5D6ADC645264}"/>
          </ac:spMkLst>
        </pc:spChg>
        <pc:spChg chg="add mod">
          <ac:chgData name="Hamlet Markarian" userId="4926d2b407f31d77" providerId="LiveId" clId="{7DA92FE3-5F7A-4D05-A71B-A6C565627DC4}" dt="2021-06-09T17:44:20.292" v="123" actId="6549"/>
          <ac:spMkLst>
            <pc:docMk/>
            <pc:sldMk cId="408170814" sldId="1749"/>
            <ac:spMk id="75" creationId="{4629FD33-DE99-4876-BBDC-C78E60C96648}"/>
          </ac:spMkLst>
        </pc:spChg>
        <pc:spChg chg="add mod">
          <ac:chgData name="Hamlet Markarian" userId="4926d2b407f31d77" providerId="LiveId" clId="{7DA92FE3-5F7A-4D05-A71B-A6C565627DC4}" dt="2021-06-09T17:44:33.768" v="127" actId="12"/>
          <ac:spMkLst>
            <pc:docMk/>
            <pc:sldMk cId="408170814" sldId="1749"/>
            <ac:spMk id="76" creationId="{1045BDD5-D496-4565-B574-238FBE94EC6B}"/>
          </ac:spMkLst>
        </pc:spChg>
        <pc:spChg chg="add del mod">
          <ac:chgData name="Hamlet Markarian" userId="4926d2b407f31d77" providerId="LiveId" clId="{7DA92FE3-5F7A-4D05-A71B-A6C565627DC4}" dt="2021-06-09T17:45:01.378" v="130" actId="478"/>
          <ac:spMkLst>
            <pc:docMk/>
            <pc:sldMk cId="408170814" sldId="1749"/>
            <ac:spMk id="77" creationId="{1FAFA890-9437-4510-AFA3-0603650380E0}"/>
          </ac:spMkLst>
        </pc:spChg>
        <pc:spChg chg="add del mod">
          <ac:chgData name="Hamlet Markarian" userId="4926d2b407f31d77" providerId="LiveId" clId="{7DA92FE3-5F7A-4D05-A71B-A6C565627DC4}" dt="2021-06-09T17:45:01.378" v="130" actId="478"/>
          <ac:spMkLst>
            <pc:docMk/>
            <pc:sldMk cId="408170814" sldId="1749"/>
            <ac:spMk id="78" creationId="{BB1D4BEE-F540-4ACB-92F1-CFC6F81D8724}"/>
          </ac:spMkLst>
        </pc:spChg>
        <pc:spChg chg="add del mod">
          <ac:chgData name="Hamlet Markarian" userId="4926d2b407f31d77" providerId="LiveId" clId="{7DA92FE3-5F7A-4D05-A71B-A6C565627DC4}" dt="2021-06-09T17:45:01.378" v="130" actId="478"/>
          <ac:spMkLst>
            <pc:docMk/>
            <pc:sldMk cId="408170814" sldId="1749"/>
            <ac:spMk id="79" creationId="{ED90ED90-E58A-46F5-891E-45D2EA2FFB5B}"/>
          </ac:spMkLst>
        </pc:spChg>
        <pc:spChg chg="add del mod">
          <ac:chgData name="Hamlet Markarian" userId="4926d2b407f31d77" providerId="LiveId" clId="{7DA92FE3-5F7A-4D05-A71B-A6C565627DC4}" dt="2021-06-09T17:45:01.378" v="130" actId="478"/>
          <ac:spMkLst>
            <pc:docMk/>
            <pc:sldMk cId="408170814" sldId="1749"/>
            <ac:spMk id="80" creationId="{FB138267-479A-4B95-83F4-069918EFFC5C}"/>
          </ac:spMkLst>
        </pc:spChg>
        <pc:spChg chg="add del mod">
          <ac:chgData name="Hamlet Markarian" userId="4926d2b407f31d77" providerId="LiveId" clId="{7DA92FE3-5F7A-4D05-A71B-A6C565627DC4}" dt="2021-06-09T17:45:01.378" v="130" actId="478"/>
          <ac:spMkLst>
            <pc:docMk/>
            <pc:sldMk cId="408170814" sldId="1749"/>
            <ac:spMk id="81" creationId="{D7E69EC6-84BF-4679-BFEE-33D8A96D5A6B}"/>
          </ac:spMkLst>
        </pc:spChg>
        <pc:spChg chg="add del mod">
          <ac:chgData name="Hamlet Markarian" userId="4926d2b407f31d77" providerId="LiveId" clId="{7DA92FE3-5F7A-4D05-A71B-A6C565627DC4}" dt="2021-06-09T17:45:01.378" v="130" actId="478"/>
          <ac:spMkLst>
            <pc:docMk/>
            <pc:sldMk cId="408170814" sldId="1749"/>
            <ac:spMk id="82" creationId="{019424E6-D18A-4009-8A68-4CBA6519B757}"/>
          </ac:spMkLst>
        </pc:spChg>
        <pc:spChg chg="add del mod">
          <ac:chgData name="Hamlet Markarian" userId="4926d2b407f31d77" providerId="LiveId" clId="{7DA92FE3-5F7A-4D05-A71B-A6C565627DC4}" dt="2021-06-09T17:45:01.378" v="130" actId="478"/>
          <ac:spMkLst>
            <pc:docMk/>
            <pc:sldMk cId="408170814" sldId="1749"/>
            <ac:spMk id="84" creationId="{D2B4A0CB-F2A7-45FF-9C85-5448F27E1E2B}"/>
          </ac:spMkLst>
        </pc:spChg>
        <pc:spChg chg="add del mod">
          <ac:chgData name="Hamlet Markarian" userId="4926d2b407f31d77" providerId="LiveId" clId="{7DA92FE3-5F7A-4D05-A71B-A6C565627DC4}" dt="2021-06-09T17:45:01.378" v="130" actId="478"/>
          <ac:spMkLst>
            <pc:docMk/>
            <pc:sldMk cId="408170814" sldId="1749"/>
            <ac:spMk id="85" creationId="{FF3DF70E-09C9-45C2-A2D3-1A5783EA494F}"/>
          </ac:spMkLst>
        </pc:spChg>
        <pc:spChg chg="add del mod">
          <ac:chgData name="Hamlet Markarian" userId="4926d2b407f31d77" providerId="LiveId" clId="{7DA92FE3-5F7A-4D05-A71B-A6C565627DC4}" dt="2021-06-09T17:45:01.378" v="130" actId="478"/>
          <ac:spMkLst>
            <pc:docMk/>
            <pc:sldMk cId="408170814" sldId="1749"/>
            <ac:spMk id="86" creationId="{5FA511DE-4D13-482E-AECD-D8329640BA44}"/>
          </ac:spMkLst>
        </pc:spChg>
        <pc:spChg chg="add del mod">
          <ac:chgData name="Hamlet Markarian" userId="4926d2b407f31d77" providerId="LiveId" clId="{7DA92FE3-5F7A-4D05-A71B-A6C565627DC4}" dt="2021-06-09T17:45:01.378" v="130" actId="478"/>
          <ac:spMkLst>
            <pc:docMk/>
            <pc:sldMk cId="408170814" sldId="1749"/>
            <ac:spMk id="87" creationId="{96C71236-3DB3-4843-B241-03C336E94726}"/>
          </ac:spMkLst>
        </pc:spChg>
        <pc:spChg chg="add del mod">
          <ac:chgData name="Hamlet Markarian" userId="4926d2b407f31d77" providerId="LiveId" clId="{7DA92FE3-5F7A-4D05-A71B-A6C565627DC4}" dt="2021-06-09T17:45:01.378" v="130" actId="478"/>
          <ac:spMkLst>
            <pc:docMk/>
            <pc:sldMk cId="408170814" sldId="1749"/>
            <ac:spMk id="88" creationId="{99AD5428-5FF3-4F25-A9D8-0CBEA1C6000A}"/>
          </ac:spMkLst>
        </pc:spChg>
        <pc:spChg chg="add mod">
          <ac:chgData name="Hamlet Markarian" userId="4926d2b407f31d77" providerId="LiveId" clId="{7DA92FE3-5F7A-4D05-A71B-A6C565627DC4}" dt="2021-06-09T17:45:37.282" v="136" actId="166"/>
          <ac:spMkLst>
            <pc:docMk/>
            <pc:sldMk cId="408170814" sldId="1749"/>
            <ac:spMk id="91" creationId="{5B6F4421-BE75-42EF-96A0-82E98D531351}"/>
          </ac:spMkLst>
        </pc:spChg>
        <pc:spChg chg="add mod">
          <ac:chgData name="Hamlet Markarian" userId="4926d2b407f31d77" providerId="LiveId" clId="{7DA92FE3-5F7A-4D05-A71B-A6C565627DC4}" dt="2021-06-09T17:45:37.282" v="136" actId="166"/>
          <ac:spMkLst>
            <pc:docMk/>
            <pc:sldMk cId="408170814" sldId="1749"/>
            <ac:spMk id="92" creationId="{3F6EF244-8010-49A4-96B9-22077F9E1E26}"/>
          </ac:spMkLst>
        </pc:spChg>
        <pc:spChg chg="add mod">
          <ac:chgData name="Hamlet Markarian" userId="4926d2b407f31d77" providerId="LiveId" clId="{7DA92FE3-5F7A-4D05-A71B-A6C565627DC4}" dt="2021-06-09T17:45:37.282" v="136" actId="166"/>
          <ac:spMkLst>
            <pc:docMk/>
            <pc:sldMk cId="408170814" sldId="1749"/>
            <ac:spMk id="93" creationId="{90290318-1609-4E36-B0F1-6C59E29DFE40}"/>
          </ac:spMkLst>
        </pc:spChg>
        <pc:spChg chg="add mod">
          <ac:chgData name="Hamlet Markarian" userId="4926d2b407f31d77" providerId="LiveId" clId="{7DA92FE3-5F7A-4D05-A71B-A6C565627DC4}" dt="2021-06-09T17:45:37.282" v="136" actId="166"/>
          <ac:spMkLst>
            <pc:docMk/>
            <pc:sldMk cId="408170814" sldId="1749"/>
            <ac:spMk id="94" creationId="{C3ECEFC2-F038-4DEF-AEA5-5894E5B0AF3C}"/>
          </ac:spMkLst>
        </pc:spChg>
        <pc:spChg chg="add mod">
          <ac:chgData name="Hamlet Markarian" userId="4926d2b407f31d77" providerId="LiveId" clId="{7DA92FE3-5F7A-4D05-A71B-A6C565627DC4}" dt="2021-06-09T17:45:37.282" v="136" actId="166"/>
          <ac:spMkLst>
            <pc:docMk/>
            <pc:sldMk cId="408170814" sldId="1749"/>
            <ac:spMk id="95" creationId="{76BA84B0-DDB9-4DA7-88B0-AF76ED2BEA9E}"/>
          </ac:spMkLst>
        </pc:spChg>
        <pc:spChg chg="add mod">
          <ac:chgData name="Hamlet Markarian" userId="4926d2b407f31d77" providerId="LiveId" clId="{7DA92FE3-5F7A-4D05-A71B-A6C565627DC4}" dt="2021-06-09T17:45:37.282" v="136" actId="166"/>
          <ac:spMkLst>
            <pc:docMk/>
            <pc:sldMk cId="408170814" sldId="1749"/>
            <ac:spMk id="96" creationId="{ED0EF184-F241-45BE-8CC3-17929278702D}"/>
          </ac:spMkLst>
        </pc:spChg>
        <pc:spChg chg="add mod">
          <ac:chgData name="Hamlet Markarian" userId="4926d2b407f31d77" providerId="LiveId" clId="{7DA92FE3-5F7A-4D05-A71B-A6C565627DC4}" dt="2021-06-09T17:45:37.282" v="136" actId="166"/>
          <ac:spMkLst>
            <pc:docMk/>
            <pc:sldMk cId="408170814" sldId="1749"/>
            <ac:spMk id="97" creationId="{9CFA1199-9840-467A-821F-B015228D3C08}"/>
          </ac:spMkLst>
        </pc:spChg>
        <pc:spChg chg="add mod">
          <ac:chgData name="Hamlet Markarian" userId="4926d2b407f31d77" providerId="LiveId" clId="{7DA92FE3-5F7A-4D05-A71B-A6C565627DC4}" dt="2021-06-09T17:45:37.282" v="136" actId="166"/>
          <ac:spMkLst>
            <pc:docMk/>
            <pc:sldMk cId="408170814" sldId="1749"/>
            <ac:spMk id="98" creationId="{640DC6F8-635A-4BD6-89D8-5E6223ACD136}"/>
          </ac:spMkLst>
        </pc:spChg>
        <pc:spChg chg="add mod">
          <ac:chgData name="Hamlet Markarian" userId="4926d2b407f31d77" providerId="LiveId" clId="{7DA92FE3-5F7A-4D05-A71B-A6C565627DC4}" dt="2021-06-09T17:45:37.282" v="136" actId="166"/>
          <ac:spMkLst>
            <pc:docMk/>
            <pc:sldMk cId="408170814" sldId="1749"/>
            <ac:spMk id="99" creationId="{AB7E0FFD-12BB-4FAD-A71D-9DFA2A34B2A5}"/>
          </ac:spMkLst>
        </pc:spChg>
        <pc:spChg chg="add mod">
          <ac:chgData name="Hamlet Markarian" userId="4926d2b407f31d77" providerId="LiveId" clId="{7DA92FE3-5F7A-4D05-A71B-A6C565627DC4}" dt="2021-06-09T17:45:37.282" v="136" actId="166"/>
          <ac:spMkLst>
            <pc:docMk/>
            <pc:sldMk cId="408170814" sldId="1749"/>
            <ac:spMk id="100" creationId="{04F025F7-A826-42AD-933E-55896DE08402}"/>
          </ac:spMkLst>
        </pc:spChg>
        <pc:spChg chg="add mod">
          <ac:chgData name="Hamlet Markarian" userId="4926d2b407f31d77" providerId="LiveId" clId="{7DA92FE3-5F7A-4D05-A71B-A6C565627DC4}" dt="2021-06-09T17:45:37.282" v="136" actId="166"/>
          <ac:spMkLst>
            <pc:docMk/>
            <pc:sldMk cId="408170814" sldId="1749"/>
            <ac:spMk id="102" creationId="{A817E14E-FA28-4D54-9571-2A8386444DEA}"/>
          </ac:spMkLst>
        </pc:spChg>
        <pc:spChg chg="add mod">
          <ac:chgData name="Hamlet Markarian" userId="4926d2b407f31d77" providerId="LiveId" clId="{7DA92FE3-5F7A-4D05-A71B-A6C565627DC4}" dt="2021-06-09T17:45:37.282" v="136" actId="166"/>
          <ac:spMkLst>
            <pc:docMk/>
            <pc:sldMk cId="408170814" sldId="1749"/>
            <ac:spMk id="103" creationId="{7A84F54C-26F8-45EF-B0FB-9A1AF877D43E}"/>
          </ac:spMkLst>
        </pc:spChg>
        <pc:spChg chg="add mod">
          <ac:chgData name="Hamlet Markarian" userId="4926d2b407f31d77" providerId="LiveId" clId="{7DA92FE3-5F7A-4D05-A71B-A6C565627DC4}" dt="2021-06-09T17:45:37.282" v="136" actId="166"/>
          <ac:spMkLst>
            <pc:docMk/>
            <pc:sldMk cId="408170814" sldId="1749"/>
            <ac:spMk id="104" creationId="{340C63B3-83F4-4848-AF44-263942768D28}"/>
          </ac:spMkLst>
        </pc:spChg>
        <pc:spChg chg="add mod">
          <ac:chgData name="Hamlet Markarian" userId="4926d2b407f31d77" providerId="LiveId" clId="{7DA92FE3-5F7A-4D05-A71B-A6C565627DC4}" dt="2021-06-09T17:45:37.282" v="136" actId="166"/>
          <ac:spMkLst>
            <pc:docMk/>
            <pc:sldMk cId="408170814" sldId="1749"/>
            <ac:spMk id="105" creationId="{E0022C8F-44DA-4498-BE76-5C8F845A5FD2}"/>
          </ac:spMkLst>
        </pc:spChg>
        <pc:spChg chg="add mod">
          <ac:chgData name="Hamlet Markarian" userId="4926d2b407f31d77" providerId="LiveId" clId="{7DA92FE3-5F7A-4D05-A71B-A6C565627DC4}" dt="2021-06-09T17:45:37.282" v="136" actId="166"/>
          <ac:spMkLst>
            <pc:docMk/>
            <pc:sldMk cId="408170814" sldId="1749"/>
            <ac:spMk id="106" creationId="{97115C25-42F0-4D03-83C2-270D4AA798EF}"/>
          </ac:spMkLst>
        </pc:spChg>
        <pc:spChg chg="add mod">
          <ac:chgData name="Hamlet Markarian" userId="4926d2b407f31d77" providerId="LiveId" clId="{7DA92FE3-5F7A-4D05-A71B-A6C565627DC4}" dt="2021-06-09T17:45:37.282" v="136" actId="166"/>
          <ac:spMkLst>
            <pc:docMk/>
            <pc:sldMk cId="408170814" sldId="1749"/>
            <ac:spMk id="107" creationId="{2CBB6058-155F-43CD-86D2-62EA16A76FE5}"/>
          </ac:spMkLst>
        </pc:spChg>
        <pc:spChg chg="add mod">
          <ac:chgData name="Hamlet Markarian" userId="4926d2b407f31d77" providerId="LiveId" clId="{7DA92FE3-5F7A-4D05-A71B-A6C565627DC4}" dt="2021-06-09T17:45:37.282" v="136" actId="166"/>
          <ac:spMkLst>
            <pc:docMk/>
            <pc:sldMk cId="408170814" sldId="1749"/>
            <ac:spMk id="109" creationId="{7261D6BF-F79A-4E8C-884D-F8E5738C1505}"/>
          </ac:spMkLst>
        </pc:spChg>
        <pc:spChg chg="add mod">
          <ac:chgData name="Hamlet Markarian" userId="4926d2b407f31d77" providerId="LiveId" clId="{7DA92FE3-5F7A-4D05-A71B-A6C565627DC4}" dt="2021-06-09T17:45:43.571" v="137" actId="14100"/>
          <ac:spMkLst>
            <pc:docMk/>
            <pc:sldMk cId="408170814" sldId="1749"/>
            <ac:spMk id="111" creationId="{1D3EA1D8-27CB-4162-BA10-93E564EBD0CD}"/>
          </ac:spMkLst>
        </pc:spChg>
        <pc:spChg chg="add del mod">
          <ac:chgData name="Hamlet Markarian" userId="4926d2b407f31d77" providerId="LiveId" clId="{7DA92FE3-5F7A-4D05-A71B-A6C565627DC4}" dt="2021-06-09T17:45:59.283" v="139" actId="478"/>
          <ac:spMkLst>
            <pc:docMk/>
            <pc:sldMk cId="408170814" sldId="1749"/>
            <ac:spMk id="112" creationId="{1D220630-F95D-448D-B91B-1F7D36D36358}"/>
          </ac:spMkLst>
        </pc:spChg>
        <pc:spChg chg="add mod">
          <ac:chgData name="Hamlet Markarian" userId="4926d2b407f31d77" providerId="LiveId" clId="{7DA92FE3-5F7A-4D05-A71B-A6C565627DC4}" dt="2021-06-09T17:46:37.639" v="142"/>
          <ac:spMkLst>
            <pc:docMk/>
            <pc:sldMk cId="408170814" sldId="1749"/>
            <ac:spMk id="113" creationId="{C59F9599-6200-4ED9-A5CA-35B9B2E177BD}"/>
          </ac:spMkLst>
        </pc:spChg>
        <pc:grpChg chg="del">
          <ac:chgData name="Hamlet Markarian" userId="4926d2b407f31d77" providerId="LiveId" clId="{7DA92FE3-5F7A-4D05-A71B-A6C565627DC4}" dt="2021-06-09T17:42:21.283" v="80" actId="478"/>
          <ac:grpSpMkLst>
            <pc:docMk/>
            <pc:sldMk cId="408170814" sldId="1749"/>
            <ac:grpSpMk id="35" creationId="{F22E6492-AC52-4876-A552-398A7E408766}"/>
          </ac:grpSpMkLst>
        </pc:grpChg>
        <pc:grpChg chg="del">
          <ac:chgData name="Hamlet Markarian" userId="4926d2b407f31d77" providerId="LiveId" clId="{7DA92FE3-5F7A-4D05-A71B-A6C565627DC4}" dt="2021-06-09T17:42:21.283" v="80" actId="478"/>
          <ac:grpSpMkLst>
            <pc:docMk/>
            <pc:sldMk cId="408170814" sldId="1749"/>
            <ac:grpSpMk id="43" creationId="{26B60158-8A49-4AF7-BB09-BD6FBA2AA66A}"/>
          </ac:grpSpMkLst>
        </pc:grpChg>
        <pc:grpChg chg="del">
          <ac:chgData name="Hamlet Markarian" userId="4926d2b407f31d77" providerId="LiveId" clId="{7DA92FE3-5F7A-4D05-A71B-A6C565627DC4}" dt="2021-06-09T17:42:21.283" v="80" actId="478"/>
          <ac:grpSpMkLst>
            <pc:docMk/>
            <pc:sldMk cId="408170814" sldId="1749"/>
            <ac:grpSpMk id="56" creationId="{6C95BE97-DFF7-46C1-B592-D92736E9D499}"/>
          </ac:grpSpMkLst>
        </pc:grpChg>
        <pc:grpChg chg="del">
          <ac:chgData name="Hamlet Markarian" userId="4926d2b407f31d77" providerId="LiveId" clId="{7DA92FE3-5F7A-4D05-A71B-A6C565627DC4}" dt="2021-06-09T17:42:23.058" v="81" actId="478"/>
          <ac:grpSpMkLst>
            <pc:docMk/>
            <pc:sldMk cId="408170814" sldId="1749"/>
            <ac:grpSpMk id="64" creationId="{95BF3B4B-E154-4DEB-B524-6478AE8544AB}"/>
          </ac:grpSpMkLst>
        </pc:grpChg>
        <pc:picChg chg="del">
          <ac:chgData name="Hamlet Markarian" userId="4926d2b407f31d77" providerId="LiveId" clId="{7DA92FE3-5F7A-4D05-A71B-A6C565627DC4}" dt="2021-06-09T17:42:21.283" v="80" actId="478"/>
          <ac:picMkLst>
            <pc:docMk/>
            <pc:sldMk cId="408170814" sldId="1749"/>
            <ac:picMk id="42" creationId="{D17D88D5-F0F9-4764-89BA-77BC4B44FC97}"/>
          </ac:picMkLst>
        </pc:picChg>
        <pc:picChg chg="del">
          <ac:chgData name="Hamlet Markarian" userId="4926d2b407f31d77" providerId="LiveId" clId="{7DA92FE3-5F7A-4D05-A71B-A6C565627DC4}" dt="2021-06-09T17:42:21.283" v="80" actId="478"/>
          <ac:picMkLst>
            <pc:docMk/>
            <pc:sldMk cId="408170814" sldId="1749"/>
            <ac:picMk id="44" creationId="{9B36EF78-C25F-4608-BC8F-DE1F14266EDF}"/>
          </ac:picMkLst>
        </pc:picChg>
        <pc:picChg chg="mod">
          <ac:chgData name="Hamlet Markarian" userId="4926d2b407f31d77" providerId="LiveId" clId="{7DA92FE3-5F7A-4D05-A71B-A6C565627DC4}" dt="2021-06-09T17:43:25.929" v="105" actId="1076"/>
          <ac:picMkLst>
            <pc:docMk/>
            <pc:sldMk cId="408170814" sldId="1749"/>
            <ac:picMk id="72" creationId="{FD0C37D8-A5AE-4629-A6A3-8CE7730F566B}"/>
          </ac:picMkLst>
        </pc:picChg>
        <pc:cxnChg chg="del">
          <ac:chgData name="Hamlet Markarian" userId="4926d2b407f31d77" providerId="LiveId" clId="{7DA92FE3-5F7A-4D05-A71B-A6C565627DC4}" dt="2021-06-09T17:42:21.283" v="80" actId="478"/>
          <ac:cxnSpMkLst>
            <pc:docMk/>
            <pc:sldMk cId="408170814" sldId="1749"/>
            <ac:cxnSpMk id="54" creationId="{5AFE3C9A-5537-4AD8-839E-5C0D04ED9045}"/>
          </ac:cxnSpMkLst>
        </pc:cxnChg>
        <pc:cxnChg chg="del">
          <ac:chgData name="Hamlet Markarian" userId="4926d2b407f31d77" providerId="LiveId" clId="{7DA92FE3-5F7A-4D05-A71B-A6C565627DC4}" dt="2021-06-09T17:42:21.283" v="80" actId="478"/>
          <ac:cxnSpMkLst>
            <pc:docMk/>
            <pc:sldMk cId="408170814" sldId="1749"/>
            <ac:cxnSpMk id="62" creationId="{BB2AF366-13EB-408B-A249-8EC19E93AB7D}"/>
          </ac:cxnSpMkLst>
        </pc:cxnChg>
        <pc:cxnChg chg="add del mod">
          <ac:chgData name="Hamlet Markarian" userId="4926d2b407f31d77" providerId="LiveId" clId="{7DA92FE3-5F7A-4D05-A71B-A6C565627DC4}" dt="2021-06-09T17:45:01.378" v="130" actId="478"/>
          <ac:cxnSpMkLst>
            <pc:docMk/>
            <pc:sldMk cId="408170814" sldId="1749"/>
            <ac:cxnSpMk id="83" creationId="{7E263E48-B400-4D79-A1E1-7C0C61264F83}"/>
          </ac:cxnSpMkLst>
        </pc:cxnChg>
        <pc:cxnChg chg="add del mod">
          <ac:chgData name="Hamlet Markarian" userId="4926d2b407f31d77" providerId="LiveId" clId="{7DA92FE3-5F7A-4D05-A71B-A6C565627DC4}" dt="2021-06-09T17:45:01.378" v="130" actId="478"/>
          <ac:cxnSpMkLst>
            <pc:docMk/>
            <pc:sldMk cId="408170814" sldId="1749"/>
            <ac:cxnSpMk id="89" creationId="{9C165E63-A552-4C35-9BB7-09B9353BA095}"/>
          </ac:cxnSpMkLst>
        </pc:cxnChg>
        <pc:cxnChg chg="add del mod">
          <ac:chgData name="Hamlet Markarian" userId="4926d2b407f31d77" providerId="LiveId" clId="{7DA92FE3-5F7A-4D05-A71B-A6C565627DC4}" dt="2021-06-09T17:45:01.378" v="130" actId="478"/>
          <ac:cxnSpMkLst>
            <pc:docMk/>
            <pc:sldMk cId="408170814" sldId="1749"/>
            <ac:cxnSpMk id="90" creationId="{973D2D68-05F6-4F0E-8B85-39EE8F80D65A}"/>
          </ac:cxnSpMkLst>
        </pc:cxnChg>
        <pc:cxnChg chg="add mod">
          <ac:chgData name="Hamlet Markarian" userId="4926d2b407f31d77" providerId="LiveId" clId="{7DA92FE3-5F7A-4D05-A71B-A6C565627DC4}" dt="2021-06-09T17:45:37.282" v="136" actId="166"/>
          <ac:cxnSpMkLst>
            <pc:docMk/>
            <pc:sldMk cId="408170814" sldId="1749"/>
            <ac:cxnSpMk id="101" creationId="{8235DC83-787C-43B3-B5FD-A94522FEA14E}"/>
          </ac:cxnSpMkLst>
        </pc:cxnChg>
        <pc:cxnChg chg="add mod">
          <ac:chgData name="Hamlet Markarian" userId="4926d2b407f31d77" providerId="LiveId" clId="{7DA92FE3-5F7A-4D05-A71B-A6C565627DC4}" dt="2021-06-09T17:45:37.282" v="136" actId="166"/>
          <ac:cxnSpMkLst>
            <pc:docMk/>
            <pc:sldMk cId="408170814" sldId="1749"/>
            <ac:cxnSpMk id="108" creationId="{53C5F170-8149-41AD-B38C-9936F639CFF1}"/>
          </ac:cxnSpMkLst>
        </pc:cxnChg>
        <pc:cxnChg chg="add mod">
          <ac:chgData name="Hamlet Markarian" userId="4926d2b407f31d77" providerId="LiveId" clId="{7DA92FE3-5F7A-4D05-A71B-A6C565627DC4}" dt="2021-06-09T17:45:37.282" v="136" actId="166"/>
          <ac:cxnSpMkLst>
            <pc:docMk/>
            <pc:sldMk cId="408170814" sldId="1749"/>
            <ac:cxnSpMk id="110" creationId="{50926AAF-F8FA-427E-B01C-25B48519DFEB}"/>
          </ac:cxnSpMkLst>
        </pc:cxnChg>
      </pc:sldChg>
      <pc:sldChg chg="addSp delSp modSp mod">
        <pc:chgData name="Hamlet Markarian" userId="4926d2b407f31d77" providerId="LiveId" clId="{7DA92FE3-5F7A-4D05-A71B-A6C565627DC4}" dt="2021-06-09T17:39:26.962" v="46" actId="478"/>
        <pc:sldMkLst>
          <pc:docMk/>
          <pc:sldMk cId="4060078467" sldId="1750"/>
        </pc:sldMkLst>
        <pc:spChg chg="del">
          <ac:chgData name="Hamlet Markarian" userId="4926d2b407f31d77" providerId="LiveId" clId="{7DA92FE3-5F7A-4D05-A71B-A6C565627DC4}" dt="2021-06-09T17:37:23.265" v="9" actId="478"/>
          <ac:spMkLst>
            <pc:docMk/>
            <pc:sldMk cId="4060078467" sldId="1750"/>
            <ac:spMk id="24" creationId="{332A474A-B875-442E-9AB5-6FF3447FA25C}"/>
          </ac:spMkLst>
        </pc:spChg>
        <pc:spChg chg="del">
          <ac:chgData name="Hamlet Markarian" userId="4926d2b407f31d77" providerId="LiveId" clId="{7DA92FE3-5F7A-4D05-A71B-A6C565627DC4}" dt="2021-06-09T17:36:51.931" v="0" actId="478"/>
          <ac:spMkLst>
            <pc:docMk/>
            <pc:sldMk cId="4060078467" sldId="1750"/>
            <ac:spMk id="26" creationId="{2C4F9A38-5C22-4492-AFF2-CEDFDBBD9E35}"/>
          </ac:spMkLst>
        </pc:spChg>
        <pc:spChg chg="del">
          <ac:chgData name="Hamlet Markarian" userId="4926d2b407f31d77" providerId="LiveId" clId="{7DA92FE3-5F7A-4D05-A71B-A6C565627DC4}" dt="2021-06-09T17:37:15.073" v="5" actId="478"/>
          <ac:spMkLst>
            <pc:docMk/>
            <pc:sldMk cId="4060078467" sldId="1750"/>
            <ac:spMk id="27" creationId="{36122A01-000C-4442-9B67-380C1C284A73}"/>
          </ac:spMkLst>
        </pc:spChg>
        <pc:spChg chg="del">
          <ac:chgData name="Hamlet Markarian" userId="4926d2b407f31d77" providerId="LiveId" clId="{7DA92FE3-5F7A-4D05-A71B-A6C565627DC4}" dt="2021-06-09T17:37:27.346" v="13" actId="478"/>
          <ac:spMkLst>
            <pc:docMk/>
            <pc:sldMk cId="4060078467" sldId="1750"/>
            <ac:spMk id="28" creationId="{A64DF146-2014-4876-B775-9941C97D0663}"/>
          </ac:spMkLst>
        </pc:spChg>
        <pc:spChg chg="del">
          <ac:chgData name="Hamlet Markarian" userId="4926d2b407f31d77" providerId="LiveId" clId="{7DA92FE3-5F7A-4D05-A71B-A6C565627DC4}" dt="2021-06-09T17:37:28.306" v="14" actId="478"/>
          <ac:spMkLst>
            <pc:docMk/>
            <pc:sldMk cId="4060078467" sldId="1750"/>
            <ac:spMk id="30" creationId="{35CC135E-8373-4183-A36B-8F05A75AB414}"/>
          </ac:spMkLst>
        </pc:spChg>
        <pc:spChg chg="del">
          <ac:chgData name="Hamlet Markarian" userId="4926d2b407f31d77" providerId="LiveId" clId="{7DA92FE3-5F7A-4D05-A71B-A6C565627DC4}" dt="2021-06-09T17:37:29.922" v="15" actId="478"/>
          <ac:spMkLst>
            <pc:docMk/>
            <pc:sldMk cId="4060078467" sldId="1750"/>
            <ac:spMk id="35" creationId="{D99DE5D4-9503-4D98-B245-8590EB381B07}"/>
          </ac:spMkLst>
        </pc:spChg>
        <pc:spChg chg="del">
          <ac:chgData name="Hamlet Markarian" userId="4926d2b407f31d77" providerId="LiveId" clId="{7DA92FE3-5F7A-4D05-A71B-A6C565627DC4}" dt="2021-06-09T17:37:25.617" v="12" actId="478"/>
          <ac:spMkLst>
            <pc:docMk/>
            <pc:sldMk cId="4060078467" sldId="1750"/>
            <ac:spMk id="36" creationId="{79A5A9A2-AE5F-4B6C-8D6F-04D1075D9CFE}"/>
          </ac:spMkLst>
        </pc:spChg>
        <pc:spChg chg="del">
          <ac:chgData name="Hamlet Markarian" userId="4926d2b407f31d77" providerId="LiveId" clId="{7DA92FE3-5F7A-4D05-A71B-A6C565627DC4}" dt="2021-06-09T17:37:09.186" v="3" actId="478"/>
          <ac:spMkLst>
            <pc:docMk/>
            <pc:sldMk cId="4060078467" sldId="1750"/>
            <ac:spMk id="38" creationId="{94537968-93AE-4CC0-AEFF-8B17735AC566}"/>
          </ac:spMkLst>
        </pc:spChg>
        <pc:spChg chg="del">
          <ac:chgData name="Hamlet Markarian" userId="4926d2b407f31d77" providerId="LiveId" clId="{7DA92FE3-5F7A-4D05-A71B-A6C565627DC4}" dt="2021-06-09T17:37:24.082" v="10" actId="478"/>
          <ac:spMkLst>
            <pc:docMk/>
            <pc:sldMk cId="4060078467" sldId="1750"/>
            <ac:spMk id="44" creationId="{55E8F44E-14C9-423D-8485-59E3CA01BFA8}"/>
          </ac:spMkLst>
        </pc:spChg>
        <pc:spChg chg="add mod">
          <ac:chgData name="Hamlet Markarian" userId="4926d2b407f31d77" providerId="LiveId" clId="{7DA92FE3-5F7A-4D05-A71B-A6C565627DC4}" dt="2021-06-09T17:38:47.893" v="41" actId="20577"/>
          <ac:spMkLst>
            <pc:docMk/>
            <pc:sldMk cId="4060078467" sldId="1750"/>
            <ac:spMk id="45" creationId="{011AAB7E-C577-4206-9C8F-5F9207DF401C}"/>
          </ac:spMkLst>
        </pc:spChg>
        <pc:spChg chg="del">
          <ac:chgData name="Hamlet Markarian" userId="4926d2b407f31d77" providerId="LiveId" clId="{7DA92FE3-5F7A-4D05-A71B-A6C565627DC4}" dt="2021-06-09T17:37:19.490" v="8" actId="478"/>
          <ac:spMkLst>
            <pc:docMk/>
            <pc:sldMk cId="4060078467" sldId="1750"/>
            <ac:spMk id="46" creationId="{2FF114C9-0B9B-4250-9C0C-21B725F704F1}"/>
          </ac:spMkLst>
        </pc:spChg>
        <pc:spChg chg="del">
          <ac:chgData name="Hamlet Markarian" userId="4926d2b407f31d77" providerId="LiveId" clId="{7DA92FE3-5F7A-4D05-A71B-A6C565627DC4}" dt="2021-06-09T17:37:18.386" v="7" actId="478"/>
          <ac:spMkLst>
            <pc:docMk/>
            <pc:sldMk cId="4060078467" sldId="1750"/>
            <ac:spMk id="47" creationId="{3B8AB1A8-C26D-4CBA-B4B7-4659F3AE1DF3}"/>
          </ac:spMkLst>
        </pc:spChg>
        <pc:spChg chg="del">
          <ac:chgData name="Hamlet Markarian" userId="4926d2b407f31d77" providerId="LiveId" clId="{7DA92FE3-5F7A-4D05-A71B-A6C565627DC4}" dt="2021-06-09T17:37:33.698" v="16" actId="478"/>
          <ac:spMkLst>
            <pc:docMk/>
            <pc:sldMk cId="4060078467" sldId="1750"/>
            <ac:spMk id="48" creationId="{800C85B6-4643-466D-B51C-C6562CD6E204}"/>
          </ac:spMkLst>
        </pc:spChg>
        <pc:spChg chg="add mod">
          <ac:chgData name="Hamlet Markarian" userId="4926d2b407f31d77" providerId="LiveId" clId="{7DA92FE3-5F7A-4D05-A71B-A6C565627DC4}" dt="2021-06-09T17:39:14.715" v="42" actId="571"/>
          <ac:spMkLst>
            <pc:docMk/>
            <pc:sldMk cId="4060078467" sldId="1750"/>
            <ac:spMk id="49" creationId="{87BBE202-0662-47E8-818F-EDFE1BB60337}"/>
          </ac:spMkLst>
        </pc:spChg>
        <pc:spChg chg="mod">
          <ac:chgData name="Hamlet Markarian" userId="4926d2b407f31d77" providerId="LiveId" clId="{7DA92FE3-5F7A-4D05-A71B-A6C565627DC4}" dt="2021-06-09T17:39:23.017" v="45" actId="255"/>
          <ac:spMkLst>
            <pc:docMk/>
            <pc:sldMk cId="4060078467" sldId="1750"/>
            <ac:spMk id="64" creationId="{570FB99D-1077-4407-A41E-D28A4FDFFBD4}"/>
          </ac:spMkLst>
        </pc:spChg>
        <pc:grpChg chg="del">
          <ac:chgData name="Hamlet Markarian" userId="4926d2b407f31d77" providerId="LiveId" clId="{7DA92FE3-5F7A-4D05-A71B-A6C565627DC4}" dt="2021-06-09T17:39:26.962" v="46" actId="478"/>
          <ac:grpSpMkLst>
            <pc:docMk/>
            <pc:sldMk cId="4060078467" sldId="1750"/>
            <ac:grpSpMk id="51" creationId="{52E6AA0F-5D26-48F8-B40B-325282E3A986}"/>
          </ac:grpSpMkLst>
        </pc:grpChg>
        <pc:picChg chg="del">
          <ac:chgData name="Hamlet Markarian" userId="4926d2b407f31d77" providerId="LiveId" clId="{7DA92FE3-5F7A-4D05-A71B-A6C565627DC4}" dt="2021-06-09T17:37:24.929" v="11" actId="478"/>
          <ac:picMkLst>
            <pc:docMk/>
            <pc:sldMk cId="4060078467" sldId="1750"/>
            <ac:picMk id="40" creationId="{9605B815-7664-4720-90A4-FD28FFEDA7C7}"/>
          </ac:picMkLst>
        </pc:picChg>
        <pc:picChg chg="del">
          <ac:chgData name="Hamlet Markarian" userId="4926d2b407f31d77" providerId="LiveId" clId="{7DA92FE3-5F7A-4D05-A71B-A6C565627DC4}" dt="2021-06-09T17:37:11.986" v="4" actId="478"/>
          <ac:picMkLst>
            <pc:docMk/>
            <pc:sldMk cId="4060078467" sldId="1750"/>
            <ac:picMk id="41" creationId="{F90F7854-C3F0-4C14-AFB9-9ADBC7B15C6B}"/>
          </ac:picMkLst>
        </pc:picChg>
        <pc:picChg chg="del">
          <ac:chgData name="Hamlet Markarian" userId="4926d2b407f31d77" providerId="LiveId" clId="{7DA92FE3-5F7A-4D05-A71B-A6C565627DC4}" dt="2021-06-09T17:37:17.074" v="6" actId="478"/>
          <ac:picMkLst>
            <pc:docMk/>
            <pc:sldMk cId="4060078467" sldId="1750"/>
            <ac:picMk id="43" creationId="{4B8C81D1-55C0-4A6F-9CED-EA112289C50E}"/>
          </ac:picMkLst>
        </pc:picChg>
      </pc:sldChg>
      <pc:sldChg chg="addSp delSp modSp mod">
        <pc:chgData name="Hamlet Markarian" userId="4926d2b407f31d77" providerId="LiveId" clId="{7DA92FE3-5F7A-4D05-A71B-A6C565627DC4}" dt="2021-06-09T17:46:40.678" v="143"/>
        <pc:sldMkLst>
          <pc:docMk/>
          <pc:sldMk cId="1446245867" sldId="1751"/>
        </pc:sldMkLst>
        <pc:spChg chg="del">
          <ac:chgData name="Hamlet Markarian" userId="4926d2b407f31d77" providerId="LiveId" clId="{7DA92FE3-5F7A-4D05-A71B-A6C565627DC4}" dt="2021-06-09T17:46:04.609" v="140" actId="478"/>
          <ac:spMkLst>
            <pc:docMk/>
            <pc:sldMk cId="1446245867" sldId="1751"/>
            <ac:spMk id="191" creationId="{E8A62358-553C-4767-A0BE-ABEA66690793}"/>
          </ac:spMkLst>
        </pc:spChg>
        <pc:spChg chg="add mod">
          <ac:chgData name="Hamlet Markarian" userId="4926d2b407f31d77" providerId="LiveId" clId="{7DA92FE3-5F7A-4D05-A71B-A6C565627DC4}" dt="2021-06-09T17:46:40.678" v="143"/>
          <ac:spMkLst>
            <pc:docMk/>
            <pc:sldMk cId="1446245867" sldId="1751"/>
            <ac:spMk id="193" creationId="{751609FC-84D9-4472-964E-571CD7370B96}"/>
          </ac:spMkLst>
        </pc:spChg>
      </pc:sldChg>
      <pc:sldChg chg="addSp delSp modSp mod">
        <pc:chgData name="Hamlet Markarian" userId="4926d2b407f31d77" providerId="LiveId" clId="{7DA92FE3-5F7A-4D05-A71B-A6C565627DC4}" dt="2021-06-09T17:46:43.239" v="144"/>
        <pc:sldMkLst>
          <pc:docMk/>
          <pc:sldMk cId="1994581695" sldId="1754"/>
        </pc:sldMkLst>
        <pc:spChg chg="add mod">
          <ac:chgData name="Hamlet Markarian" userId="4926d2b407f31d77" providerId="LiveId" clId="{7DA92FE3-5F7A-4D05-A71B-A6C565627DC4}" dt="2021-06-09T17:46:43.239" v="144"/>
          <ac:spMkLst>
            <pc:docMk/>
            <pc:sldMk cId="1994581695" sldId="1754"/>
            <ac:spMk id="61" creationId="{B4CF1E32-13C8-45A3-BF72-780C48D8E26F}"/>
          </ac:spMkLst>
        </pc:spChg>
        <pc:spChg chg="del">
          <ac:chgData name="Hamlet Markarian" userId="4926d2b407f31d77" providerId="LiveId" clId="{7DA92FE3-5F7A-4D05-A71B-A6C565627DC4}" dt="2021-06-09T17:46:09.794" v="141" actId="478"/>
          <ac:spMkLst>
            <pc:docMk/>
            <pc:sldMk cId="1994581695" sldId="1754"/>
            <ac:spMk id="223" creationId="{BA2EB0B9-34FD-4F64-B940-69065AED0A66}"/>
          </ac:spMkLst>
        </pc:spChg>
      </pc:sldChg>
    </pc:docChg>
  </pc:docChgLst>
  <pc:docChgLst>
    <pc:chgData name="Hamlet Markarian" userId="4926d2b407f31d77" providerId="LiveId" clId="{BF1D10A6-C8B8-447A-AA6D-231578894E43}"/>
    <pc:docChg chg="undo redo custSel addSld delSld modSld sldOrd addMainMaster delMainMaster modMainMaster">
      <pc:chgData name="Hamlet Markarian" userId="4926d2b407f31d77" providerId="LiveId" clId="{BF1D10A6-C8B8-447A-AA6D-231578894E43}" dt="2021-06-09T14:43:05.882" v="1609" actId="207"/>
      <pc:docMkLst>
        <pc:docMk/>
      </pc:docMkLst>
      <pc:sldChg chg="add del">
        <pc:chgData name="Hamlet Markarian" userId="4926d2b407f31d77" providerId="LiveId" clId="{BF1D10A6-C8B8-447A-AA6D-231578894E43}" dt="2021-06-09T06:43:25.633" v="411" actId="2696"/>
        <pc:sldMkLst>
          <pc:docMk/>
          <pc:sldMk cId="2211221351" sldId="1692"/>
        </pc:sldMkLst>
      </pc:sldChg>
      <pc:sldChg chg="add del">
        <pc:chgData name="Hamlet Markarian" userId="4926d2b407f31d77" providerId="LiveId" clId="{BF1D10A6-C8B8-447A-AA6D-231578894E43}" dt="2021-06-09T06:43:25.633" v="411" actId="2696"/>
        <pc:sldMkLst>
          <pc:docMk/>
          <pc:sldMk cId="1677607984" sldId="1693"/>
        </pc:sldMkLst>
      </pc:sldChg>
      <pc:sldChg chg="add del">
        <pc:chgData name="Hamlet Markarian" userId="4926d2b407f31d77" providerId="LiveId" clId="{BF1D10A6-C8B8-447A-AA6D-231578894E43}" dt="2021-06-09T06:43:25.633" v="411" actId="2696"/>
        <pc:sldMkLst>
          <pc:docMk/>
          <pc:sldMk cId="3613713063" sldId="1694"/>
        </pc:sldMkLst>
      </pc:sldChg>
      <pc:sldChg chg="add del">
        <pc:chgData name="Hamlet Markarian" userId="4926d2b407f31d77" providerId="LiveId" clId="{BF1D10A6-C8B8-447A-AA6D-231578894E43}" dt="2021-06-09T06:43:25.633" v="411" actId="2696"/>
        <pc:sldMkLst>
          <pc:docMk/>
          <pc:sldMk cId="2036689516" sldId="1695"/>
        </pc:sldMkLst>
      </pc:sldChg>
      <pc:sldChg chg="add del">
        <pc:chgData name="Hamlet Markarian" userId="4926d2b407f31d77" providerId="LiveId" clId="{BF1D10A6-C8B8-447A-AA6D-231578894E43}" dt="2021-06-09T06:43:25.633" v="411" actId="2696"/>
        <pc:sldMkLst>
          <pc:docMk/>
          <pc:sldMk cId="1457580073" sldId="1696"/>
        </pc:sldMkLst>
      </pc:sldChg>
      <pc:sldChg chg="add del">
        <pc:chgData name="Hamlet Markarian" userId="4926d2b407f31d77" providerId="LiveId" clId="{BF1D10A6-C8B8-447A-AA6D-231578894E43}" dt="2021-06-09T06:43:25.633" v="411" actId="2696"/>
        <pc:sldMkLst>
          <pc:docMk/>
          <pc:sldMk cId="1199437748" sldId="1697"/>
        </pc:sldMkLst>
      </pc:sldChg>
      <pc:sldChg chg="add del">
        <pc:chgData name="Hamlet Markarian" userId="4926d2b407f31d77" providerId="LiveId" clId="{BF1D10A6-C8B8-447A-AA6D-231578894E43}" dt="2021-06-09T06:43:25.633" v="411" actId="2696"/>
        <pc:sldMkLst>
          <pc:docMk/>
          <pc:sldMk cId="1812646378" sldId="1698"/>
        </pc:sldMkLst>
      </pc:sldChg>
      <pc:sldChg chg="add del">
        <pc:chgData name="Hamlet Markarian" userId="4926d2b407f31d77" providerId="LiveId" clId="{BF1D10A6-C8B8-447A-AA6D-231578894E43}" dt="2021-06-09T06:43:25.633" v="411" actId="2696"/>
        <pc:sldMkLst>
          <pc:docMk/>
          <pc:sldMk cId="1511626636" sldId="1700"/>
        </pc:sldMkLst>
      </pc:sldChg>
      <pc:sldChg chg="add del">
        <pc:chgData name="Hamlet Markarian" userId="4926d2b407f31d77" providerId="LiveId" clId="{BF1D10A6-C8B8-447A-AA6D-231578894E43}" dt="2021-06-09T06:43:25.633" v="411" actId="2696"/>
        <pc:sldMkLst>
          <pc:docMk/>
          <pc:sldMk cId="3668388227" sldId="1703"/>
        </pc:sldMkLst>
      </pc:sldChg>
      <pc:sldChg chg="add del">
        <pc:chgData name="Hamlet Markarian" userId="4926d2b407f31d77" providerId="LiveId" clId="{BF1D10A6-C8B8-447A-AA6D-231578894E43}" dt="2021-06-09T06:43:25.633" v="411" actId="2696"/>
        <pc:sldMkLst>
          <pc:docMk/>
          <pc:sldMk cId="2008391954" sldId="1704"/>
        </pc:sldMkLst>
      </pc:sldChg>
      <pc:sldChg chg="add del">
        <pc:chgData name="Hamlet Markarian" userId="4926d2b407f31d77" providerId="LiveId" clId="{BF1D10A6-C8B8-447A-AA6D-231578894E43}" dt="2021-06-09T06:43:25.633" v="411" actId="2696"/>
        <pc:sldMkLst>
          <pc:docMk/>
          <pc:sldMk cId="3322737892" sldId="1705"/>
        </pc:sldMkLst>
      </pc:sldChg>
      <pc:sldChg chg="add del">
        <pc:chgData name="Hamlet Markarian" userId="4926d2b407f31d77" providerId="LiveId" clId="{BF1D10A6-C8B8-447A-AA6D-231578894E43}" dt="2021-06-09T06:43:25.633" v="411" actId="2696"/>
        <pc:sldMkLst>
          <pc:docMk/>
          <pc:sldMk cId="3298464055" sldId="1706"/>
        </pc:sldMkLst>
      </pc:sldChg>
      <pc:sldChg chg="add del">
        <pc:chgData name="Hamlet Markarian" userId="4926d2b407f31d77" providerId="LiveId" clId="{BF1D10A6-C8B8-447A-AA6D-231578894E43}" dt="2021-06-09T06:43:25.633" v="411" actId="2696"/>
        <pc:sldMkLst>
          <pc:docMk/>
          <pc:sldMk cId="4001584599" sldId="1708"/>
        </pc:sldMkLst>
      </pc:sldChg>
      <pc:sldChg chg="add del">
        <pc:chgData name="Hamlet Markarian" userId="4926d2b407f31d77" providerId="LiveId" clId="{BF1D10A6-C8B8-447A-AA6D-231578894E43}" dt="2021-06-09T06:43:25.633" v="411" actId="2696"/>
        <pc:sldMkLst>
          <pc:docMk/>
          <pc:sldMk cId="4177111384" sldId="1709"/>
        </pc:sldMkLst>
      </pc:sldChg>
      <pc:sldChg chg="add del">
        <pc:chgData name="Hamlet Markarian" userId="4926d2b407f31d77" providerId="LiveId" clId="{BF1D10A6-C8B8-447A-AA6D-231578894E43}" dt="2021-06-09T06:43:25.633" v="411" actId="2696"/>
        <pc:sldMkLst>
          <pc:docMk/>
          <pc:sldMk cId="1432003819" sldId="1710"/>
        </pc:sldMkLst>
      </pc:sldChg>
      <pc:sldChg chg="add del">
        <pc:chgData name="Hamlet Markarian" userId="4926d2b407f31d77" providerId="LiveId" clId="{BF1D10A6-C8B8-447A-AA6D-231578894E43}" dt="2021-06-09T06:43:25.633" v="411" actId="2696"/>
        <pc:sldMkLst>
          <pc:docMk/>
          <pc:sldMk cId="4166193801" sldId="1711"/>
        </pc:sldMkLst>
      </pc:sldChg>
      <pc:sldChg chg="add del">
        <pc:chgData name="Hamlet Markarian" userId="4926d2b407f31d77" providerId="LiveId" clId="{BF1D10A6-C8B8-447A-AA6D-231578894E43}" dt="2021-06-09T06:43:25.633" v="411" actId="2696"/>
        <pc:sldMkLst>
          <pc:docMk/>
          <pc:sldMk cId="571401354" sldId="1713"/>
        </pc:sldMkLst>
      </pc:sldChg>
      <pc:sldChg chg="add del">
        <pc:chgData name="Hamlet Markarian" userId="4926d2b407f31d77" providerId="LiveId" clId="{BF1D10A6-C8B8-447A-AA6D-231578894E43}" dt="2021-06-09T06:43:25.633" v="411" actId="2696"/>
        <pc:sldMkLst>
          <pc:docMk/>
          <pc:sldMk cId="3611028310" sldId="1714"/>
        </pc:sldMkLst>
      </pc:sldChg>
      <pc:sldChg chg="add del">
        <pc:chgData name="Hamlet Markarian" userId="4926d2b407f31d77" providerId="LiveId" clId="{BF1D10A6-C8B8-447A-AA6D-231578894E43}" dt="2021-06-09T06:43:25.633" v="411" actId="2696"/>
        <pc:sldMkLst>
          <pc:docMk/>
          <pc:sldMk cId="457929554" sldId="1715"/>
        </pc:sldMkLst>
      </pc:sldChg>
      <pc:sldChg chg="add del">
        <pc:chgData name="Hamlet Markarian" userId="4926d2b407f31d77" providerId="LiveId" clId="{BF1D10A6-C8B8-447A-AA6D-231578894E43}" dt="2021-06-09T06:43:25.633" v="411" actId="2696"/>
        <pc:sldMkLst>
          <pc:docMk/>
          <pc:sldMk cId="569570153" sldId="1716"/>
        </pc:sldMkLst>
      </pc:sldChg>
      <pc:sldChg chg="add del">
        <pc:chgData name="Hamlet Markarian" userId="4926d2b407f31d77" providerId="LiveId" clId="{BF1D10A6-C8B8-447A-AA6D-231578894E43}" dt="2021-06-09T06:43:25.633" v="411" actId="2696"/>
        <pc:sldMkLst>
          <pc:docMk/>
          <pc:sldMk cId="1683007520" sldId="1717"/>
        </pc:sldMkLst>
      </pc:sldChg>
      <pc:sldChg chg="add del">
        <pc:chgData name="Hamlet Markarian" userId="4926d2b407f31d77" providerId="LiveId" clId="{BF1D10A6-C8B8-447A-AA6D-231578894E43}" dt="2021-06-09T06:43:25.633" v="411" actId="2696"/>
        <pc:sldMkLst>
          <pc:docMk/>
          <pc:sldMk cId="499043720" sldId="1718"/>
        </pc:sldMkLst>
      </pc:sldChg>
      <pc:sldChg chg="add del">
        <pc:chgData name="Hamlet Markarian" userId="4926d2b407f31d77" providerId="LiveId" clId="{BF1D10A6-C8B8-447A-AA6D-231578894E43}" dt="2021-06-09T06:43:25.633" v="411" actId="2696"/>
        <pc:sldMkLst>
          <pc:docMk/>
          <pc:sldMk cId="2046517887" sldId="1719"/>
        </pc:sldMkLst>
      </pc:sldChg>
      <pc:sldChg chg="add del">
        <pc:chgData name="Hamlet Markarian" userId="4926d2b407f31d77" providerId="LiveId" clId="{BF1D10A6-C8B8-447A-AA6D-231578894E43}" dt="2021-06-09T06:43:25.633" v="411" actId="2696"/>
        <pc:sldMkLst>
          <pc:docMk/>
          <pc:sldMk cId="4186019435" sldId="1721"/>
        </pc:sldMkLst>
      </pc:sldChg>
      <pc:sldChg chg="add del">
        <pc:chgData name="Hamlet Markarian" userId="4926d2b407f31d77" providerId="LiveId" clId="{BF1D10A6-C8B8-447A-AA6D-231578894E43}" dt="2021-06-09T06:43:25.633" v="411" actId="2696"/>
        <pc:sldMkLst>
          <pc:docMk/>
          <pc:sldMk cId="2938695749" sldId="1722"/>
        </pc:sldMkLst>
      </pc:sldChg>
      <pc:sldChg chg="add del">
        <pc:chgData name="Hamlet Markarian" userId="4926d2b407f31d77" providerId="LiveId" clId="{BF1D10A6-C8B8-447A-AA6D-231578894E43}" dt="2021-06-09T06:43:25.633" v="411" actId="2696"/>
        <pc:sldMkLst>
          <pc:docMk/>
          <pc:sldMk cId="3337764172" sldId="1724"/>
        </pc:sldMkLst>
      </pc:sldChg>
      <pc:sldChg chg="add del">
        <pc:chgData name="Hamlet Markarian" userId="4926d2b407f31d77" providerId="LiveId" clId="{BF1D10A6-C8B8-447A-AA6D-231578894E43}" dt="2021-06-09T06:43:25.633" v="411" actId="2696"/>
        <pc:sldMkLst>
          <pc:docMk/>
          <pc:sldMk cId="3014397022" sldId="1725"/>
        </pc:sldMkLst>
      </pc:sldChg>
      <pc:sldChg chg="add del">
        <pc:chgData name="Hamlet Markarian" userId="4926d2b407f31d77" providerId="LiveId" clId="{BF1D10A6-C8B8-447A-AA6D-231578894E43}" dt="2021-06-09T06:43:25.633" v="411" actId="2696"/>
        <pc:sldMkLst>
          <pc:docMk/>
          <pc:sldMk cId="687184945" sldId="1726"/>
        </pc:sldMkLst>
      </pc:sldChg>
      <pc:sldChg chg="add del">
        <pc:chgData name="Hamlet Markarian" userId="4926d2b407f31d77" providerId="LiveId" clId="{BF1D10A6-C8B8-447A-AA6D-231578894E43}" dt="2021-06-09T06:43:25.633" v="411" actId="2696"/>
        <pc:sldMkLst>
          <pc:docMk/>
          <pc:sldMk cId="4038959978" sldId="1727"/>
        </pc:sldMkLst>
      </pc:sldChg>
      <pc:sldChg chg="add del">
        <pc:chgData name="Hamlet Markarian" userId="4926d2b407f31d77" providerId="LiveId" clId="{BF1D10A6-C8B8-447A-AA6D-231578894E43}" dt="2021-06-09T06:43:25.633" v="411" actId="2696"/>
        <pc:sldMkLst>
          <pc:docMk/>
          <pc:sldMk cId="3749442391" sldId="1728"/>
        </pc:sldMkLst>
      </pc:sldChg>
      <pc:sldChg chg="add del">
        <pc:chgData name="Hamlet Markarian" userId="4926d2b407f31d77" providerId="LiveId" clId="{BF1D10A6-C8B8-447A-AA6D-231578894E43}" dt="2021-06-09T06:43:25.633" v="411" actId="2696"/>
        <pc:sldMkLst>
          <pc:docMk/>
          <pc:sldMk cId="2308343190" sldId="1729"/>
        </pc:sldMkLst>
      </pc:sldChg>
      <pc:sldChg chg="add del">
        <pc:chgData name="Hamlet Markarian" userId="4926d2b407f31d77" providerId="LiveId" clId="{BF1D10A6-C8B8-447A-AA6D-231578894E43}" dt="2021-06-09T06:43:25.633" v="411" actId="2696"/>
        <pc:sldMkLst>
          <pc:docMk/>
          <pc:sldMk cId="2132084599" sldId="1730"/>
        </pc:sldMkLst>
      </pc:sldChg>
      <pc:sldChg chg="add del">
        <pc:chgData name="Hamlet Markarian" userId="4926d2b407f31d77" providerId="LiveId" clId="{BF1D10A6-C8B8-447A-AA6D-231578894E43}" dt="2021-06-09T06:43:25.633" v="411" actId="2696"/>
        <pc:sldMkLst>
          <pc:docMk/>
          <pc:sldMk cId="2738817659" sldId="1732"/>
        </pc:sldMkLst>
      </pc:sldChg>
      <pc:sldChg chg="add del">
        <pc:chgData name="Hamlet Markarian" userId="4926d2b407f31d77" providerId="LiveId" clId="{BF1D10A6-C8B8-447A-AA6D-231578894E43}" dt="2021-06-09T06:43:25.633" v="411" actId="2696"/>
        <pc:sldMkLst>
          <pc:docMk/>
          <pc:sldMk cId="4201522105" sldId="1733"/>
        </pc:sldMkLst>
      </pc:sldChg>
      <pc:sldChg chg="add del">
        <pc:chgData name="Hamlet Markarian" userId="4926d2b407f31d77" providerId="LiveId" clId="{BF1D10A6-C8B8-447A-AA6D-231578894E43}" dt="2021-06-09T06:43:25.633" v="411" actId="2696"/>
        <pc:sldMkLst>
          <pc:docMk/>
          <pc:sldMk cId="3018089240" sldId="1735"/>
        </pc:sldMkLst>
      </pc:sldChg>
      <pc:sldChg chg="add del">
        <pc:chgData name="Hamlet Markarian" userId="4926d2b407f31d77" providerId="LiveId" clId="{BF1D10A6-C8B8-447A-AA6D-231578894E43}" dt="2021-06-09T06:43:25.633" v="411" actId="2696"/>
        <pc:sldMkLst>
          <pc:docMk/>
          <pc:sldMk cId="867255513" sldId="1736"/>
        </pc:sldMkLst>
      </pc:sldChg>
      <pc:sldChg chg="modSp add del mod ord">
        <pc:chgData name="Hamlet Markarian" userId="4926d2b407f31d77" providerId="LiveId" clId="{BF1D10A6-C8B8-447A-AA6D-231578894E43}" dt="2021-06-09T12:45:56.537" v="520" actId="404"/>
        <pc:sldMkLst>
          <pc:docMk/>
          <pc:sldMk cId="2089435669" sldId="1738"/>
        </pc:sldMkLst>
        <pc:spChg chg="mod">
          <ac:chgData name="Hamlet Markarian" userId="4926d2b407f31d77" providerId="LiveId" clId="{BF1D10A6-C8B8-447A-AA6D-231578894E43}" dt="2021-06-09T12:45:56.537" v="520" actId="404"/>
          <ac:spMkLst>
            <pc:docMk/>
            <pc:sldMk cId="2089435669" sldId="1738"/>
            <ac:spMk id="14" creationId="{8C0A38DE-7E13-4312-9AFA-866AA71C4C95}"/>
          </ac:spMkLst>
        </pc:spChg>
      </pc:sldChg>
      <pc:sldChg chg="add del">
        <pc:chgData name="Hamlet Markarian" userId="4926d2b407f31d77" providerId="LiveId" clId="{BF1D10A6-C8B8-447A-AA6D-231578894E43}" dt="2021-06-09T06:43:25.633" v="411" actId="2696"/>
        <pc:sldMkLst>
          <pc:docMk/>
          <pc:sldMk cId="3118411194" sldId="1740"/>
        </pc:sldMkLst>
      </pc:sldChg>
      <pc:sldChg chg="modSp add del mod">
        <pc:chgData name="Hamlet Markarian" userId="4926d2b407f31d77" providerId="LiveId" clId="{BF1D10A6-C8B8-447A-AA6D-231578894E43}" dt="2021-06-09T06:43:25.633" v="411" actId="2696"/>
        <pc:sldMkLst>
          <pc:docMk/>
          <pc:sldMk cId="462500676" sldId="1741"/>
        </pc:sldMkLst>
        <pc:spChg chg="mod">
          <ac:chgData name="Hamlet Markarian" userId="4926d2b407f31d77" providerId="LiveId" clId="{BF1D10A6-C8B8-447A-AA6D-231578894E43}" dt="2021-06-09T05:55:40.945" v="1" actId="6549"/>
          <ac:spMkLst>
            <pc:docMk/>
            <pc:sldMk cId="462500676" sldId="1741"/>
            <ac:spMk id="14" creationId="{8C0A38DE-7E13-4312-9AFA-866AA71C4C95}"/>
          </ac:spMkLst>
        </pc:spChg>
      </pc:sldChg>
      <pc:sldChg chg="add del">
        <pc:chgData name="Hamlet Markarian" userId="4926d2b407f31d77" providerId="LiveId" clId="{BF1D10A6-C8B8-447A-AA6D-231578894E43}" dt="2021-06-09T06:43:25.633" v="411" actId="2696"/>
        <pc:sldMkLst>
          <pc:docMk/>
          <pc:sldMk cId="1941825098" sldId="1742"/>
        </pc:sldMkLst>
      </pc:sldChg>
      <pc:sldChg chg="modSp add del mod">
        <pc:chgData name="Hamlet Markarian" userId="4926d2b407f31d77" providerId="LiveId" clId="{BF1D10A6-C8B8-447A-AA6D-231578894E43}" dt="2021-06-09T06:43:25.633" v="411" actId="2696"/>
        <pc:sldMkLst>
          <pc:docMk/>
          <pc:sldMk cId="429991259" sldId="1743"/>
        </pc:sldMkLst>
        <pc:spChg chg="mod">
          <ac:chgData name="Hamlet Markarian" userId="4926d2b407f31d77" providerId="LiveId" clId="{BF1D10A6-C8B8-447A-AA6D-231578894E43}" dt="2021-06-09T05:56:12.041" v="3" actId="207"/>
          <ac:spMkLst>
            <pc:docMk/>
            <pc:sldMk cId="429991259" sldId="1743"/>
            <ac:spMk id="8" creationId="{A3D43B73-2B0A-4CDF-8104-3D3F930D4D40}"/>
          </ac:spMkLst>
        </pc:spChg>
      </pc:sldChg>
      <pc:sldChg chg="addSp delSp modSp add mod ord modTransition modClrScheme chgLayout">
        <pc:chgData name="Hamlet Markarian" userId="4926d2b407f31d77" providerId="LiveId" clId="{BF1D10A6-C8B8-447A-AA6D-231578894E43}" dt="2021-06-09T13:02:05.078" v="677" actId="167"/>
        <pc:sldMkLst>
          <pc:docMk/>
          <pc:sldMk cId="4205204138" sldId="1744"/>
        </pc:sldMkLst>
        <pc:spChg chg="add mod ord topLvl">
          <ac:chgData name="Hamlet Markarian" userId="4926d2b407f31d77" providerId="LiveId" clId="{BF1D10A6-C8B8-447A-AA6D-231578894E43}" dt="2021-06-09T06:32:53.489" v="323" actId="207"/>
          <ac:spMkLst>
            <pc:docMk/>
            <pc:sldMk cId="4205204138" sldId="1744"/>
            <ac:spMk id="2" creationId="{F79174EE-33A2-492A-A856-FA951E8B2241}"/>
          </ac:spMkLst>
        </pc:spChg>
        <pc:spChg chg="add del mod">
          <ac:chgData name="Hamlet Markarian" userId="4926d2b407f31d77" providerId="LiveId" clId="{BF1D10A6-C8B8-447A-AA6D-231578894E43}" dt="2021-06-09T12:49:43.052" v="573"/>
          <ac:spMkLst>
            <pc:docMk/>
            <pc:sldMk cId="4205204138" sldId="1744"/>
            <ac:spMk id="3" creationId="{DBB2F31D-47C9-4A8E-8386-30258F9F6124}"/>
          </ac:spMkLst>
        </pc:spChg>
        <pc:spChg chg="add del mod">
          <ac:chgData name="Hamlet Markarian" userId="4926d2b407f31d77" providerId="LiveId" clId="{BF1D10A6-C8B8-447A-AA6D-231578894E43}" dt="2021-06-09T06:05:04.898" v="57"/>
          <ac:spMkLst>
            <pc:docMk/>
            <pc:sldMk cId="4205204138" sldId="1744"/>
            <ac:spMk id="4" creationId="{79704D80-3C50-403D-891A-644DE8622E95}"/>
          </ac:spMkLst>
        </pc:spChg>
        <pc:spChg chg="mod ord">
          <ac:chgData name="Hamlet Markarian" userId="4926d2b407f31d77" providerId="LiveId" clId="{BF1D10A6-C8B8-447A-AA6D-231578894E43}" dt="2021-06-09T12:46:33.700" v="524"/>
          <ac:spMkLst>
            <pc:docMk/>
            <pc:sldMk cId="4205204138" sldId="1744"/>
            <ac:spMk id="5" creationId="{BC01E833-A438-4C2A-AF28-2B402D7F80E5}"/>
          </ac:spMkLst>
        </pc:spChg>
        <pc:spChg chg="add del mod ord">
          <ac:chgData name="Hamlet Markarian" userId="4926d2b407f31d77" providerId="LiveId" clId="{BF1D10A6-C8B8-447A-AA6D-231578894E43}" dt="2021-06-09T06:33:27.794" v="325" actId="21"/>
          <ac:spMkLst>
            <pc:docMk/>
            <pc:sldMk cId="4205204138" sldId="1744"/>
            <ac:spMk id="11" creationId="{E62D3072-63F4-47B4-AB9B-4EC697EE7B0B}"/>
          </ac:spMkLst>
        </pc:spChg>
        <pc:spChg chg="add mod ord topLvl">
          <ac:chgData name="Hamlet Markarian" userId="4926d2b407f31d77" providerId="LiveId" clId="{BF1D10A6-C8B8-447A-AA6D-231578894E43}" dt="2021-06-09T06:03:16.960" v="44" actId="166"/>
          <ac:spMkLst>
            <pc:docMk/>
            <pc:sldMk cId="4205204138" sldId="1744"/>
            <ac:spMk id="20" creationId="{EE253AE2-CEC5-44BF-BD3C-531CE5765B8C}"/>
          </ac:spMkLst>
        </pc:spChg>
        <pc:spChg chg="add mod ord topLvl">
          <ac:chgData name="Hamlet Markarian" userId="4926d2b407f31d77" providerId="LiveId" clId="{BF1D10A6-C8B8-447A-AA6D-231578894E43}" dt="2021-06-09T06:27:38.887" v="293" actId="207"/>
          <ac:spMkLst>
            <pc:docMk/>
            <pc:sldMk cId="4205204138" sldId="1744"/>
            <ac:spMk id="21" creationId="{422FD1A8-A928-49E1-9616-FDD35BDE49CE}"/>
          </ac:spMkLst>
        </pc:spChg>
        <pc:spChg chg="add mod ord topLvl">
          <ac:chgData name="Hamlet Markarian" userId="4926d2b407f31d77" providerId="LiveId" clId="{BF1D10A6-C8B8-447A-AA6D-231578894E43}" dt="2021-06-09T06:32:39.922" v="321" actId="207"/>
          <ac:spMkLst>
            <pc:docMk/>
            <pc:sldMk cId="4205204138" sldId="1744"/>
            <ac:spMk id="22" creationId="{D55D8BA2-36E4-4E75-A3F2-CBFD7186FA97}"/>
          </ac:spMkLst>
        </pc:spChg>
        <pc:spChg chg="mod">
          <ac:chgData name="Hamlet Markarian" userId="4926d2b407f31d77" providerId="LiveId" clId="{BF1D10A6-C8B8-447A-AA6D-231578894E43}" dt="2021-06-09T12:49:35.065" v="571"/>
          <ac:spMkLst>
            <pc:docMk/>
            <pc:sldMk cId="4205204138" sldId="1744"/>
            <ac:spMk id="23" creationId="{06BF968B-C753-4BCD-BF97-9E3B446A1175}"/>
          </ac:spMkLst>
        </pc:spChg>
        <pc:spChg chg="del">
          <ac:chgData name="Hamlet Markarian" userId="4926d2b407f31d77" providerId="LiveId" clId="{BF1D10A6-C8B8-447A-AA6D-231578894E43}" dt="2021-06-09T05:57:09.471" v="7" actId="478"/>
          <ac:spMkLst>
            <pc:docMk/>
            <pc:sldMk cId="4205204138" sldId="1744"/>
            <ac:spMk id="24" creationId="{4462102D-A6E4-4048-BC7B-6D4B519A1794}"/>
          </ac:spMkLst>
        </pc:spChg>
        <pc:spChg chg="add del mod ord">
          <ac:chgData name="Hamlet Markarian" userId="4926d2b407f31d77" providerId="LiveId" clId="{BF1D10A6-C8B8-447A-AA6D-231578894E43}" dt="2021-06-09T12:51:13.623" v="584" actId="478"/>
          <ac:spMkLst>
            <pc:docMk/>
            <pc:sldMk cId="4205204138" sldId="1744"/>
            <ac:spMk id="25" creationId="{3A0607E4-1B0D-4B4C-B3B2-10C21616D985}"/>
          </ac:spMkLst>
        </pc:spChg>
        <pc:spChg chg="del">
          <ac:chgData name="Hamlet Markarian" userId="4926d2b407f31d77" providerId="LiveId" clId="{BF1D10A6-C8B8-447A-AA6D-231578894E43}" dt="2021-06-09T05:57:09.471" v="7" actId="478"/>
          <ac:spMkLst>
            <pc:docMk/>
            <pc:sldMk cId="4205204138" sldId="1744"/>
            <ac:spMk id="25" creationId="{BC8860A7-A654-4C97-9CEB-1AAB74ED6EBB}"/>
          </ac:spMkLst>
        </pc:spChg>
        <pc:spChg chg="add del mod ord">
          <ac:chgData name="Hamlet Markarian" userId="4926d2b407f31d77" providerId="LiveId" clId="{BF1D10A6-C8B8-447A-AA6D-231578894E43}" dt="2021-06-09T12:51:54.789" v="597" actId="167"/>
          <ac:spMkLst>
            <pc:docMk/>
            <pc:sldMk cId="4205204138" sldId="1744"/>
            <ac:spMk id="26" creationId="{7D958F8C-1181-46F0-9607-CC88656B8333}"/>
          </ac:spMkLst>
        </pc:spChg>
        <pc:spChg chg="del">
          <ac:chgData name="Hamlet Markarian" userId="4926d2b407f31d77" providerId="LiveId" clId="{BF1D10A6-C8B8-447A-AA6D-231578894E43}" dt="2021-06-09T05:57:09.471" v="7" actId="478"/>
          <ac:spMkLst>
            <pc:docMk/>
            <pc:sldMk cId="4205204138" sldId="1744"/>
            <ac:spMk id="26" creationId="{8D38B0AA-C424-40F7-B884-F5FC072755FF}"/>
          </ac:spMkLst>
        </pc:spChg>
        <pc:spChg chg="del">
          <ac:chgData name="Hamlet Markarian" userId="4926d2b407f31d77" providerId="LiveId" clId="{BF1D10A6-C8B8-447A-AA6D-231578894E43}" dt="2021-06-09T05:57:09.471" v="7" actId="478"/>
          <ac:spMkLst>
            <pc:docMk/>
            <pc:sldMk cId="4205204138" sldId="1744"/>
            <ac:spMk id="27" creationId="{0D899FF7-0F59-41A1-8E52-C37287F6DED3}"/>
          </ac:spMkLst>
        </pc:spChg>
        <pc:spChg chg="add del mod ord">
          <ac:chgData name="Hamlet Markarian" userId="4926d2b407f31d77" providerId="LiveId" clId="{BF1D10A6-C8B8-447A-AA6D-231578894E43}" dt="2021-06-09T12:51:07.112" v="582" actId="478"/>
          <ac:spMkLst>
            <pc:docMk/>
            <pc:sldMk cId="4205204138" sldId="1744"/>
            <ac:spMk id="27" creationId="{A690B132-1757-4DD0-A582-1C0AC8547EFA}"/>
          </ac:spMkLst>
        </pc:spChg>
        <pc:spChg chg="add del mod ord">
          <ac:chgData name="Hamlet Markarian" userId="4926d2b407f31d77" providerId="LiveId" clId="{BF1D10A6-C8B8-447A-AA6D-231578894E43}" dt="2021-06-09T12:51:54.789" v="597" actId="167"/>
          <ac:spMkLst>
            <pc:docMk/>
            <pc:sldMk cId="4205204138" sldId="1744"/>
            <ac:spMk id="28" creationId="{80A83A9F-F0FC-48D6-B7C7-8323AA2676BE}"/>
          </ac:spMkLst>
        </pc:spChg>
        <pc:spChg chg="add mod ord topLvl">
          <ac:chgData name="Hamlet Markarian" userId="4926d2b407f31d77" providerId="LiveId" clId="{BF1D10A6-C8B8-447A-AA6D-231578894E43}" dt="2021-06-09T12:46:55.660" v="528" actId="14100"/>
          <ac:spMkLst>
            <pc:docMk/>
            <pc:sldMk cId="4205204138" sldId="1744"/>
            <ac:spMk id="29" creationId="{7117E5D8-F283-447B-8CA7-C843E5485956}"/>
          </ac:spMkLst>
        </pc:spChg>
        <pc:spChg chg="add mod ord">
          <ac:chgData name="Hamlet Markarian" userId="4926d2b407f31d77" providerId="LiveId" clId="{BF1D10A6-C8B8-447A-AA6D-231578894E43}" dt="2021-06-09T12:51:32.656" v="589" actId="207"/>
          <ac:spMkLst>
            <pc:docMk/>
            <pc:sldMk cId="4205204138" sldId="1744"/>
            <ac:spMk id="30" creationId="{30BE7892-FAB4-4C35-8B6A-FE1954E59DEE}"/>
          </ac:spMkLst>
        </pc:spChg>
        <pc:spChg chg="add mod topLvl">
          <ac:chgData name="Hamlet Markarian" userId="4926d2b407f31d77" providerId="LiveId" clId="{BF1D10A6-C8B8-447A-AA6D-231578894E43}" dt="2021-06-09T12:47:01.256" v="534" actId="1036"/>
          <ac:spMkLst>
            <pc:docMk/>
            <pc:sldMk cId="4205204138" sldId="1744"/>
            <ac:spMk id="32" creationId="{7FB8C0CA-2811-4D85-BE2D-ADA8471CE68E}"/>
          </ac:spMkLst>
        </pc:spChg>
        <pc:spChg chg="add del mod ord">
          <ac:chgData name="Hamlet Markarian" userId="4926d2b407f31d77" providerId="LiveId" clId="{BF1D10A6-C8B8-447A-AA6D-231578894E43}" dt="2021-06-09T06:19:53.037" v="166" actId="478"/>
          <ac:spMkLst>
            <pc:docMk/>
            <pc:sldMk cId="4205204138" sldId="1744"/>
            <ac:spMk id="33" creationId="{5F525A86-B3D0-4873-9F7C-36E077D34525}"/>
          </ac:spMkLst>
        </pc:spChg>
        <pc:spChg chg="add del mod ord">
          <ac:chgData name="Hamlet Markarian" userId="4926d2b407f31d77" providerId="LiveId" clId="{BF1D10A6-C8B8-447A-AA6D-231578894E43}" dt="2021-06-09T12:51:18.567" v="585" actId="478"/>
          <ac:spMkLst>
            <pc:docMk/>
            <pc:sldMk cId="4205204138" sldId="1744"/>
            <ac:spMk id="33" creationId="{6612BC72-479B-4E0C-9CE8-DCE804323170}"/>
          </ac:spMkLst>
        </pc:spChg>
        <pc:spChg chg="add mod">
          <ac:chgData name="Hamlet Markarian" userId="4926d2b407f31d77" providerId="LiveId" clId="{BF1D10A6-C8B8-447A-AA6D-231578894E43}" dt="2021-06-09T12:56:17.240" v="636" actId="1036"/>
          <ac:spMkLst>
            <pc:docMk/>
            <pc:sldMk cId="4205204138" sldId="1744"/>
            <ac:spMk id="34" creationId="{8D39D343-1129-4D71-8A90-F23E78CC0EB0}"/>
          </ac:spMkLst>
        </pc:spChg>
        <pc:spChg chg="add del mod ord">
          <ac:chgData name="Hamlet Markarian" userId="4926d2b407f31d77" providerId="LiveId" clId="{BF1D10A6-C8B8-447A-AA6D-231578894E43}" dt="2021-06-09T06:33:27.794" v="325" actId="21"/>
          <ac:spMkLst>
            <pc:docMk/>
            <pc:sldMk cId="4205204138" sldId="1744"/>
            <ac:spMk id="35" creationId="{42267711-D97D-41E9-B7DF-DFD5FA0C1F75}"/>
          </ac:spMkLst>
        </pc:spChg>
        <pc:spChg chg="add del mod ord">
          <ac:chgData name="Hamlet Markarian" userId="4926d2b407f31d77" providerId="LiveId" clId="{BF1D10A6-C8B8-447A-AA6D-231578894E43}" dt="2021-06-09T12:51:26.312" v="587" actId="478"/>
          <ac:spMkLst>
            <pc:docMk/>
            <pc:sldMk cId="4205204138" sldId="1744"/>
            <ac:spMk id="35" creationId="{470B167E-3679-41AD-91E6-56AF773F56C0}"/>
          </ac:spMkLst>
        </pc:spChg>
        <pc:spChg chg="add mod ord">
          <ac:chgData name="Hamlet Markarian" userId="4926d2b407f31d77" providerId="LiveId" clId="{BF1D10A6-C8B8-447A-AA6D-231578894E43}" dt="2021-06-09T12:52:46.850" v="603" actId="207"/>
          <ac:spMkLst>
            <pc:docMk/>
            <pc:sldMk cId="4205204138" sldId="1744"/>
            <ac:spMk id="36" creationId="{460AF8F4-6D91-4858-BC93-1335F8C452DD}"/>
          </ac:spMkLst>
        </pc:spChg>
        <pc:spChg chg="add del mod ord">
          <ac:chgData name="Hamlet Markarian" userId="4926d2b407f31d77" providerId="LiveId" clId="{BF1D10A6-C8B8-447A-AA6D-231578894E43}" dt="2021-06-09T06:33:27.794" v="325" actId="21"/>
          <ac:spMkLst>
            <pc:docMk/>
            <pc:sldMk cId="4205204138" sldId="1744"/>
            <ac:spMk id="36" creationId="{6638DABB-6CF5-48FF-AC94-7A6B0AE05EA5}"/>
          </ac:spMkLst>
        </pc:spChg>
        <pc:spChg chg="add del mod ord">
          <ac:chgData name="Hamlet Markarian" userId="4926d2b407f31d77" providerId="LiveId" clId="{BF1D10A6-C8B8-447A-AA6D-231578894E43}" dt="2021-06-09T12:51:11.992" v="583" actId="478"/>
          <ac:spMkLst>
            <pc:docMk/>
            <pc:sldMk cId="4205204138" sldId="1744"/>
            <ac:spMk id="37" creationId="{371D066F-9BDC-4B95-8A0C-A60A76BF0B8B}"/>
          </ac:spMkLst>
        </pc:spChg>
        <pc:spChg chg="add del mod ord">
          <ac:chgData name="Hamlet Markarian" userId="4926d2b407f31d77" providerId="LiveId" clId="{BF1D10A6-C8B8-447A-AA6D-231578894E43}" dt="2021-06-09T06:33:27.794" v="325" actId="21"/>
          <ac:spMkLst>
            <pc:docMk/>
            <pc:sldMk cId="4205204138" sldId="1744"/>
            <ac:spMk id="37" creationId="{4970ECE5-BD13-45B5-882A-83F550845BED}"/>
          </ac:spMkLst>
        </pc:spChg>
        <pc:spChg chg="add del mod ord">
          <ac:chgData name="Hamlet Markarian" userId="4926d2b407f31d77" providerId="LiveId" clId="{BF1D10A6-C8B8-447A-AA6D-231578894E43}" dt="2021-06-09T06:33:27.794" v="325" actId="21"/>
          <ac:spMkLst>
            <pc:docMk/>
            <pc:sldMk cId="4205204138" sldId="1744"/>
            <ac:spMk id="38" creationId="{AC57D28E-9F4C-42D0-97DD-1420E160C95F}"/>
          </ac:spMkLst>
        </pc:spChg>
        <pc:spChg chg="add mod ord">
          <ac:chgData name="Hamlet Markarian" userId="4926d2b407f31d77" providerId="LiveId" clId="{BF1D10A6-C8B8-447A-AA6D-231578894E43}" dt="2021-06-09T12:50:50.372" v="578"/>
          <ac:spMkLst>
            <pc:docMk/>
            <pc:sldMk cId="4205204138" sldId="1744"/>
            <ac:spMk id="38" creationId="{ACA510CE-1F25-4BD2-AC8A-685E957737A7}"/>
          </ac:spMkLst>
        </pc:spChg>
        <pc:spChg chg="add del mod ord">
          <ac:chgData name="Hamlet Markarian" userId="4926d2b407f31d77" providerId="LiveId" clId="{BF1D10A6-C8B8-447A-AA6D-231578894E43}" dt="2021-06-09T12:51:03.447" v="580" actId="478"/>
          <ac:spMkLst>
            <pc:docMk/>
            <pc:sldMk cId="4205204138" sldId="1744"/>
            <ac:spMk id="39" creationId="{1257BBA2-D597-4E14-B0D9-7AB547CBEC52}"/>
          </ac:spMkLst>
        </pc:spChg>
        <pc:spChg chg="add del mod ord topLvl">
          <ac:chgData name="Hamlet Markarian" userId="4926d2b407f31d77" providerId="LiveId" clId="{BF1D10A6-C8B8-447A-AA6D-231578894E43}" dt="2021-06-09T06:33:27.794" v="325" actId="21"/>
          <ac:spMkLst>
            <pc:docMk/>
            <pc:sldMk cId="4205204138" sldId="1744"/>
            <ac:spMk id="39" creationId="{41DD3BE4-E6AF-4BF0-A3D2-AD92FF98613F}"/>
          </ac:spMkLst>
        </pc:spChg>
        <pc:spChg chg="add del mod ord topLvl">
          <ac:chgData name="Hamlet Markarian" userId="4926d2b407f31d77" providerId="LiveId" clId="{BF1D10A6-C8B8-447A-AA6D-231578894E43}" dt="2021-06-09T06:33:27.794" v="325" actId="21"/>
          <ac:spMkLst>
            <pc:docMk/>
            <pc:sldMk cId="4205204138" sldId="1744"/>
            <ac:spMk id="40" creationId="{54E3EC4D-EC81-47C5-B3CF-5F7626F32EFD}"/>
          </ac:spMkLst>
        </pc:spChg>
        <pc:spChg chg="add mod ord">
          <ac:chgData name="Hamlet Markarian" userId="4926d2b407f31d77" providerId="LiveId" clId="{BF1D10A6-C8B8-447A-AA6D-231578894E43}" dt="2021-06-09T12:50:56.175" v="579"/>
          <ac:spMkLst>
            <pc:docMk/>
            <pc:sldMk cId="4205204138" sldId="1744"/>
            <ac:spMk id="40" creationId="{69FAB30B-FDB7-49B7-BDA9-B85A04EC4C08}"/>
          </ac:spMkLst>
        </pc:spChg>
        <pc:spChg chg="add del mod ord topLvl">
          <ac:chgData name="Hamlet Markarian" userId="4926d2b407f31d77" providerId="LiveId" clId="{BF1D10A6-C8B8-447A-AA6D-231578894E43}" dt="2021-06-09T06:33:27.794" v="325" actId="21"/>
          <ac:spMkLst>
            <pc:docMk/>
            <pc:sldMk cId="4205204138" sldId="1744"/>
            <ac:spMk id="41" creationId="{0AACA1FC-38BF-4E00-B3CF-3267521988A9}"/>
          </ac:spMkLst>
        </pc:spChg>
        <pc:spChg chg="add del mod ord topLvl">
          <ac:chgData name="Hamlet Markarian" userId="4926d2b407f31d77" providerId="LiveId" clId="{BF1D10A6-C8B8-447A-AA6D-231578894E43}" dt="2021-06-09T06:33:27.794" v="325" actId="21"/>
          <ac:spMkLst>
            <pc:docMk/>
            <pc:sldMk cId="4205204138" sldId="1744"/>
            <ac:spMk id="42" creationId="{09AE7920-FBE8-42D6-87EB-9832D2C7950D}"/>
          </ac:spMkLst>
        </pc:spChg>
        <pc:spChg chg="add del mod ord">
          <ac:chgData name="Hamlet Markarian" userId="4926d2b407f31d77" providerId="LiveId" clId="{BF1D10A6-C8B8-447A-AA6D-231578894E43}" dt="2021-06-09T12:51:11.992" v="583" actId="478"/>
          <ac:spMkLst>
            <pc:docMk/>
            <pc:sldMk cId="4205204138" sldId="1744"/>
            <ac:spMk id="45" creationId="{52BDC0F0-DFED-455C-ABBC-BCD13FD06A5F}"/>
          </ac:spMkLst>
        </pc:spChg>
        <pc:spChg chg="add mod ord">
          <ac:chgData name="Hamlet Markarian" userId="4926d2b407f31d77" providerId="LiveId" clId="{BF1D10A6-C8B8-447A-AA6D-231578894E43}" dt="2021-06-09T12:50:41.583" v="577" actId="167"/>
          <ac:spMkLst>
            <pc:docMk/>
            <pc:sldMk cId="4205204138" sldId="1744"/>
            <ac:spMk id="46" creationId="{2F1ADEBF-40FF-4B25-8A72-ABF629292FC0}"/>
          </ac:spMkLst>
        </pc:spChg>
        <pc:spChg chg="add del mod ord">
          <ac:chgData name="Hamlet Markarian" userId="4926d2b407f31d77" providerId="LiveId" clId="{BF1D10A6-C8B8-447A-AA6D-231578894E43}" dt="2021-06-09T12:51:05.655" v="581" actId="478"/>
          <ac:spMkLst>
            <pc:docMk/>
            <pc:sldMk cId="4205204138" sldId="1744"/>
            <ac:spMk id="47" creationId="{B4F4FA23-6C6F-44C7-88FA-C29B0E9532CD}"/>
          </ac:spMkLst>
        </pc:spChg>
        <pc:spChg chg="add mod ord">
          <ac:chgData name="Hamlet Markarian" userId="4926d2b407f31d77" providerId="LiveId" clId="{BF1D10A6-C8B8-447A-AA6D-231578894E43}" dt="2021-06-09T12:50:41.583" v="577" actId="167"/>
          <ac:spMkLst>
            <pc:docMk/>
            <pc:sldMk cId="4205204138" sldId="1744"/>
            <ac:spMk id="48" creationId="{E2654EE4-747E-4A27-B56B-33012DC83E31}"/>
          </ac:spMkLst>
        </pc:spChg>
        <pc:spChg chg="add mod ord">
          <ac:chgData name="Hamlet Markarian" userId="4926d2b407f31d77" providerId="LiveId" clId="{BF1D10A6-C8B8-447A-AA6D-231578894E43}" dt="2021-06-09T12:50:41.583" v="577" actId="167"/>
          <ac:spMkLst>
            <pc:docMk/>
            <pc:sldMk cId="4205204138" sldId="1744"/>
            <ac:spMk id="49" creationId="{9B777717-AFE2-4144-BC03-1951CA13C0C9}"/>
          </ac:spMkLst>
        </pc:spChg>
        <pc:spChg chg="add del mod ord topLvl">
          <ac:chgData name="Hamlet Markarian" userId="4926d2b407f31d77" providerId="LiveId" clId="{BF1D10A6-C8B8-447A-AA6D-231578894E43}" dt="2021-06-09T06:33:27.794" v="325" actId="21"/>
          <ac:spMkLst>
            <pc:docMk/>
            <pc:sldMk cId="4205204138" sldId="1744"/>
            <ac:spMk id="50" creationId="{60E5A60B-1180-4AD6-A027-0EE73A24940D}"/>
          </ac:spMkLst>
        </pc:spChg>
        <pc:spChg chg="add del mod ord topLvl">
          <ac:chgData name="Hamlet Markarian" userId="4926d2b407f31d77" providerId="LiveId" clId="{BF1D10A6-C8B8-447A-AA6D-231578894E43}" dt="2021-06-09T06:33:27.794" v="325" actId="21"/>
          <ac:spMkLst>
            <pc:docMk/>
            <pc:sldMk cId="4205204138" sldId="1744"/>
            <ac:spMk id="51" creationId="{880A24D2-74F3-4FD7-B9C8-590B5BF5E6C9}"/>
          </ac:spMkLst>
        </pc:spChg>
        <pc:spChg chg="add del mod ord topLvl">
          <ac:chgData name="Hamlet Markarian" userId="4926d2b407f31d77" providerId="LiveId" clId="{BF1D10A6-C8B8-447A-AA6D-231578894E43}" dt="2021-06-09T06:33:27.794" v="325" actId="21"/>
          <ac:spMkLst>
            <pc:docMk/>
            <pc:sldMk cId="4205204138" sldId="1744"/>
            <ac:spMk id="52" creationId="{A2489759-D817-4895-A9A9-B673822641BC}"/>
          </ac:spMkLst>
        </pc:spChg>
        <pc:spChg chg="add mod">
          <ac:chgData name="Hamlet Markarian" userId="4926d2b407f31d77" providerId="LiveId" clId="{BF1D10A6-C8B8-447A-AA6D-231578894E43}" dt="2021-06-09T12:55:16.822" v="626" actId="404"/>
          <ac:spMkLst>
            <pc:docMk/>
            <pc:sldMk cId="4205204138" sldId="1744"/>
            <ac:spMk id="52" creationId="{A9A2D430-93EE-4180-8A06-ABC5DD37FBD0}"/>
          </ac:spMkLst>
        </pc:spChg>
        <pc:spChg chg="add del mod ord topLvl">
          <ac:chgData name="Hamlet Markarian" userId="4926d2b407f31d77" providerId="LiveId" clId="{BF1D10A6-C8B8-447A-AA6D-231578894E43}" dt="2021-06-09T06:33:27.794" v="325" actId="21"/>
          <ac:spMkLst>
            <pc:docMk/>
            <pc:sldMk cId="4205204138" sldId="1744"/>
            <ac:spMk id="53" creationId="{79AAF5FE-9B84-49C1-83D2-CA72628BA9A4}"/>
          </ac:spMkLst>
        </pc:spChg>
        <pc:spChg chg="mod">
          <ac:chgData name="Hamlet Markarian" userId="4926d2b407f31d77" providerId="LiveId" clId="{BF1D10A6-C8B8-447A-AA6D-231578894E43}" dt="2021-06-09T13:02:03.693" v="676"/>
          <ac:spMkLst>
            <pc:docMk/>
            <pc:sldMk cId="4205204138" sldId="1744"/>
            <ac:spMk id="54" creationId="{9158ADBF-E007-4855-93F2-DBC0B60F902F}"/>
          </ac:spMkLst>
        </pc:spChg>
        <pc:spChg chg="mod">
          <ac:chgData name="Hamlet Markarian" userId="4926d2b407f31d77" providerId="LiveId" clId="{BF1D10A6-C8B8-447A-AA6D-231578894E43}" dt="2021-06-09T13:02:03.693" v="676"/>
          <ac:spMkLst>
            <pc:docMk/>
            <pc:sldMk cId="4205204138" sldId="1744"/>
            <ac:spMk id="56" creationId="{4EBFC204-BD57-4E99-83E3-978960CB8192}"/>
          </ac:spMkLst>
        </pc:spChg>
        <pc:spChg chg="add del mod ord">
          <ac:chgData name="Hamlet Markarian" userId="4926d2b407f31d77" providerId="LiveId" clId="{BF1D10A6-C8B8-447A-AA6D-231578894E43}" dt="2021-06-09T06:33:27.794" v="325" actId="21"/>
          <ac:spMkLst>
            <pc:docMk/>
            <pc:sldMk cId="4205204138" sldId="1744"/>
            <ac:spMk id="56" creationId="{73C4A941-C7BC-42F7-B92F-109198FCE92A}"/>
          </ac:spMkLst>
        </pc:spChg>
        <pc:spChg chg="mod ord">
          <ac:chgData name="Hamlet Markarian" userId="4926d2b407f31d77" providerId="LiveId" clId="{BF1D10A6-C8B8-447A-AA6D-231578894E43}" dt="2021-06-09T12:56:17.240" v="636" actId="1036"/>
          <ac:spMkLst>
            <pc:docMk/>
            <pc:sldMk cId="4205204138" sldId="1744"/>
            <ac:spMk id="57" creationId="{B79FE3FB-DDD9-4C52-A866-E3982D872286}"/>
          </ac:spMkLst>
        </pc:spChg>
        <pc:spChg chg="add del mod ord">
          <ac:chgData name="Hamlet Markarian" userId="4926d2b407f31d77" providerId="LiveId" clId="{BF1D10A6-C8B8-447A-AA6D-231578894E43}" dt="2021-06-09T06:33:27.794" v="325" actId="21"/>
          <ac:spMkLst>
            <pc:docMk/>
            <pc:sldMk cId="4205204138" sldId="1744"/>
            <ac:spMk id="58" creationId="{6B43D904-6235-405F-A021-68BA21A50299}"/>
          </ac:spMkLst>
        </pc:spChg>
        <pc:spChg chg="mod">
          <ac:chgData name="Hamlet Markarian" userId="4926d2b407f31d77" providerId="LiveId" clId="{BF1D10A6-C8B8-447A-AA6D-231578894E43}" dt="2021-06-09T13:02:03.693" v="676"/>
          <ac:spMkLst>
            <pc:docMk/>
            <pc:sldMk cId="4205204138" sldId="1744"/>
            <ac:spMk id="58" creationId="{82C0ED37-223B-4CAA-B920-00296B21F3A1}"/>
          </ac:spMkLst>
        </pc:spChg>
        <pc:spChg chg="mod">
          <ac:chgData name="Hamlet Markarian" userId="4926d2b407f31d77" providerId="LiveId" clId="{BF1D10A6-C8B8-447A-AA6D-231578894E43}" dt="2021-06-09T13:02:03.693" v="676"/>
          <ac:spMkLst>
            <pc:docMk/>
            <pc:sldMk cId="4205204138" sldId="1744"/>
            <ac:spMk id="60" creationId="{5BB3F931-6D35-4CC5-829F-E195F3637365}"/>
          </ac:spMkLst>
        </pc:spChg>
        <pc:spChg chg="add del mod ord">
          <ac:chgData name="Hamlet Markarian" userId="4926d2b407f31d77" providerId="LiveId" clId="{BF1D10A6-C8B8-447A-AA6D-231578894E43}" dt="2021-06-09T06:33:27.794" v="325" actId="21"/>
          <ac:spMkLst>
            <pc:docMk/>
            <pc:sldMk cId="4205204138" sldId="1744"/>
            <ac:spMk id="60" creationId="{C54298B3-12C4-4BE2-996D-E2E74DA7DB37}"/>
          </ac:spMkLst>
        </pc:spChg>
        <pc:spChg chg="add mod">
          <ac:chgData name="Hamlet Markarian" userId="4926d2b407f31d77" providerId="LiveId" clId="{BF1D10A6-C8B8-447A-AA6D-231578894E43}" dt="2021-06-09T12:55:14.968" v="625" actId="404"/>
          <ac:spMkLst>
            <pc:docMk/>
            <pc:sldMk cId="4205204138" sldId="1744"/>
            <ac:spMk id="61" creationId="{DDCCED27-782C-4C4E-BE17-2AF5E94DDF18}"/>
          </ac:spMkLst>
        </pc:spChg>
        <pc:spChg chg="add del mod">
          <ac:chgData name="Hamlet Markarian" userId="4926d2b407f31d77" providerId="LiveId" clId="{BF1D10A6-C8B8-447A-AA6D-231578894E43}" dt="2021-06-09T12:50:38.375" v="575" actId="478"/>
          <ac:spMkLst>
            <pc:docMk/>
            <pc:sldMk cId="4205204138" sldId="1744"/>
            <ac:spMk id="62" creationId="{37465C46-D095-4036-A7FF-1D0E02BE1107}"/>
          </ac:spMkLst>
        </pc:spChg>
        <pc:spChg chg="add del mod">
          <ac:chgData name="Hamlet Markarian" userId="4926d2b407f31d77" providerId="LiveId" clId="{BF1D10A6-C8B8-447A-AA6D-231578894E43}" dt="2021-06-09T12:50:38.375" v="575" actId="478"/>
          <ac:spMkLst>
            <pc:docMk/>
            <pc:sldMk cId="4205204138" sldId="1744"/>
            <ac:spMk id="64" creationId="{570FB99D-1077-4407-A41E-D28A4FDFFBD4}"/>
          </ac:spMkLst>
        </pc:spChg>
        <pc:spChg chg="add del mod">
          <ac:chgData name="Hamlet Markarian" userId="4926d2b407f31d77" providerId="LiveId" clId="{BF1D10A6-C8B8-447A-AA6D-231578894E43}" dt="2021-06-09T12:50:38.375" v="575" actId="478"/>
          <ac:spMkLst>
            <pc:docMk/>
            <pc:sldMk cId="4205204138" sldId="1744"/>
            <ac:spMk id="65" creationId="{08D9087F-83D0-42DC-9563-CA33927EA434}"/>
          </ac:spMkLst>
        </pc:spChg>
        <pc:spChg chg="add del mod">
          <ac:chgData name="Hamlet Markarian" userId="4926d2b407f31d77" providerId="LiveId" clId="{BF1D10A6-C8B8-447A-AA6D-231578894E43}" dt="2021-06-09T12:50:38.375" v="575" actId="478"/>
          <ac:spMkLst>
            <pc:docMk/>
            <pc:sldMk cId="4205204138" sldId="1744"/>
            <ac:spMk id="66" creationId="{4DAA57AA-A427-47A4-9BEB-EB52893217EF}"/>
          </ac:spMkLst>
        </pc:spChg>
        <pc:spChg chg="mod">
          <ac:chgData name="Hamlet Markarian" userId="4926d2b407f31d77" providerId="LiveId" clId="{BF1D10A6-C8B8-447A-AA6D-231578894E43}" dt="2021-06-09T13:02:03.693" v="676"/>
          <ac:spMkLst>
            <pc:docMk/>
            <pc:sldMk cId="4205204138" sldId="1744"/>
            <ac:spMk id="67" creationId="{0941E031-2D5A-4076-A099-9370297B82AE}"/>
          </ac:spMkLst>
        </pc:spChg>
        <pc:spChg chg="mod">
          <ac:chgData name="Hamlet Markarian" userId="4926d2b407f31d77" providerId="LiveId" clId="{BF1D10A6-C8B8-447A-AA6D-231578894E43}" dt="2021-06-09T13:02:03.693" v="676"/>
          <ac:spMkLst>
            <pc:docMk/>
            <pc:sldMk cId="4205204138" sldId="1744"/>
            <ac:spMk id="68" creationId="{F960B8A2-E411-4C4C-89F8-40658C48008C}"/>
          </ac:spMkLst>
        </pc:spChg>
        <pc:grpChg chg="add del mod">
          <ac:chgData name="Hamlet Markarian" userId="4926d2b407f31d77" providerId="LiveId" clId="{BF1D10A6-C8B8-447A-AA6D-231578894E43}" dt="2021-06-09T05:58:58.320" v="24" actId="165"/>
          <ac:grpSpMkLst>
            <pc:docMk/>
            <pc:sldMk cId="4205204138" sldId="1744"/>
            <ac:grpSpMk id="3" creationId="{BB1F1DEC-E749-4C86-8EE0-E28D359B4E6D}"/>
          </ac:grpSpMkLst>
        </pc:grpChg>
        <pc:grpChg chg="add del mod">
          <ac:chgData name="Hamlet Markarian" userId="4926d2b407f31d77" providerId="LiveId" clId="{BF1D10A6-C8B8-447A-AA6D-231578894E43}" dt="2021-06-09T06:12:47.791" v="119" actId="165"/>
          <ac:grpSpMkLst>
            <pc:docMk/>
            <pc:sldMk cId="4205204138" sldId="1744"/>
            <ac:grpSpMk id="7" creationId="{AD137CC9-E93E-4EE9-BF2B-CE2659BA3572}"/>
          </ac:grpSpMkLst>
        </pc:grpChg>
        <pc:grpChg chg="add del mod ord">
          <ac:chgData name="Hamlet Markarian" userId="4926d2b407f31d77" providerId="LiveId" clId="{BF1D10A6-C8B8-447A-AA6D-231578894E43}" dt="2021-06-09T06:25:35.119" v="225" actId="165"/>
          <ac:grpSpMkLst>
            <pc:docMk/>
            <pc:sldMk cId="4205204138" sldId="1744"/>
            <ac:grpSpMk id="8" creationId="{FBC54242-9F17-408F-ACED-5DE560C18C33}"/>
          </ac:grpSpMkLst>
        </pc:grpChg>
        <pc:grpChg chg="add del mod ord">
          <ac:chgData name="Hamlet Markarian" userId="4926d2b407f31d77" providerId="LiveId" clId="{BF1D10A6-C8B8-447A-AA6D-231578894E43}" dt="2021-06-09T06:32:33.006" v="320" actId="165"/>
          <ac:grpSpMkLst>
            <pc:docMk/>
            <pc:sldMk cId="4205204138" sldId="1744"/>
            <ac:grpSpMk id="12" creationId="{DC17F491-CDE0-48C0-B5DE-B764D751CBAE}"/>
          </ac:grpSpMkLst>
        </pc:grpChg>
        <pc:grpChg chg="add mod ord">
          <ac:chgData name="Hamlet Markarian" userId="4926d2b407f31d77" providerId="LiveId" clId="{BF1D10A6-C8B8-447A-AA6D-231578894E43}" dt="2021-06-09T13:02:05.078" v="677" actId="167"/>
          <ac:grpSpMkLst>
            <pc:docMk/>
            <pc:sldMk cId="4205204138" sldId="1744"/>
            <ac:grpSpMk id="53" creationId="{D6254E4C-637B-4D0A-89F0-B41444C0FB0A}"/>
          </ac:grpSpMkLst>
        </pc:grpChg>
        <pc:grpChg chg="del mod ord">
          <ac:chgData name="Hamlet Markarian" userId="4926d2b407f31d77" providerId="LiveId" clId="{BF1D10A6-C8B8-447A-AA6D-231578894E43}" dt="2021-06-09T06:33:27.794" v="325" actId="21"/>
          <ac:grpSpMkLst>
            <pc:docMk/>
            <pc:sldMk cId="4205204138" sldId="1744"/>
            <ac:grpSpMk id="85" creationId="{2386B6A7-AA72-4C56-84B2-783D455833CA}"/>
          </ac:grpSpMkLst>
        </pc:grpChg>
        <pc:picChg chg="mod">
          <ac:chgData name="Hamlet Markarian" userId="4926d2b407f31d77" providerId="LiveId" clId="{BF1D10A6-C8B8-447A-AA6D-231578894E43}" dt="2021-06-09T12:56:17.240" v="636" actId="1036"/>
          <ac:picMkLst>
            <pc:docMk/>
            <pc:sldMk cId="4205204138" sldId="1744"/>
            <ac:picMk id="24" creationId="{CF495271-C8FB-4340-8152-05DF2B0DBC5D}"/>
          </ac:picMkLst>
        </pc:picChg>
        <pc:picChg chg="mod">
          <ac:chgData name="Hamlet Markarian" userId="4926d2b407f31d77" providerId="LiveId" clId="{BF1D10A6-C8B8-447A-AA6D-231578894E43}" dt="2021-06-09T06:04:55.793" v="56"/>
          <ac:picMkLst>
            <pc:docMk/>
            <pc:sldMk cId="4205204138" sldId="1744"/>
            <ac:picMk id="30" creationId="{4836E05A-2385-420A-82D2-AC28A3FB9EEC}"/>
          </ac:picMkLst>
        </pc:picChg>
        <pc:picChg chg="del mod">
          <ac:chgData name="Hamlet Markarian" userId="4926d2b407f31d77" providerId="LiveId" clId="{BF1D10A6-C8B8-447A-AA6D-231578894E43}" dt="2021-06-09T12:49:22.775" v="568" actId="478"/>
          <ac:picMkLst>
            <pc:docMk/>
            <pc:sldMk cId="4205204138" sldId="1744"/>
            <ac:picMk id="31" creationId="{230D3942-CB7F-4F57-8D15-9EC0518A5700}"/>
          </ac:picMkLst>
        </pc:picChg>
        <pc:picChg chg="add del mod ord">
          <ac:chgData name="Hamlet Markarian" userId="4926d2b407f31d77" providerId="LiveId" clId="{BF1D10A6-C8B8-447A-AA6D-231578894E43}" dt="2021-06-09T12:51:11.992" v="583" actId="478"/>
          <ac:picMkLst>
            <pc:docMk/>
            <pc:sldMk cId="4205204138" sldId="1744"/>
            <ac:picMk id="41" creationId="{8CF7FE11-9F6D-4091-9513-B23FC960D284}"/>
          </ac:picMkLst>
        </pc:picChg>
        <pc:picChg chg="add mod ord">
          <ac:chgData name="Hamlet Markarian" userId="4926d2b407f31d77" providerId="LiveId" clId="{BF1D10A6-C8B8-447A-AA6D-231578894E43}" dt="2021-06-09T12:52:23.985" v="601" actId="207"/>
          <ac:picMkLst>
            <pc:docMk/>
            <pc:sldMk cId="4205204138" sldId="1744"/>
            <ac:picMk id="42" creationId="{D17D88D5-F0F9-4764-89BA-77BC4B44FC97}"/>
          </ac:picMkLst>
        </pc:picChg>
        <pc:picChg chg="add del mod ord">
          <ac:chgData name="Hamlet Markarian" userId="4926d2b407f31d77" providerId="LiveId" clId="{BF1D10A6-C8B8-447A-AA6D-231578894E43}" dt="2021-06-09T12:51:03.447" v="580" actId="478"/>
          <ac:picMkLst>
            <pc:docMk/>
            <pc:sldMk cId="4205204138" sldId="1744"/>
            <ac:picMk id="43" creationId="{60DA0D56-3677-48B7-B7EC-04D074ED60EA}"/>
          </ac:picMkLst>
        </pc:picChg>
        <pc:picChg chg="add del mod ord">
          <ac:chgData name="Hamlet Markarian" userId="4926d2b407f31d77" providerId="LiveId" clId="{BF1D10A6-C8B8-447A-AA6D-231578894E43}" dt="2021-06-09T06:33:27.794" v="325" actId="21"/>
          <ac:picMkLst>
            <pc:docMk/>
            <pc:sldMk cId="4205204138" sldId="1744"/>
            <ac:picMk id="43" creationId="{9C60E63C-2419-4306-8893-C9EA492C6236}"/>
          </ac:picMkLst>
        </pc:picChg>
        <pc:picChg chg="add mod ord">
          <ac:chgData name="Hamlet Markarian" userId="4926d2b407f31d77" providerId="LiveId" clId="{BF1D10A6-C8B8-447A-AA6D-231578894E43}" dt="2021-06-09T12:52:46.850" v="603" actId="207"/>
          <ac:picMkLst>
            <pc:docMk/>
            <pc:sldMk cId="4205204138" sldId="1744"/>
            <ac:picMk id="44" creationId="{9B36EF78-C25F-4608-BC8F-DE1F14266EDF}"/>
          </ac:picMkLst>
        </pc:picChg>
        <pc:picChg chg="add del mod ord">
          <ac:chgData name="Hamlet Markarian" userId="4926d2b407f31d77" providerId="LiveId" clId="{BF1D10A6-C8B8-447A-AA6D-231578894E43}" dt="2021-06-09T06:33:27.794" v="325" actId="21"/>
          <ac:picMkLst>
            <pc:docMk/>
            <pc:sldMk cId="4205204138" sldId="1744"/>
            <ac:picMk id="44" creationId="{DD68A26A-1FDF-4807-8ABC-5D03E18AFF3E}"/>
          </ac:picMkLst>
        </pc:picChg>
        <pc:picChg chg="add del mod ord">
          <ac:chgData name="Hamlet Markarian" userId="4926d2b407f31d77" providerId="LiveId" clId="{BF1D10A6-C8B8-447A-AA6D-231578894E43}" dt="2021-06-09T06:33:27.794" v="325" actId="21"/>
          <ac:picMkLst>
            <pc:docMk/>
            <pc:sldMk cId="4205204138" sldId="1744"/>
            <ac:picMk id="45" creationId="{5B564246-47EF-4C3F-8C42-4ADAF5E66E97}"/>
          </ac:picMkLst>
        </pc:picChg>
        <pc:picChg chg="add del mod ord">
          <ac:chgData name="Hamlet Markarian" userId="4926d2b407f31d77" providerId="LiveId" clId="{BF1D10A6-C8B8-447A-AA6D-231578894E43}" dt="2021-06-09T06:33:27.794" v="325" actId="21"/>
          <ac:picMkLst>
            <pc:docMk/>
            <pc:sldMk cId="4205204138" sldId="1744"/>
            <ac:picMk id="46" creationId="{84916D4A-5F39-4BB7-8599-EF08134A9C95}"/>
          </ac:picMkLst>
        </pc:picChg>
        <pc:picChg chg="add del mod ord">
          <ac:chgData name="Hamlet Markarian" userId="4926d2b407f31d77" providerId="LiveId" clId="{BF1D10A6-C8B8-447A-AA6D-231578894E43}" dt="2021-06-09T12:51:03.447" v="580" actId="478"/>
          <ac:picMkLst>
            <pc:docMk/>
            <pc:sldMk cId="4205204138" sldId="1744"/>
            <ac:picMk id="50" creationId="{B1EE177B-9467-4386-8D5D-A8A9862786F4}"/>
          </ac:picMkLst>
        </pc:picChg>
        <pc:picChg chg="add del mod ord">
          <ac:chgData name="Hamlet Markarian" userId="4926d2b407f31d77" providerId="LiveId" clId="{BF1D10A6-C8B8-447A-AA6D-231578894E43}" dt="2021-06-09T12:51:03.447" v="580" actId="478"/>
          <ac:picMkLst>
            <pc:docMk/>
            <pc:sldMk cId="4205204138" sldId="1744"/>
            <ac:picMk id="51" creationId="{36153161-E108-4B8F-865B-FE4F3BDA3D08}"/>
          </ac:picMkLst>
        </pc:picChg>
        <pc:picChg chg="mod ord topLvl">
          <ac:chgData name="Hamlet Markarian" userId="4926d2b407f31d77" providerId="LiveId" clId="{BF1D10A6-C8B8-447A-AA6D-231578894E43}" dt="2021-06-09T12:47:01.256" v="534" actId="1036"/>
          <ac:picMkLst>
            <pc:docMk/>
            <pc:sldMk cId="4205204138" sldId="1744"/>
            <ac:picMk id="55" creationId="{8949BDD1-2918-4A15-97B5-46AA812BFC63}"/>
          </ac:picMkLst>
        </pc:picChg>
        <pc:picChg chg="mod ord">
          <ac:chgData name="Hamlet Markarian" userId="4926d2b407f31d77" providerId="LiveId" clId="{BF1D10A6-C8B8-447A-AA6D-231578894E43}" dt="2021-06-09T12:56:17.240" v="636" actId="1036"/>
          <ac:picMkLst>
            <pc:docMk/>
            <pc:sldMk cId="4205204138" sldId="1744"/>
            <ac:picMk id="59" creationId="{B9526696-E983-4EDA-8A8C-E710C71CB59C}"/>
          </ac:picMkLst>
        </pc:picChg>
        <pc:picChg chg="mod ord">
          <ac:chgData name="Hamlet Markarian" userId="4926d2b407f31d77" providerId="LiveId" clId="{BF1D10A6-C8B8-447A-AA6D-231578894E43}" dt="2021-06-09T06:26:41.017" v="281" actId="12789"/>
          <ac:picMkLst>
            <pc:docMk/>
            <pc:sldMk cId="4205204138" sldId="1744"/>
            <ac:picMk id="63" creationId="{42E5420B-3090-4C28-A5A9-60807EFF2A15}"/>
          </ac:picMkLst>
        </pc:picChg>
        <pc:picChg chg="add del mod">
          <ac:chgData name="Hamlet Markarian" userId="4926d2b407f31d77" providerId="LiveId" clId="{BF1D10A6-C8B8-447A-AA6D-231578894E43}" dt="2021-06-09T12:49:43.052" v="573"/>
          <ac:picMkLst>
            <pc:docMk/>
            <pc:sldMk cId="4205204138" sldId="1744"/>
            <ac:picMk id="1026" creationId="{325913AE-8640-4651-B503-B33A7B21F47C}"/>
          </ac:picMkLst>
        </pc:picChg>
        <pc:picChg chg="add del mod">
          <ac:chgData name="Hamlet Markarian" userId="4926d2b407f31d77" providerId="LiveId" clId="{BF1D10A6-C8B8-447A-AA6D-231578894E43}" dt="2021-06-09T06:05:04.898" v="57"/>
          <ac:picMkLst>
            <pc:docMk/>
            <pc:sldMk cId="4205204138" sldId="1744"/>
            <ac:picMk id="1026" creationId="{AB377AFF-1F01-48F5-9B23-869F2B73095C}"/>
          </ac:picMkLst>
        </pc:picChg>
        <pc:cxnChg chg="add del mod">
          <ac:chgData name="Hamlet Markarian" userId="4926d2b407f31d77" providerId="LiveId" clId="{BF1D10A6-C8B8-447A-AA6D-231578894E43}" dt="2021-06-09T06:30:00.461" v="302" actId="478"/>
          <ac:cxnSpMkLst>
            <pc:docMk/>
            <pc:sldMk cId="4205204138" sldId="1744"/>
            <ac:cxnSpMk id="10" creationId="{45F546B3-D178-4576-885E-C29774679D17}"/>
          </ac:cxnSpMkLst>
        </pc:cxnChg>
        <pc:cxnChg chg="del">
          <ac:chgData name="Hamlet Markarian" userId="4926d2b407f31d77" providerId="LiveId" clId="{BF1D10A6-C8B8-447A-AA6D-231578894E43}" dt="2021-06-09T05:57:09.471" v="7" actId="478"/>
          <ac:cxnSpMkLst>
            <pc:docMk/>
            <pc:sldMk cId="4205204138" sldId="1744"/>
            <ac:cxnSpMk id="28" creationId="{CDA29822-9F8A-4E78-AEA8-FEEC057A4AA2}"/>
          </ac:cxnSpMkLst>
        </pc:cxnChg>
      </pc:sldChg>
      <pc:sldChg chg="modSp add mod modTransition">
        <pc:chgData name="Hamlet Markarian" userId="4926d2b407f31d77" providerId="LiveId" clId="{BF1D10A6-C8B8-447A-AA6D-231578894E43}" dt="2021-06-09T12:56:45.486" v="640"/>
        <pc:sldMkLst>
          <pc:docMk/>
          <pc:sldMk cId="891322896" sldId="1745"/>
        </pc:sldMkLst>
        <pc:spChg chg="mod">
          <ac:chgData name="Hamlet Markarian" userId="4926d2b407f31d77" providerId="LiveId" clId="{BF1D10A6-C8B8-447A-AA6D-231578894E43}" dt="2021-06-09T12:45:52.932" v="517" actId="404"/>
          <ac:spMkLst>
            <pc:docMk/>
            <pc:sldMk cId="891322896" sldId="1745"/>
            <ac:spMk id="14" creationId="{8C0A38DE-7E13-4312-9AFA-866AA71C4C95}"/>
          </ac:spMkLst>
        </pc:spChg>
      </pc:sldChg>
      <pc:sldChg chg="modSp add mod modTransition">
        <pc:chgData name="Hamlet Markarian" userId="4926d2b407f31d77" providerId="LiveId" clId="{BF1D10A6-C8B8-447A-AA6D-231578894E43}" dt="2021-06-09T12:56:45.486" v="640"/>
        <pc:sldMkLst>
          <pc:docMk/>
          <pc:sldMk cId="3147568608" sldId="1746"/>
        </pc:sldMkLst>
        <pc:spChg chg="mod">
          <ac:chgData name="Hamlet Markarian" userId="4926d2b407f31d77" providerId="LiveId" clId="{BF1D10A6-C8B8-447A-AA6D-231578894E43}" dt="2021-06-09T12:45:49.847" v="514" actId="404"/>
          <ac:spMkLst>
            <pc:docMk/>
            <pc:sldMk cId="3147568608" sldId="1746"/>
            <ac:spMk id="14" creationId="{8C0A38DE-7E13-4312-9AFA-866AA71C4C95}"/>
          </ac:spMkLst>
        </pc:spChg>
      </pc:sldChg>
      <pc:sldChg chg="modSp add mod modTransition">
        <pc:chgData name="Hamlet Markarian" userId="4926d2b407f31d77" providerId="LiveId" clId="{BF1D10A6-C8B8-447A-AA6D-231578894E43}" dt="2021-06-09T12:56:45.486" v="640"/>
        <pc:sldMkLst>
          <pc:docMk/>
          <pc:sldMk cId="1580579950" sldId="1747"/>
        </pc:sldMkLst>
        <pc:spChg chg="mod">
          <ac:chgData name="Hamlet Markarian" userId="4926d2b407f31d77" providerId="LiveId" clId="{BF1D10A6-C8B8-447A-AA6D-231578894E43}" dt="2021-06-09T12:45:42.709" v="511" actId="404"/>
          <ac:spMkLst>
            <pc:docMk/>
            <pc:sldMk cId="1580579950" sldId="1747"/>
            <ac:spMk id="14" creationId="{8C0A38DE-7E13-4312-9AFA-866AA71C4C95}"/>
          </ac:spMkLst>
        </pc:spChg>
      </pc:sldChg>
      <pc:sldChg chg="modSp add mod ord modTransition">
        <pc:chgData name="Hamlet Markarian" userId="4926d2b407f31d77" providerId="LiveId" clId="{BF1D10A6-C8B8-447A-AA6D-231578894E43}" dt="2021-06-09T13:54:06.844" v="1194" actId="1035"/>
        <pc:sldMkLst>
          <pc:docMk/>
          <pc:sldMk cId="3138908708" sldId="1748"/>
        </pc:sldMkLst>
        <pc:spChg chg="mod">
          <ac:chgData name="Hamlet Markarian" userId="4926d2b407f31d77" providerId="LiveId" clId="{BF1D10A6-C8B8-447A-AA6D-231578894E43}" dt="2021-06-09T13:10:09.934" v="768" actId="6549"/>
          <ac:spMkLst>
            <pc:docMk/>
            <pc:sldMk cId="3138908708" sldId="1748"/>
            <ac:spMk id="5" creationId="{BC01E833-A438-4C2A-AF28-2B402D7F80E5}"/>
          </ac:spMkLst>
        </pc:spChg>
        <pc:spChg chg="mod">
          <ac:chgData name="Hamlet Markarian" userId="4926d2b407f31d77" providerId="LiveId" clId="{BF1D10A6-C8B8-447A-AA6D-231578894E43}" dt="2021-06-09T13:08:02.251" v="751" actId="20577"/>
          <ac:spMkLst>
            <pc:docMk/>
            <pc:sldMk cId="3138908708" sldId="1748"/>
            <ac:spMk id="57" creationId="{B79FE3FB-DDD9-4C52-A866-E3982D872286}"/>
          </ac:spMkLst>
        </pc:spChg>
        <pc:spChg chg="mod">
          <ac:chgData name="Hamlet Markarian" userId="4926d2b407f31d77" providerId="LiveId" clId="{BF1D10A6-C8B8-447A-AA6D-231578894E43}" dt="2021-06-09T13:54:06.844" v="1194" actId="1035"/>
          <ac:spMkLst>
            <pc:docMk/>
            <pc:sldMk cId="3138908708" sldId="1748"/>
            <ac:spMk id="61" creationId="{DDCCED27-782C-4C4E-BE17-2AF5E94DDF18}"/>
          </ac:spMkLst>
        </pc:spChg>
        <pc:spChg chg="mod">
          <ac:chgData name="Hamlet Markarian" userId="4926d2b407f31d77" providerId="LiveId" clId="{BF1D10A6-C8B8-447A-AA6D-231578894E43}" dt="2021-06-09T13:54:06.844" v="1194" actId="1035"/>
          <ac:spMkLst>
            <pc:docMk/>
            <pc:sldMk cId="3138908708" sldId="1748"/>
            <ac:spMk id="62" creationId="{37465C46-D095-4036-A7FF-1D0E02BE1107}"/>
          </ac:spMkLst>
        </pc:spChg>
        <pc:spChg chg="mod">
          <ac:chgData name="Hamlet Markarian" userId="4926d2b407f31d77" providerId="LiveId" clId="{BF1D10A6-C8B8-447A-AA6D-231578894E43}" dt="2021-06-09T13:54:06.844" v="1194" actId="1035"/>
          <ac:spMkLst>
            <pc:docMk/>
            <pc:sldMk cId="3138908708" sldId="1748"/>
            <ac:spMk id="64" creationId="{570FB99D-1077-4407-A41E-D28A4FDFFBD4}"/>
          </ac:spMkLst>
        </pc:spChg>
        <pc:spChg chg="mod">
          <ac:chgData name="Hamlet Markarian" userId="4926d2b407f31d77" providerId="LiveId" clId="{BF1D10A6-C8B8-447A-AA6D-231578894E43}" dt="2021-06-09T13:11:07.067" v="813" actId="20577"/>
          <ac:spMkLst>
            <pc:docMk/>
            <pc:sldMk cId="3138908708" sldId="1748"/>
            <ac:spMk id="65" creationId="{08D9087F-83D0-42DC-9563-CA33927EA434}"/>
          </ac:spMkLst>
        </pc:spChg>
        <pc:spChg chg="mod">
          <ac:chgData name="Hamlet Markarian" userId="4926d2b407f31d77" providerId="LiveId" clId="{BF1D10A6-C8B8-447A-AA6D-231578894E43}" dt="2021-06-09T13:18:37.293" v="893" actId="20577"/>
          <ac:spMkLst>
            <pc:docMk/>
            <pc:sldMk cId="3138908708" sldId="1748"/>
            <ac:spMk id="66" creationId="{4DAA57AA-A427-47A4-9BEB-EB52893217EF}"/>
          </ac:spMkLst>
        </pc:spChg>
      </pc:sldChg>
      <pc:sldChg chg="addSp delSp modSp add mod modTransition">
        <pc:chgData name="Hamlet Markarian" userId="4926d2b407f31d77" providerId="LiveId" clId="{BF1D10A6-C8B8-447A-AA6D-231578894E43}" dt="2021-06-09T13:54:01.294" v="1189" actId="1035"/>
        <pc:sldMkLst>
          <pc:docMk/>
          <pc:sldMk cId="408170814" sldId="1749"/>
        </pc:sldMkLst>
        <pc:spChg chg="mod">
          <ac:chgData name="Hamlet Markarian" userId="4926d2b407f31d77" providerId="LiveId" clId="{BF1D10A6-C8B8-447A-AA6D-231578894E43}" dt="2021-06-09T12:54:31.432" v="613"/>
          <ac:spMkLst>
            <pc:docMk/>
            <pc:sldMk cId="408170814" sldId="1749"/>
            <ac:spMk id="5" creationId="{BC01E833-A438-4C2A-AF28-2B402D7F80E5}"/>
          </ac:spMkLst>
        </pc:spChg>
        <pc:spChg chg="mod">
          <ac:chgData name="Hamlet Markarian" userId="4926d2b407f31d77" providerId="LiveId" clId="{BF1D10A6-C8B8-447A-AA6D-231578894E43}" dt="2021-06-09T12:55:47.452" v="630" actId="167"/>
          <ac:spMkLst>
            <pc:docMk/>
            <pc:sldMk cId="408170814" sldId="1749"/>
            <ac:spMk id="26" creationId="{7D958F8C-1181-46F0-9607-CC88656B8333}"/>
          </ac:spMkLst>
        </pc:spChg>
        <pc:spChg chg="mod">
          <ac:chgData name="Hamlet Markarian" userId="4926d2b407f31d77" providerId="LiveId" clId="{BF1D10A6-C8B8-447A-AA6D-231578894E43}" dt="2021-06-09T12:55:47.452" v="630" actId="167"/>
          <ac:spMkLst>
            <pc:docMk/>
            <pc:sldMk cId="408170814" sldId="1749"/>
            <ac:spMk id="28" creationId="{80A83A9F-F0FC-48D6-B7C7-8323AA2676BE}"/>
          </ac:spMkLst>
        </pc:spChg>
        <pc:spChg chg="del">
          <ac:chgData name="Hamlet Markarian" userId="4926d2b407f31d77" providerId="LiveId" clId="{BF1D10A6-C8B8-447A-AA6D-231578894E43}" dt="2021-06-09T13:11:27.545" v="814" actId="478"/>
          <ac:spMkLst>
            <pc:docMk/>
            <pc:sldMk cId="408170814" sldId="1749"/>
            <ac:spMk id="29" creationId="{7117E5D8-F283-447B-8CA7-C843E5485956}"/>
          </ac:spMkLst>
        </pc:spChg>
        <pc:spChg chg="add mod">
          <ac:chgData name="Hamlet Markarian" userId="4926d2b407f31d77" providerId="LiveId" clId="{BF1D10A6-C8B8-447A-AA6D-231578894E43}" dt="2021-06-09T12:55:53.470" v="631" actId="14100"/>
          <ac:spMkLst>
            <pc:docMk/>
            <pc:sldMk cId="408170814" sldId="1749"/>
            <ac:spMk id="31" creationId="{083925C8-84F3-438A-AD06-941FDC20F7CF}"/>
          </ac:spMkLst>
        </pc:spChg>
        <pc:spChg chg="del mod">
          <ac:chgData name="Hamlet Markarian" userId="4926d2b407f31d77" providerId="LiveId" clId="{BF1D10A6-C8B8-447A-AA6D-231578894E43}" dt="2021-06-09T13:11:27.545" v="814" actId="478"/>
          <ac:spMkLst>
            <pc:docMk/>
            <pc:sldMk cId="408170814" sldId="1749"/>
            <ac:spMk id="32" creationId="{7FB8C0CA-2811-4D85-BE2D-ADA8471CE68E}"/>
          </ac:spMkLst>
        </pc:spChg>
        <pc:spChg chg="add mod">
          <ac:chgData name="Hamlet Markarian" userId="4926d2b407f31d77" providerId="LiveId" clId="{BF1D10A6-C8B8-447A-AA6D-231578894E43}" dt="2021-06-09T12:55:56.424" v="632" actId="1076"/>
          <ac:spMkLst>
            <pc:docMk/>
            <pc:sldMk cId="408170814" sldId="1749"/>
            <ac:spMk id="33" creationId="{B7741065-0B62-4005-92FB-B0945E0A87F6}"/>
          </ac:spMkLst>
        </pc:spChg>
        <pc:spChg chg="mod">
          <ac:chgData name="Hamlet Markarian" userId="4926d2b407f31d77" providerId="LiveId" clId="{BF1D10A6-C8B8-447A-AA6D-231578894E43}" dt="2021-06-09T13:11:47.723" v="827" actId="1035"/>
          <ac:spMkLst>
            <pc:docMk/>
            <pc:sldMk cId="408170814" sldId="1749"/>
            <ac:spMk id="34" creationId="{8D39D343-1129-4D71-8A90-F23E78CC0EB0}"/>
          </ac:spMkLst>
        </pc:spChg>
        <pc:spChg chg="mod">
          <ac:chgData name="Hamlet Markarian" userId="4926d2b407f31d77" providerId="LiveId" clId="{BF1D10A6-C8B8-447A-AA6D-231578894E43}" dt="2021-06-09T12:56:01.013" v="633" actId="1076"/>
          <ac:spMkLst>
            <pc:docMk/>
            <pc:sldMk cId="408170814" sldId="1749"/>
            <ac:spMk id="37" creationId="{C561370C-3510-4A5A-AE6B-11FA48937AE3}"/>
          </ac:spMkLst>
        </pc:spChg>
        <pc:spChg chg="mod">
          <ac:chgData name="Hamlet Markarian" userId="4926d2b407f31d77" providerId="LiveId" clId="{BF1D10A6-C8B8-447A-AA6D-231578894E43}" dt="2021-06-09T12:54:53.209" v="620"/>
          <ac:spMkLst>
            <pc:docMk/>
            <pc:sldMk cId="408170814" sldId="1749"/>
            <ac:spMk id="38" creationId="{ACA510CE-1F25-4BD2-AC8A-685E957737A7}"/>
          </ac:spMkLst>
        </pc:spChg>
        <pc:spChg chg="mod">
          <ac:chgData name="Hamlet Markarian" userId="4926d2b407f31d77" providerId="LiveId" clId="{BF1D10A6-C8B8-447A-AA6D-231578894E43}" dt="2021-06-09T12:56:01.013" v="633" actId="1076"/>
          <ac:spMkLst>
            <pc:docMk/>
            <pc:sldMk cId="408170814" sldId="1749"/>
            <ac:spMk id="39" creationId="{C761C45D-0305-4600-A6F3-E8778FA4BC45}"/>
          </ac:spMkLst>
        </pc:spChg>
        <pc:spChg chg="mod">
          <ac:chgData name="Hamlet Markarian" userId="4926d2b407f31d77" providerId="LiveId" clId="{BF1D10A6-C8B8-447A-AA6D-231578894E43}" dt="2021-06-09T12:56:01.013" v="633" actId="1076"/>
          <ac:spMkLst>
            <pc:docMk/>
            <pc:sldMk cId="408170814" sldId="1749"/>
            <ac:spMk id="41" creationId="{45324848-7D8A-444D-80F7-1B13A9837F9A}"/>
          </ac:spMkLst>
        </pc:spChg>
        <pc:spChg chg="mod">
          <ac:chgData name="Hamlet Markarian" userId="4926d2b407f31d77" providerId="LiveId" clId="{BF1D10A6-C8B8-447A-AA6D-231578894E43}" dt="2021-06-09T12:56:01.013" v="633" actId="1076"/>
          <ac:spMkLst>
            <pc:docMk/>
            <pc:sldMk cId="408170814" sldId="1749"/>
            <ac:spMk id="45" creationId="{0A5AA8FE-88CB-4921-ACC2-4618CD9BF135}"/>
          </ac:spMkLst>
        </pc:spChg>
        <pc:spChg chg="mod">
          <ac:chgData name="Hamlet Markarian" userId="4926d2b407f31d77" providerId="LiveId" clId="{BF1D10A6-C8B8-447A-AA6D-231578894E43}" dt="2021-06-09T12:56:01.013" v="633" actId="1076"/>
          <ac:spMkLst>
            <pc:docMk/>
            <pc:sldMk cId="408170814" sldId="1749"/>
            <ac:spMk id="47" creationId="{081AB54C-1E33-44AC-9BC8-0D8971378A83}"/>
          </ac:spMkLst>
        </pc:spChg>
        <pc:spChg chg="add mod">
          <ac:chgData name="Hamlet Markarian" userId="4926d2b407f31d77" providerId="LiveId" clId="{BF1D10A6-C8B8-447A-AA6D-231578894E43}" dt="2021-06-09T12:56:01.013" v="633" actId="1076"/>
          <ac:spMkLst>
            <pc:docMk/>
            <pc:sldMk cId="408170814" sldId="1749"/>
            <ac:spMk id="50" creationId="{6F983CD6-F76A-4267-AF2A-8DE252C401DC}"/>
          </ac:spMkLst>
        </pc:spChg>
        <pc:spChg chg="add mod">
          <ac:chgData name="Hamlet Markarian" userId="4926d2b407f31d77" providerId="LiveId" clId="{BF1D10A6-C8B8-447A-AA6D-231578894E43}" dt="2021-06-09T12:56:01.013" v="633" actId="1076"/>
          <ac:spMkLst>
            <pc:docMk/>
            <pc:sldMk cId="408170814" sldId="1749"/>
            <ac:spMk id="51" creationId="{81446CEB-3C7B-4C44-A888-3F232475A7F6}"/>
          </ac:spMkLst>
        </pc:spChg>
        <pc:spChg chg="mod">
          <ac:chgData name="Hamlet Markarian" userId="4926d2b407f31d77" providerId="LiveId" clId="{BF1D10A6-C8B8-447A-AA6D-231578894E43}" dt="2021-06-09T13:54:01.294" v="1189" actId="1035"/>
          <ac:spMkLst>
            <pc:docMk/>
            <pc:sldMk cId="408170814" sldId="1749"/>
            <ac:spMk id="52" creationId="{A9A2D430-93EE-4180-8A06-ABC5DD37FBD0}"/>
          </ac:spMkLst>
        </pc:spChg>
        <pc:spChg chg="add mod">
          <ac:chgData name="Hamlet Markarian" userId="4926d2b407f31d77" providerId="LiveId" clId="{BF1D10A6-C8B8-447A-AA6D-231578894E43}" dt="2021-06-09T12:56:01.013" v="633" actId="1076"/>
          <ac:spMkLst>
            <pc:docMk/>
            <pc:sldMk cId="408170814" sldId="1749"/>
            <ac:spMk id="53" creationId="{849F8D56-340F-4AFE-9F09-E2489DEC4BA0}"/>
          </ac:spMkLst>
        </pc:spChg>
        <pc:spChg chg="mod">
          <ac:chgData name="Hamlet Markarian" userId="4926d2b407f31d77" providerId="LiveId" clId="{BF1D10A6-C8B8-447A-AA6D-231578894E43}" dt="2021-06-09T13:11:47.723" v="827" actId="1035"/>
          <ac:spMkLst>
            <pc:docMk/>
            <pc:sldMk cId="408170814" sldId="1749"/>
            <ac:spMk id="57" creationId="{B79FE3FB-DDD9-4C52-A866-E3982D872286}"/>
          </ac:spMkLst>
        </pc:spChg>
        <pc:spChg chg="mod">
          <ac:chgData name="Hamlet Markarian" userId="4926d2b407f31d77" providerId="LiveId" clId="{BF1D10A6-C8B8-447A-AA6D-231578894E43}" dt="2021-06-09T12:56:01.013" v="633" actId="1076"/>
          <ac:spMkLst>
            <pc:docMk/>
            <pc:sldMk cId="408170814" sldId="1749"/>
            <ac:spMk id="58" creationId="{09DB2A36-C3CE-41A7-9EEF-6370AD8CC420}"/>
          </ac:spMkLst>
        </pc:spChg>
        <pc:spChg chg="mod">
          <ac:chgData name="Hamlet Markarian" userId="4926d2b407f31d77" providerId="LiveId" clId="{BF1D10A6-C8B8-447A-AA6D-231578894E43}" dt="2021-06-09T12:56:01.013" v="633" actId="1076"/>
          <ac:spMkLst>
            <pc:docMk/>
            <pc:sldMk cId="408170814" sldId="1749"/>
            <ac:spMk id="60" creationId="{B6E7D2AC-4DD7-4583-A2BC-9B982EB3A065}"/>
          </ac:spMkLst>
        </pc:spChg>
        <pc:spChg chg="mod">
          <ac:chgData name="Hamlet Markarian" userId="4926d2b407f31d77" providerId="LiveId" clId="{BF1D10A6-C8B8-447A-AA6D-231578894E43}" dt="2021-06-09T13:54:01.294" v="1189" actId="1035"/>
          <ac:spMkLst>
            <pc:docMk/>
            <pc:sldMk cId="408170814" sldId="1749"/>
            <ac:spMk id="61" creationId="{DDCCED27-782C-4C4E-BE17-2AF5E94DDF18}"/>
          </ac:spMkLst>
        </pc:spChg>
        <pc:spChg chg="mod">
          <ac:chgData name="Hamlet Markarian" userId="4926d2b407f31d77" providerId="LiveId" clId="{BF1D10A6-C8B8-447A-AA6D-231578894E43}" dt="2021-06-09T13:02:06.957" v="678"/>
          <ac:spMkLst>
            <pc:docMk/>
            <pc:sldMk cId="408170814" sldId="1749"/>
            <ac:spMk id="65" creationId="{FD91FDE8-37A9-4543-9877-68342B274B12}"/>
          </ac:spMkLst>
        </pc:spChg>
        <pc:spChg chg="mod">
          <ac:chgData name="Hamlet Markarian" userId="4926d2b407f31d77" providerId="LiveId" clId="{BF1D10A6-C8B8-447A-AA6D-231578894E43}" dt="2021-06-09T13:02:06.957" v="678"/>
          <ac:spMkLst>
            <pc:docMk/>
            <pc:sldMk cId="408170814" sldId="1749"/>
            <ac:spMk id="66" creationId="{5937DF8B-E1B4-485C-9FE9-C7047A2C4737}"/>
          </ac:spMkLst>
        </pc:spChg>
        <pc:spChg chg="mod">
          <ac:chgData name="Hamlet Markarian" userId="4926d2b407f31d77" providerId="LiveId" clId="{BF1D10A6-C8B8-447A-AA6D-231578894E43}" dt="2021-06-09T13:02:06.957" v="678"/>
          <ac:spMkLst>
            <pc:docMk/>
            <pc:sldMk cId="408170814" sldId="1749"/>
            <ac:spMk id="67" creationId="{8354EEC9-D763-49B7-B35B-1B9EFC0D4FDB}"/>
          </ac:spMkLst>
        </pc:spChg>
        <pc:spChg chg="mod">
          <ac:chgData name="Hamlet Markarian" userId="4926d2b407f31d77" providerId="LiveId" clId="{BF1D10A6-C8B8-447A-AA6D-231578894E43}" dt="2021-06-09T13:02:06.957" v="678"/>
          <ac:spMkLst>
            <pc:docMk/>
            <pc:sldMk cId="408170814" sldId="1749"/>
            <ac:spMk id="68" creationId="{C101584B-F274-4716-8692-7D41D9ABDF33}"/>
          </ac:spMkLst>
        </pc:spChg>
        <pc:spChg chg="mod">
          <ac:chgData name="Hamlet Markarian" userId="4926d2b407f31d77" providerId="LiveId" clId="{BF1D10A6-C8B8-447A-AA6D-231578894E43}" dt="2021-06-09T13:02:06.957" v="678"/>
          <ac:spMkLst>
            <pc:docMk/>
            <pc:sldMk cId="408170814" sldId="1749"/>
            <ac:spMk id="69" creationId="{EE13A8F1-20C2-40AB-BF2E-5AEB23B4E18E}"/>
          </ac:spMkLst>
        </pc:spChg>
        <pc:spChg chg="mod">
          <ac:chgData name="Hamlet Markarian" userId="4926d2b407f31d77" providerId="LiveId" clId="{BF1D10A6-C8B8-447A-AA6D-231578894E43}" dt="2021-06-09T13:02:06.957" v="678"/>
          <ac:spMkLst>
            <pc:docMk/>
            <pc:sldMk cId="408170814" sldId="1749"/>
            <ac:spMk id="70" creationId="{11630634-72EC-41C2-A8CC-2090A3FB646A}"/>
          </ac:spMkLst>
        </pc:spChg>
        <pc:spChg chg="add mod">
          <ac:chgData name="Hamlet Markarian" userId="4926d2b407f31d77" providerId="LiveId" clId="{BF1D10A6-C8B8-447A-AA6D-231578894E43}" dt="2021-06-09T13:11:28.240" v="815"/>
          <ac:spMkLst>
            <pc:docMk/>
            <pc:sldMk cId="408170814" sldId="1749"/>
            <ac:spMk id="71" creationId="{E040D5CB-0F50-491F-86FE-26726D65C77C}"/>
          </ac:spMkLst>
        </pc:spChg>
        <pc:spChg chg="add mod">
          <ac:chgData name="Hamlet Markarian" userId="4926d2b407f31d77" providerId="LiveId" clId="{BF1D10A6-C8B8-447A-AA6D-231578894E43}" dt="2021-06-09T13:11:32.829" v="818" actId="20577"/>
          <ac:spMkLst>
            <pc:docMk/>
            <pc:sldMk cId="408170814" sldId="1749"/>
            <ac:spMk id="73" creationId="{91034AD8-119D-4955-835E-BCBD73AEFBC2}"/>
          </ac:spMkLst>
        </pc:spChg>
        <pc:grpChg chg="add mod">
          <ac:chgData name="Hamlet Markarian" userId="4926d2b407f31d77" providerId="LiveId" clId="{BF1D10A6-C8B8-447A-AA6D-231578894E43}" dt="2021-06-09T12:56:01.013" v="633" actId="1076"/>
          <ac:grpSpMkLst>
            <pc:docMk/>
            <pc:sldMk cId="408170814" sldId="1749"/>
            <ac:grpSpMk id="35" creationId="{F22E6492-AC52-4876-A552-398A7E408766}"/>
          </ac:grpSpMkLst>
        </pc:grpChg>
        <pc:grpChg chg="add mod">
          <ac:chgData name="Hamlet Markarian" userId="4926d2b407f31d77" providerId="LiveId" clId="{BF1D10A6-C8B8-447A-AA6D-231578894E43}" dt="2021-06-09T12:56:01.013" v="633" actId="1076"/>
          <ac:grpSpMkLst>
            <pc:docMk/>
            <pc:sldMk cId="408170814" sldId="1749"/>
            <ac:grpSpMk id="43" creationId="{26B60158-8A49-4AF7-BB09-BD6FBA2AA66A}"/>
          </ac:grpSpMkLst>
        </pc:grpChg>
        <pc:grpChg chg="add mod">
          <ac:chgData name="Hamlet Markarian" userId="4926d2b407f31d77" providerId="LiveId" clId="{BF1D10A6-C8B8-447A-AA6D-231578894E43}" dt="2021-06-09T12:56:01.013" v="633" actId="1076"/>
          <ac:grpSpMkLst>
            <pc:docMk/>
            <pc:sldMk cId="408170814" sldId="1749"/>
            <ac:grpSpMk id="56" creationId="{6C95BE97-DFF7-46C1-B592-D92736E9D499}"/>
          </ac:grpSpMkLst>
        </pc:grpChg>
        <pc:grpChg chg="add mod ord">
          <ac:chgData name="Hamlet Markarian" userId="4926d2b407f31d77" providerId="LiveId" clId="{BF1D10A6-C8B8-447A-AA6D-231578894E43}" dt="2021-06-09T13:02:08.229" v="679" actId="167"/>
          <ac:grpSpMkLst>
            <pc:docMk/>
            <pc:sldMk cId="408170814" sldId="1749"/>
            <ac:grpSpMk id="64" creationId="{95BF3B4B-E154-4DEB-B524-6478AE8544AB}"/>
          </ac:grpSpMkLst>
        </pc:grpChg>
        <pc:picChg chg="mod">
          <ac:chgData name="Hamlet Markarian" userId="4926d2b407f31d77" providerId="LiveId" clId="{BF1D10A6-C8B8-447A-AA6D-231578894E43}" dt="2021-06-09T13:11:47.723" v="827" actId="1035"/>
          <ac:picMkLst>
            <pc:docMk/>
            <pc:sldMk cId="408170814" sldId="1749"/>
            <ac:picMk id="24" creationId="{CF495271-C8FB-4340-8152-05DF2B0DBC5D}"/>
          </ac:picMkLst>
        </pc:picChg>
        <pc:picChg chg="del">
          <ac:chgData name="Hamlet Markarian" userId="4926d2b407f31d77" providerId="LiveId" clId="{BF1D10A6-C8B8-447A-AA6D-231578894E43}" dt="2021-06-09T13:11:27.545" v="814" actId="478"/>
          <ac:picMkLst>
            <pc:docMk/>
            <pc:sldMk cId="408170814" sldId="1749"/>
            <ac:picMk id="55" creationId="{8949BDD1-2918-4A15-97B5-46AA812BFC63}"/>
          </ac:picMkLst>
        </pc:picChg>
        <pc:picChg chg="mod">
          <ac:chgData name="Hamlet Markarian" userId="4926d2b407f31d77" providerId="LiveId" clId="{BF1D10A6-C8B8-447A-AA6D-231578894E43}" dt="2021-06-09T13:11:47.723" v="827" actId="1035"/>
          <ac:picMkLst>
            <pc:docMk/>
            <pc:sldMk cId="408170814" sldId="1749"/>
            <ac:picMk id="59" creationId="{B9526696-E983-4EDA-8A8C-E710C71CB59C}"/>
          </ac:picMkLst>
        </pc:picChg>
        <pc:picChg chg="add mod">
          <ac:chgData name="Hamlet Markarian" userId="4926d2b407f31d77" providerId="LiveId" clId="{BF1D10A6-C8B8-447A-AA6D-231578894E43}" dt="2021-06-09T13:11:28.240" v="815"/>
          <ac:picMkLst>
            <pc:docMk/>
            <pc:sldMk cId="408170814" sldId="1749"/>
            <ac:picMk id="72" creationId="{FD0C37D8-A5AE-4629-A6A3-8CE7730F566B}"/>
          </ac:picMkLst>
        </pc:picChg>
        <pc:cxnChg chg="add mod">
          <ac:chgData name="Hamlet Markarian" userId="4926d2b407f31d77" providerId="LiveId" clId="{BF1D10A6-C8B8-447A-AA6D-231578894E43}" dt="2021-06-09T12:56:01.013" v="633" actId="1076"/>
          <ac:cxnSpMkLst>
            <pc:docMk/>
            <pc:sldMk cId="408170814" sldId="1749"/>
            <ac:cxnSpMk id="54" creationId="{5AFE3C9A-5537-4AD8-839E-5C0D04ED9045}"/>
          </ac:cxnSpMkLst>
        </pc:cxnChg>
        <pc:cxnChg chg="add mod">
          <ac:chgData name="Hamlet Markarian" userId="4926d2b407f31d77" providerId="LiveId" clId="{BF1D10A6-C8B8-447A-AA6D-231578894E43}" dt="2021-06-09T12:56:01.013" v="633" actId="1076"/>
          <ac:cxnSpMkLst>
            <pc:docMk/>
            <pc:sldMk cId="408170814" sldId="1749"/>
            <ac:cxnSpMk id="62" creationId="{BB2AF366-13EB-408B-A249-8EC19E93AB7D}"/>
          </ac:cxnSpMkLst>
        </pc:cxnChg>
      </pc:sldChg>
      <pc:sldChg chg="addSp delSp modSp add mod ord modClrScheme chgLayout">
        <pc:chgData name="Hamlet Markarian" userId="4926d2b407f31d77" providerId="LiveId" clId="{BF1D10A6-C8B8-447A-AA6D-231578894E43}" dt="2021-06-09T13:05:57.202" v="735" actId="948"/>
        <pc:sldMkLst>
          <pc:docMk/>
          <pc:sldMk cId="4060078467" sldId="1750"/>
        </pc:sldMkLst>
        <pc:spChg chg="add del mod ord">
          <ac:chgData name="Hamlet Markarian" userId="4926d2b407f31d77" providerId="LiveId" clId="{BF1D10A6-C8B8-447A-AA6D-231578894E43}" dt="2021-06-09T12:59:04.115" v="668"/>
          <ac:spMkLst>
            <pc:docMk/>
            <pc:sldMk cId="4060078467" sldId="1750"/>
            <ac:spMk id="3" creationId="{9D1E7442-4B88-4CE2-BC64-945383EFA89E}"/>
          </ac:spMkLst>
        </pc:spChg>
        <pc:spChg chg="mod">
          <ac:chgData name="Hamlet Markarian" userId="4926d2b407f31d77" providerId="LiveId" clId="{BF1D10A6-C8B8-447A-AA6D-231578894E43}" dt="2021-06-09T12:57:34.267" v="645" actId="20577"/>
          <ac:spMkLst>
            <pc:docMk/>
            <pc:sldMk cId="4060078467" sldId="1750"/>
            <ac:spMk id="5" creationId="{BC01E833-A438-4C2A-AF28-2B402D7F80E5}"/>
          </ac:spMkLst>
        </pc:spChg>
        <pc:spChg chg="add mod ord">
          <ac:chgData name="Hamlet Markarian" userId="4926d2b407f31d77" providerId="LiveId" clId="{BF1D10A6-C8B8-447A-AA6D-231578894E43}" dt="2021-06-09T13:01:45.171" v="675" actId="167"/>
          <ac:spMkLst>
            <pc:docMk/>
            <pc:sldMk cId="4060078467" sldId="1750"/>
            <ac:spMk id="24" creationId="{332A474A-B875-442E-9AB5-6FF3447FA25C}"/>
          </ac:spMkLst>
        </pc:spChg>
        <pc:spChg chg="add del mod ord">
          <ac:chgData name="Hamlet Markarian" userId="4926d2b407f31d77" providerId="LiveId" clId="{BF1D10A6-C8B8-447A-AA6D-231578894E43}" dt="2021-06-09T13:03:41.352" v="701" actId="478"/>
          <ac:spMkLst>
            <pc:docMk/>
            <pc:sldMk cId="4060078467" sldId="1750"/>
            <ac:spMk id="25" creationId="{36A13C57-1BC7-406C-B2E7-24F6E91FC444}"/>
          </ac:spMkLst>
        </pc:spChg>
        <pc:spChg chg="add mod ord">
          <ac:chgData name="Hamlet Markarian" userId="4926d2b407f31d77" providerId="LiveId" clId="{BF1D10A6-C8B8-447A-AA6D-231578894E43}" dt="2021-06-09T13:03:46.832" v="703" actId="167"/>
          <ac:spMkLst>
            <pc:docMk/>
            <pc:sldMk cId="4060078467" sldId="1750"/>
            <ac:spMk id="26" creationId="{2C4F9A38-5C22-4492-AFF2-CEDFDBBD9E35}"/>
          </ac:spMkLst>
        </pc:spChg>
        <pc:spChg chg="add mod ord">
          <ac:chgData name="Hamlet Markarian" userId="4926d2b407f31d77" providerId="LiveId" clId="{BF1D10A6-C8B8-447A-AA6D-231578894E43}" dt="2021-06-09T13:01:45.171" v="675" actId="167"/>
          <ac:spMkLst>
            <pc:docMk/>
            <pc:sldMk cId="4060078467" sldId="1750"/>
            <ac:spMk id="27" creationId="{36122A01-000C-4442-9B67-380C1C284A73}"/>
          </ac:spMkLst>
        </pc:spChg>
        <pc:spChg chg="add mod ord">
          <ac:chgData name="Hamlet Markarian" userId="4926d2b407f31d77" providerId="LiveId" clId="{BF1D10A6-C8B8-447A-AA6D-231578894E43}" dt="2021-06-09T13:01:45.171" v="675" actId="167"/>
          <ac:spMkLst>
            <pc:docMk/>
            <pc:sldMk cId="4060078467" sldId="1750"/>
            <ac:spMk id="28" creationId="{A64DF146-2014-4876-B775-9941C97D0663}"/>
          </ac:spMkLst>
        </pc:spChg>
        <pc:spChg chg="add mod ord">
          <ac:chgData name="Hamlet Markarian" userId="4926d2b407f31d77" providerId="LiveId" clId="{BF1D10A6-C8B8-447A-AA6D-231578894E43}" dt="2021-06-09T13:03:35.594" v="698" actId="14100"/>
          <ac:spMkLst>
            <pc:docMk/>
            <pc:sldMk cId="4060078467" sldId="1750"/>
            <ac:spMk id="30" creationId="{35CC135E-8373-4183-A36B-8F05A75AB414}"/>
          </ac:spMkLst>
        </pc:spChg>
        <pc:spChg chg="mod">
          <ac:chgData name="Hamlet Markarian" userId="4926d2b407f31d77" providerId="LiveId" clId="{BF1D10A6-C8B8-447A-AA6D-231578894E43}" dt="2021-06-09T12:57:42.636" v="647" actId="20577"/>
          <ac:spMkLst>
            <pc:docMk/>
            <pc:sldMk cId="4060078467" sldId="1750"/>
            <ac:spMk id="32" creationId="{7FB8C0CA-2811-4D85-BE2D-ADA8471CE68E}"/>
          </ac:spMkLst>
        </pc:spChg>
        <pc:spChg chg="add del mod ord">
          <ac:chgData name="Hamlet Markarian" userId="4926d2b407f31d77" providerId="LiveId" clId="{BF1D10A6-C8B8-447A-AA6D-231578894E43}" dt="2021-06-09T13:03:32.712" v="697" actId="478"/>
          <ac:spMkLst>
            <pc:docMk/>
            <pc:sldMk cId="4060078467" sldId="1750"/>
            <ac:spMk id="33" creationId="{324D9E72-3F80-4301-8D5C-61E7394E2B97}"/>
          </ac:spMkLst>
        </pc:spChg>
        <pc:spChg chg="mod">
          <ac:chgData name="Hamlet Markarian" userId="4926d2b407f31d77" providerId="LiveId" clId="{BF1D10A6-C8B8-447A-AA6D-231578894E43}" dt="2021-06-09T12:57:50.180" v="648"/>
          <ac:spMkLst>
            <pc:docMk/>
            <pc:sldMk cId="4060078467" sldId="1750"/>
            <ac:spMk id="34" creationId="{8D39D343-1129-4D71-8A90-F23E78CC0EB0}"/>
          </ac:spMkLst>
        </pc:spChg>
        <pc:spChg chg="add mod ord">
          <ac:chgData name="Hamlet Markarian" userId="4926d2b407f31d77" providerId="LiveId" clId="{BF1D10A6-C8B8-447A-AA6D-231578894E43}" dt="2021-06-09T13:01:45.171" v="675" actId="167"/>
          <ac:spMkLst>
            <pc:docMk/>
            <pc:sldMk cId="4060078467" sldId="1750"/>
            <ac:spMk id="35" creationId="{D99DE5D4-9503-4D98-B245-8590EB381B07}"/>
          </ac:spMkLst>
        </pc:spChg>
        <pc:spChg chg="add mod ord">
          <ac:chgData name="Hamlet Markarian" userId="4926d2b407f31d77" providerId="LiveId" clId="{BF1D10A6-C8B8-447A-AA6D-231578894E43}" dt="2021-06-09T13:02:19.445" v="682"/>
          <ac:spMkLst>
            <pc:docMk/>
            <pc:sldMk cId="4060078467" sldId="1750"/>
            <ac:spMk id="36" creationId="{79A5A9A2-AE5F-4B6C-8D6F-04D1075D9CFE}"/>
          </ac:spMkLst>
        </pc:spChg>
        <pc:spChg chg="add del mod ord">
          <ac:chgData name="Hamlet Markarian" userId="4926d2b407f31d77" providerId="LiveId" clId="{BF1D10A6-C8B8-447A-AA6D-231578894E43}" dt="2021-06-09T13:03:38.760" v="700" actId="478"/>
          <ac:spMkLst>
            <pc:docMk/>
            <pc:sldMk cId="4060078467" sldId="1750"/>
            <ac:spMk id="37" creationId="{784E89AA-BEF8-43FC-9E83-13F26A32BCC3}"/>
          </ac:spMkLst>
        </pc:spChg>
        <pc:spChg chg="add mod ord">
          <ac:chgData name="Hamlet Markarian" userId="4926d2b407f31d77" providerId="LiveId" clId="{BF1D10A6-C8B8-447A-AA6D-231578894E43}" dt="2021-06-09T13:03:23.354" v="694"/>
          <ac:spMkLst>
            <pc:docMk/>
            <pc:sldMk cId="4060078467" sldId="1750"/>
            <ac:spMk id="38" creationId="{94537968-93AE-4CC0-AEFF-8B17735AC566}"/>
          </ac:spMkLst>
        </pc:spChg>
        <pc:spChg chg="add mod ord">
          <ac:chgData name="Hamlet Markarian" userId="4926d2b407f31d77" providerId="LiveId" clId="{BF1D10A6-C8B8-447A-AA6D-231578894E43}" dt="2021-06-09T13:01:45.171" v="675" actId="167"/>
          <ac:spMkLst>
            <pc:docMk/>
            <pc:sldMk cId="4060078467" sldId="1750"/>
            <ac:spMk id="39" creationId="{64F53520-A1CD-423F-9E9B-53A67C49D652}"/>
          </ac:spMkLst>
        </pc:spChg>
        <pc:spChg chg="add mod ord">
          <ac:chgData name="Hamlet Markarian" userId="4926d2b407f31d77" providerId="LiveId" clId="{BF1D10A6-C8B8-447A-AA6D-231578894E43}" dt="2021-06-09T13:01:45.171" v="675" actId="167"/>
          <ac:spMkLst>
            <pc:docMk/>
            <pc:sldMk cId="4060078467" sldId="1750"/>
            <ac:spMk id="44" creationId="{55E8F44E-14C9-423D-8485-59E3CA01BFA8}"/>
          </ac:spMkLst>
        </pc:spChg>
        <pc:spChg chg="add del mod ord">
          <ac:chgData name="Hamlet Markarian" userId="4926d2b407f31d77" providerId="LiveId" clId="{BF1D10A6-C8B8-447A-AA6D-231578894E43}" dt="2021-06-09T13:03:37.368" v="699" actId="478"/>
          <ac:spMkLst>
            <pc:docMk/>
            <pc:sldMk cId="4060078467" sldId="1750"/>
            <ac:spMk id="45" creationId="{6F1AD17A-C887-474D-AF87-B628CA79A250}"/>
          </ac:spMkLst>
        </pc:spChg>
        <pc:spChg chg="add mod ord">
          <ac:chgData name="Hamlet Markarian" userId="4926d2b407f31d77" providerId="LiveId" clId="{BF1D10A6-C8B8-447A-AA6D-231578894E43}" dt="2021-06-09T13:01:45.171" v="675" actId="167"/>
          <ac:spMkLst>
            <pc:docMk/>
            <pc:sldMk cId="4060078467" sldId="1750"/>
            <ac:spMk id="46" creationId="{2FF114C9-0B9B-4250-9C0C-21B725F704F1}"/>
          </ac:spMkLst>
        </pc:spChg>
        <pc:spChg chg="add mod ord">
          <ac:chgData name="Hamlet Markarian" userId="4926d2b407f31d77" providerId="LiveId" clId="{BF1D10A6-C8B8-447A-AA6D-231578894E43}" dt="2021-06-09T13:01:45.171" v="675" actId="167"/>
          <ac:spMkLst>
            <pc:docMk/>
            <pc:sldMk cId="4060078467" sldId="1750"/>
            <ac:spMk id="47" creationId="{3B8AB1A8-C26D-4CBA-B4B7-4659F3AE1DF3}"/>
          </ac:spMkLst>
        </pc:spChg>
        <pc:spChg chg="add mod ord">
          <ac:chgData name="Hamlet Markarian" userId="4926d2b407f31d77" providerId="LiveId" clId="{BF1D10A6-C8B8-447A-AA6D-231578894E43}" dt="2021-06-09T13:01:45.171" v="675" actId="167"/>
          <ac:spMkLst>
            <pc:docMk/>
            <pc:sldMk cId="4060078467" sldId="1750"/>
            <ac:spMk id="48" creationId="{800C85B6-4643-466D-B51C-C6562CD6E204}"/>
          </ac:spMkLst>
        </pc:spChg>
        <pc:spChg chg="mod">
          <ac:chgData name="Hamlet Markarian" userId="4926d2b407f31d77" providerId="LiveId" clId="{BF1D10A6-C8B8-447A-AA6D-231578894E43}" dt="2021-06-09T13:02:10.271" v="680"/>
          <ac:spMkLst>
            <pc:docMk/>
            <pc:sldMk cId="4060078467" sldId="1750"/>
            <ac:spMk id="52" creationId="{9FB7B86E-FA16-4130-B653-03CE0F28F605}"/>
          </ac:spMkLst>
        </pc:spChg>
        <pc:spChg chg="mod">
          <ac:chgData name="Hamlet Markarian" userId="4926d2b407f31d77" providerId="LiveId" clId="{BF1D10A6-C8B8-447A-AA6D-231578894E43}" dt="2021-06-09T13:02:10.271" v="680"/>
          <ac:spMkLst>
            <pc:docMk/>
            <pc:sldMk cId="4060078467" sldId="1750"/>
            <ac:spMk id="53" creationId="{F3A90A97-9E83-4BBD-B807-0F97E3C38CF0}"/>
          </ac:spMkLst>
        </pc:spChg>
        <pc:spChg chg="mod">
          <ac:chgData name="Hamlet Markarian" userId="4926d2b407f31d77" providerId="LiveId" clId="{BF1D10A6-C8B8-447A-AA6D-231578894E43}" dt="2021-06-09T13:02:10.271" v="680"/>
          <ac:spMkLst>
            <pc:docMk/>
            <pc:sldMk cId="4060078467" sldId="1750"/>
            <ac:spMk id="54" creationId="{81173D9D-F356-4361-9B7B-1A9860D6D06B}"/>
          </ac:spMkLst>
        </pc:spChg>
        <pc:spChg chg="mod">
          <ac:chgData name="Hamlet Markarian" userId="4926d2b407f31d77" providerId="LiveId" clId="{BF1D10A6-C8B8-447A-AA6D-231578894E43}" dt="2021-06-09T13:02:10.271" v="680"/>
          <ac:spMkLst>
            <pc:docMk/>
            <pc:sldMk cId="4060078467" sldId="1750"/>
            <ac:spMk id="56" creationId="{F071E04E-AF8B-487C-BA6E-00F6AA2EDCF4}"/>
          </ac:spMkLst>
        </pc:spChg>
        <pc:spChg chg="mod">
          <ac:chgData name="Hamlet Markarian" userId="4926d2b407f31d77" providerId="LiveId" clId="{BF1D10A6-C8B8-447A-AA6D-231578894E43}" dt="2021-06-09T12:57:56.544" v="649"/>
          <ac:spMkLst>
            <pc:docMk/>
            <pc:sldMk cId="4060078467" sldId="1750"/>
            <ac:spMk id="57" creationId="{B79FE3FB-DDD9-4C52-A866-E3982D872286}"/>
          </ac:spMkLst>
        </pc:spChg>
        <pc:spChg chg="mod">
          <ac:chgData name="Hamlet Markarian" userId="4926d2b407f31d77" providerId="LiveId" clId="{BF1D10A6-C8B8-447A-AA6D-231578894E43}" dt="2021-06-09T13:02:10.271" v="680"/>
          <ac:spMkLst>
            <pc:docMk/>
            <pc:sldMk cId="4060078467" sldId="1750"/>
            <ac:spMk id="58" creationId="{F00E9041-8768-4C82-B4DA-651C080384D8}"/>
          </ac:spMkLst>
        </pc:spChg>
        <pc:spChg chg="mod">
          <ac:chgData name="Hamlet Markarian" userId="4926d2b407f31d77" providerId="LiveId" clId="{BF1D10A6-C8B8-447A-AA6D-231578894E43}" dt="2021-06-09T13:02:10.271" v="680"/>
          <ac:spMkLst>
            <pc:docMk/>
            <pc:sldMk cId="4060078467" sldId="1750"/>
            <ac:spMk id="60" creationId="{6F779570-4BA8-4428-B040-16DCDD183E9D}"/>
          </ac:spMkLst>
        </pc:spChg>
        <pc:spChg chg="mod">
          <ac:chgData name="Hamlet Markarian" userId="4926d2b407f31d77" providerId="LiveId" clId="{BF1D10A6-C8B8-447A-AA6D-231578894E43}" dt="2021-06-09T13:02:58.067" v="692"/>
          <ac:spMkLst>
            <pc:docMk/>
            <pc:sldMk cId="4060078467" sldId="1750"/>
            <ac:spMk id="61" creationId="{DDCCED27-782C-4C4E-BE17-2AF5E94DDF18}"/>
          </ac:spMkLst>
        </pc:spChg>
        <pc:spChg chg="del">
          <ac:chgData name="Hamlet Markarian" userId="4926d2b407f31d77" providerId="LiveId" clId="{BF1D10A6-C8B8-447A-AA6D-231578894E43}" dt="2021-06-09T13:01:40.808" v="673" actId="478"/>
          <ac:spMkLst>
            <pc:docMk/>
            <pc:sldMk cId="4060078467" sldId="1750"/>
            <ac:spMk id="62" creationId="{37465C46-D095-4036-A7FF-1D0E02BE1107}"/>
          </ac:spMkLst>
        </pc:spChg>
        <pc:spChg chg="mod">
          <ac:chgData name="Hamlet Markarian" userId="4926d2b407f31d77" providerId="LiveId" clId="{BF1D10A6-C8B8-447A-AA6D-231578894E43}" dt="2021-06-09T13:05:57.202" v="735" actId="948"/>
          <ac:spMkLst>
            <pc:docMk/>
            <pc:sldMk cId="4060078467" sldId="1750"/>
            <ac:spMk id="64" creationId="{570FB99D-1077-4407-A41E-D28A4FDFFBD4}"/>
          </ac:spMkLst>
        </pc:spChg>
        <pc:spChg chg="mod">
          <ac:chgData name="Hamlet Markarian" userId="4926d2b407f31d77" providerId="LiveId" clId="{BF1D10A6-C8B8-447A-AA6D-231578894E43}" dt="2021-06-09T13:01:08.102" v="671"/>
          <ac:spMkLst>
            <pc:docMk/>
            <pc:sldMk cId="4060078467" sldId="1750"/>
            <ac:spMk id="65" creationId="{08D9087F-83D0-42DC-9563-CA33927EA434}"/>
          </ac:spMkLst>
        </pc:spChg>
        <pc:spChg chg="mod">
          <ac:chgData name="Hamlet Markarian" userId="4926d2b407f31d77" providerId="LiveId" clId="{BF1D10A6-C8B8-447A-AA6D-231578894E43}" dt="2021-06-09T13:01:05.243" v="670" actId="20577"/>
          <ac:spMkLst>
            <pc:docMk/>
            <pc:sldMk cId="4060078467" sldId="1750"/>
            <ac:spMk id="66" creationId="{4DAA57AA-A427-47A4-9BEB-EB52893217EF}"/>
          </ac:spMkLst>
        </pc:spChg>
        <pc:spChg chg="add mod">
          <ac:chgData name="Hamlet Markarian" userId="4926d2b407f31d77" providerId="LiveId" clId="{BF1D10A6-C8B8-447A-AA6D-231578894E43}" dt="2021-06-09T13:03:10.709" v="693" actId="14100"/>
          <ac:spMkLst>
            <pc:docMk/>
            <pc:sldMk cId="4060078467" sldId="1750"/>
            <ac:spMk id="67" creationId="{29AC0AC5-836B-496E-916D-47D07F6EC2E9}"/>
          </ac:spMkLst>
        </pc:spChg>
        <pc:spChg chg="add mod">
          <ac:chgData name="Hamlet Markarian" userId="4926d2b407f31d77" providerId="LiveId" clId="{BF1D10A6-C8B8-447A-AA6D-231578894E43}" dt="2021-06-09T13:02:52.944" v="691"/>
          <ac:spMkLst>
            <pc:docMk/>
            <pc:sldMk cId="4060078467" sldId="1750"/>
            <ac:spMk id="68" creationId="{85634407-4570-479E-9DC1-DBB1C80D54C2}"/>
          </ac:spMkLst>
        </pc:spChg>
        <pc:grpChg chg="add mod ord">
          <ac:chgData name="Hamlet Markarian" userId="4926d2b407f31d77" providerId="LiveId" clId="{BF1D10A6-C8B8-447A-AA6D-231578894E43}" dt="2021-06-09T13:02:11.433" v="681" actId="167"/>
          <ac:grpSpMkLst>
            <pc:docMk/>
            <pc:sldMk cId="4060078467" sldId="1750"/>
            <ac:grpSpMk id="51" creationId="{52E6AA0F-5D26-48F8-B40B-325282E3A986}"/>
          </ac:grpSpMkLst>
        </pc:grpChg>
        <pc:picChg chg="mod">
          <ac:chgData name="Hamlet Markarian" userId="4926d2b407f31d77" providerId="LiveId" clId="{BF1D10A6-C8B8-447A-AA6D-231578894E43}" dt="2021-06-09T12:59:04.115" v="668"/>
          <ac:picMkLst>
            <pc:docMk/>
            <pc:sldMk cId="4060078467" sldId="1750"/>
            <ac:picMk id="23" creationId="{D07D5ED1-8814-4701-BF53-4E6DA2B84A4F}"/>
          </ac:picMkLst>
        </pc:picChg>
        <pc:picChg chg="del">
          <ac:chgData name="Hamlet Markarian" userId="4926d2b407f31d77" providerId="LiveId" clId="{BF1D10A6-C8B8-447A-AA6D-231578894E43}" dt="2021-06-09T12:58:14.200" v="652" actId="478"/>
          <ac:picMkLst>
            <pc:docMk/>
            <pc:sldMk cId="4060078467" sldId="1750"/>
            <ac:picMk id="31" creationId="{230D3942-CB7F-4F57-8D15-9EC0518A5700}"/>
          </ac:picMkLst>
        </pc:picChg>
        <pc:picChg chg="add mod ord">
          <ac:chgData name="Hamlet Markarian" userId="4926d2b407f31d77" providerId="LiveId" clId="{BF1D10A6-C8B8-447A-AA6D-231578894E43}" dt="2021-06-09T13:01:45.171" v="675" actId="167"/>
          <ac:picMkLst>
            <pc:docMk/>
            <pc:sldMk cId="4060078467" sldId="1750"/>
            <ac:picMk id="40" creationId="{9605B815-7664-4720-90A4-FD28FFEDA7C7}"/>
          </ac:picMkLst>
        </pc:picChg>
        <pc:picChg chg="add mod ord">
          <ac:chgData name="Hamlet Markarian" userId="4926d2b407f31d77" providerId="LiveId" clId="{BF1D10A6-C8B8-447A-AA6D-231578894E43}" dt="2021-06-09T13:03:31.392" v="696" actId="1076"/>
          <ac:picMkLst>
            <pc:docMk/>
            <pc:sldMk cId="4060078467" sldId="1750"/>
            <ac:picMk id="41" creationId="{F90F7854-C3F0-4C14-AFB9-9ADBC7B15C6B}"/>
          </ac:picMkLst>
        </pc:picChg>
        <pc:picChg chg="add del mod ord">
          <ac:chgData name="Hamlet Markarian" userId="4926d2b407f31d77" providerId="LiveId" clId="{BF1D10A6-C8B8-447A-AA6D-231578894E43}" dt="2021-06-09T13:03:27.656" v="695" actId="478"/>
          <ac:picMkLst>
            <pc:docMk/>
            <pc:sldMk cId="4060078467" sldId="1750"/>
            <ac:picMk id="42" creationId="{B2BA4965-FCAB-4CB4-BF3E-B99D09D3BAAF}"/>
          </ac:picMkLst>
        </pc:picChg>
        <pc:picChg chg="add mod ord">
          <ac:chgData name="Hamlet Markarian" userId="4926d2b407f31d77" providerId="LiveId" clId="{BF1D10A6-C8B8-447A-AA6D-231578894E43}" dt="2021-06-09T13:01:45.171" v="675" actId="167"/>
          <ac:picMkLst>
            <pc:docMk/>
            <pc:sldMk cId="4060078467" sldId="1750"/>
            <ac:picMk id="43" creationId="{4B8C81D1-55C0-4A6F-9CED-EA112289C50E}"/>
          </ac:picMkLst>
        </pc:picChg>
        <pc:picChg chg="add del mod ord">
          <ac:chgData name="Hamlet Markarian" userId="4926d2b407f31d77" providerId="LiveId" clId="{BF1D10A6-C8B8-447A-AA6D-231578894E43}" dt="2021-06-09T13:03:27.656" v="695" actId="478"/>
          <ac:picMkLst>
            <pc:docMk/>
            <pc:sldMk cId="4060078467" sldId="1750"/>
            <ac:picMk id="49" creationId="{ADF36DCA-8DC4-4547-BF15-041C8726E87E}"/>
          </ac:picMkLst>
        </pc:picChg>
        <pc:picChg chg="add del mod ord">
          <ac:chgData name="Hamlet Markarian" userId="4926d2b407f31d77" providerId="LiveId" clId="{BF1D10A6-C8B8-447A-AA6D-231578894E43}" dt="2021-06-09T13:03:27.656" v="695" actId="478"/>
          <ac:picMkLst>
            <pc:docMk/>
            <pc:sldMk cId="4060078467" sldId="1750"/>
            <ac:picMk id="50" creationId="{5C00324C-310C-4267-8270-42E214A07783}"/>
          </ac:picMkLst>
        </pc:picChg>
        <pc:picChg chg="add del mod">
          <ac:chgData name="Hamlet Markarian" userId="4926d2b407f31d77" providerId="LiveId" clId="{BF1D10A6-C8B8-447A-AA6D-231578894E43}" dt="2021-06-09T12:59:04.115" v="668"/>
          <ac:picMkLst>
            <pc:docMk/>
            <pc:sldMk cId="4060078467" sldId="1750"/>
            <ac:picMk id="2050" creationId="{C34785BE-453F-4798-A78A-9018EE1224E8}"/>
          </ac:picMkLst>
        </pc:picChg>
      </pc:sldChg>
      <pc:sldChg chg="addSp delSp modSp add mod ord">
        <pc:chgData name="Hamlet Markarian" userId="4926d2b407f31d77" providerId="LiveId" clId="{BF1D10A6-C8B8-447A-AA6D-231578894E43}" dt="2021-06-09T13:22:57.241" v="922" actId="207"/>
        <pc:sldMkLst>
          <pc:docMk/>
          <pc:sldMk cId="1446245867" sldId="1751"/>
        </pc:sldMkLst>
        <pc:spChg chg="add del mod ord">
          <ac:chgData name="Hamlet Markarian" userId="4926d2b407f31d77" providerId="LiveId" clId="{BF1D10A6-C8B8-447A-AA6D-231578894E43}" dt="2021-06-09T13:22:07.509" v="918"/>
          <ac:spMkLst>
            <pc:docMk/>
            <pc:sldMk cId="1446245867" sldId="1751"/>
            <ac:spMk id="3" creationId="{01CD9744-A85F-4BD4-8577-E7BAADAB7AE7}"/>
          </ac:spMkLst>
        </pc:spChg>
        <pc:spChg chg="mod">
          <ac:chgData name="Hamlet Markarian" userId="4926d2b407f31d77" providerId="LiveId" clId="{BF1D10A6-C8B8-447A-AA6D-231578894E43}" dt="2021-06-09T13:20:00.885" v="897"/>
          <ac:spMkLst>
            <pc:docMk/>
            <pc:sldMk cId="1446245867" sldId="1751"/>
            <ac:spMk id="5" creationId="{BC01E833-A438-4C2A-AF28-2B402D7F80E5}"/>
          </ac:spMkLst>
        </pc:spChg>
        <pc:spChg chg="del">
          <ac:chgData name="Hamlet Markarian" userId="4926d2b407f31d77" providerId="LiveId" clId="{BF1D10A6-C8B8-447A-AA6D-231578894E43}" dt="2021-06-09T13:22:33.147" v="919" actId="478"/>
          <ac:spMkLst>
            <pc:docMk/>
            <pc:sldMk cId="1446245867" sldId="1751"/>
            <ac:spMk id="24" creationId="{332A474A-B875-442E-9AB5-6FF3447FA25C}"/>
          </ac:spMkLst>
        </pc:spChg>
        <pc:spChg chg="del">
          <ac:chgData name="Hamlet Markarian" userId="4926d2b407f31d77" providerId="LiveId" clId="{BF1D10A6-C8B8-447A-AA6D-231578894E43}" dt="2021-06-09T13:22:33.147" v="919" actId="478"/>
          <ac:spMkLst>
            <pc:docMk/>
            <pc:sldMk cId="1446245867" sldId="1751"/>
            <ac:spMk id="26" creationId="{2C4F9A38-5C22-4492-AFF2-CEDFDBBD9E35}"/>
          </ac:spMkLst>
        </pc:spChg>
        <pc:spChg chg="del">
          <ac:chgData name="Hamlet Markarian" userId="4926d2b407f31d77" providerId="LiveId" clId="{BF1D10A6-C8B8-447A-AA6D-231578894E43}" dt="2021-06-09T13:22:33.147" v="919" actId="478"/>
          <ac:spMkLst>
            <pc:docMk/>
            <pc:sldMk cId="1446245867" sldId="1751"/>
            <ac:spMk id="27" creationId="{36122A01-000C-4442-9B67-380C1C284A73}"/>
          </ac:spMkLst>
        </pc:spChg>
        <pc:spChg chg="del">
          <ac:chgData name="Hamlet Markarian" userId="4926d2b407f31d77" providerId="LiveId" clId="{BF1D10A6-C8B8-447A-AA6D-231578894E43}" dt="2021-06-09T13:22:33.147" v="919" actId="478"/>
          <ac:spMkLst>
            <pc:docMk/>
            <pc:sldMk cId="1446245867" sldId="1751"/>
            <ac:spMk id="28" creationId="{A64DF146-2014-4876-B775-9941C97D0663}"/>
          </ac:spMkLst>
        </pc:spChg>
        <pc:spChg chg="del">
          <ac:chgData name="Hamlet Markarian" userId="4926d2b407f31d77" providerId="LiveId" clId="{BF1D10A6-C8B8-447A-AA6D-231578894E43}" dt="2021-06-09T13:22:33.147" v="919" actId="478"/>
          <ac:spMkLst>
            <pc:docMk/>
            <pc:sldMk cId="1446245867" sldId="1751"/>
            <ac:spMk id="30" creationId="{35CC135E-8373-4183-A36B-8F05A75AB414}"/>
          </ac:spMkLst>
        </pc:spChg>
        <pc:spChg chg="mod">
          <ac:chgData name="Hamlet Markarian" userId="4926d2b407f31d77" providerId="LiveId" clId="{BF1D10A6-C8B8-447A-AA6D-231578894E43}" dt="2021-06-09T13:20:06.446" v="901" actId="20577"/>
          <ac:spMkLst>
            <pc:docMk/>
            <pc:sldMk cId="1446245867" sldId="1751"/>
            <ac:spMk id="32" creationId="{7FB8C0CA-2811-4D85-BE2D-ADA8471CE68E}"/>
          </ac:spMkLst>
        </pc:spChg>
        <pc:spChg chg="mod">
          <ac:chgData name="Hamlet Markarian" userId="4926d2b407f31d77" providerId="LiveId" clId="{BF1D10A6-C8B8-447A-AA6D-231578894E43}" dt="2021-06-09T13:21:20.771" v="905"/>
          <ac:spMkLst>
            <pc:docMk/>
            <pc:sldMk cId="1446245867" sldId="1751"/>
            <ac:spMk id="34" creationId="{8D39D343-1129-4D71-8A90-F23E78CC0EB0}"/>
          </ac:spMkLst>
        </pc:spChg>
        <pc:spChg chg="del">
          <ac:chgData name="Hamlet Markarian" userId="4926d2b407f31d77" providerId="LiveId" clId="{BF1D10A6-C8B8-447A-AA6D-231578894E43}" dt="2021-06-09T13:22:33.147" v="919" actId="478"/>
          <ac:spMkLst>
            <pc:docMk/>
            <pc:sldMk cId="1446245867" sldId="1751"/>
            <ac:spMk id="35" creationId="{D99DE5D4-9503-4D98-B245-8590EB381B07}"/>
          </ac:spMkLst>
        </pc:spChg>
        <pc:spChg chg="del">
          <ac:chgData name="Hamlet Markarian" userId="4926d2b407f31d77" providerId="LiveId" clId="{BF1D10A6-C8B8-447A-AA6D-231578894E43}" dt="2021-06-09T13:22:33.147" v="919" actId="478"/>
          <ac:spMkLst>
            <pc:docMk/>
            <pc:sldMk cId="1446245867" sldId="1751"/>
            <ac:spMk id="36" creationId="{79A5A9A2-AE5F-4B6C-8D6F-04D1075D9CFE}"/>
          </ac:spMkLst>
        </pc:spChg>
        <pc:spChg chg="del">
          <ac:chgData name="Hamlet Markarian" userId="4926d2b407f31d77" providerId="LiveId" clId="{BF1D10A6-C8B8-447A-AA6D-231578894E43}" dt="2021-06-09T13:22:33.147" v="919" actId="478"/>
          <ac:spMkLst>
            <pc:docMk/>
            <pc:sldMk cId="1446245867" sldId="1751"/>
            <ac:spMk id="38" creationId="{94537968-93AE-4CC0-AEFF-8B17735AC566}"/>
          </ac:spMkLst>
        </pc:spChg>
        <pc:spChg chg="del">
          <ac:chgData name="Hamlet Markarian" userId="4926d2b407f31d77" providerId="LiveId" clId="{BF1D10A6-C8B8-447A-AA6D-231578894E43}" dt="2021-06-09T13:22:33.147" v="919" actId="478"/>
          <ac:spMkLst>
            <pc:docMk/>
            <pc:sldMk cId="1446245867" sldId="1751"/>
            <ac:spMk id="39" creationId="{64F53520-A1CD-423F-9E9B-53A67C49D652}"/>
          </ac:spMkLst>
        </pc:spChg>
        <pc:spChg chg="del">
          <ac:chgData name="Hamlet Markarian" userId="4926d2b407f31d77" providerId="LiveId" clId="{BF1D10A6-C8B8-447A-AA6D-231578894E43}" dt="2021-06-09T13:22:33.147" v="919" actId="478"/>
          <ac:spMkLst>
            <pc:docMk/>
            <pc:sldMk cId="1446245867" sldId="1751"/>
            <ac:spMk id="44" creationId="{55E8F44E-14C9-423D-8485-59E3CA01BFA8}"/>
          </ac:spMkLst>
        </pc:spChg>
        <pc:spChg chg="del">
          <ac:chgData name="Hamlet Markarian" userId="4926d2b407f31d77" providerId="LiveId" clId="{BF1D10A6-C8B8-447A-AA6D-231578894E43}" dt="2021-06-09T13:22:33.147" v="919" actId="478"/>
          <ac:spMkLst>
            <pc:docMk/>
            <pc:sldMk cId="1446245867" sldId="1751"/>
            <ac:spMk id="46" creationId="{2FF114C9-0B9B-4250-9C0C-21B725F704F1}"/>
          </ac:spMkLst>
        </pc:spChg>
        <pc:spChg chg="del">
          <ac:chgData name="Hamlet Markarian" userId="4926d2b407f31d77" providerId="LiveId" clId="{BF1D10A6-C8B8-447A-AA6D-231578894E43}" dt="2021-06-09T13:22:33.147" v="919" actId="478"/>
          <ac:spMkLst>
            <pc:docMk/>
            <pc:sldMk cId="1446245867" sldId="1751"/>
            <ac:spMk id="47" creationId="{3B8AB1A8-C26D-4CBA-B4B7-4659F3AE1DF3}"/>
          </ac:spMkLst>
        </pc:spChg>
        <pc:spChg chg="del">
          <ac:chgData name="Hamlet Markarian" userId="4926d2b407f31d77" providerId="LiveId" clId="{BF1D10A6-C8B8-447A-AA6D-231578894E43}" dt="2021-06-09T13:22:33.147" v="919" actId="478"/>
          <ac:spMkLst>
            <pc:docMk/>
            <pc:sldMk cId="1446245867" sldId="1751"/>
            <ac:spMk id="48" creationId="{800C85B6-4643-466D-B51C-C6562CD6E204}"/>
          </ac:spMkLst>
        </pc:spChg>
        <pc:spChg chg="add mod ord">
          <ac:chgData name="Hamlet Markarian" userId="4926d2b407f31d77" providerId="LiveId" clId="{BF1D10A6-C8B8-447A-AA6D-231578894E43}" dt="2021-06-09T13:22:57.241" v="922" actId="207"/>
          <ac:spMkLst>
            <pc:docMk/>
            <pc:sldMk cId="1446245867" sldId="1751"/>
            <ac:spMk id="50" creationId="{C8D468BE-014A-43B0-BEDC-2FEE06838614}"/>
          </ac:spMkLst>
        </pc:spChg>
        <pc:spChg chg="mod">
          <ac:chgData name="Hamlet Markarian" userId="4926d2b407f31d77" providerId="LiveId" clId="{BF1D10A6-C8B8-447A-AA6D-231578894E43}" dt="2021-06-09T13:21:26.409" v="906"/>
          <ac:spMkLst>
            <pc:docMk/>
            <pc:sldMk cId="1446245867" sldId="1751"/>
            <ac:spMk id="57" creationId="{B79FE3FB-DDD9-4C52-A866-E3982D872286}"/>
          </ac:spMkLst>
        </pc:spChg>
        <pc:spChg chg="del">
          <ac:chgData name="Hamlet Markarian" userId="4926d2b407f31d77" providerId="LiveId" clId="{BF1D10A6-C8B8-447A-AA6D-231578894E43}" dt="2021-06-09T13:22:33.147" v="919" actId="478"/>
          <ac:spMkLst>
            <pc:docMk/>
            <pc:sldMk cId="1446245867" sldId="1751"/>
            <ac:spMk id="61" creationId="{DDCCED27-782C-4C4E-BE17-2AF5E94DDF18}"/>
          </ac:spMkLst>
        </pc:spChg>
        <pc:spChg chg="add mod ord">
          <ac:chgData name="Hamlet Markarian" userId="4926d2b407f31d77" providerId="LiveId" clId="{BF1D10A6-C8B8-447A-AA6D-231578894E43}" dt="2021-06-09T13:22:41.636" v="921" actId="167"/>
          <ac:spMkLst>
            <pc:docMk/>
            <pc:sldMk cId="1446245867" sldId="1751"/>
            <ac:spMk id="62" creationId="{05C786D5-91C7-46C8-A9F1-70927D9DED79}"/>
          </ac:spMkLst>
        </pc:spChg>
        <pc:spChg chg="del">
          <ac:chgData name="Hamlet Markarian" userId="4926d2b407f31d77" providerId="LiveId" clId="{BF1D10A6-C8B8-447A-AA6D-231578894E43}" dt="2021-06-09T13:22:33.147" v="919" actId="478"/>
          <ac:spMkLst>
            <pc:docMk/>
            <pc:sldMk cId="1446245867" sldId="1751"/>
            <ac:spMk id="64" creationId="{570FB99D-1077-4407-A41E-D28A4FDFFBD4}"/>
          </ac:spMkLst>
        </pc:spChg>
        <pc:spChg chg="del">
          <ac:chgData name="Hamlet Markarian" userId="4926d2b407f31d77" providerId="LiveId" clId="{BF1D10A6-C8B8-447A-AA6D-231578894E43}" dt="2021-06-09T13:22:33.147" v="919" actId="478"/>
          <ac:spMkLst>
            <pc:docMk/>
            <pc:sldMk cId="1446245867" sldId="1751"/>
            <ac:spMk id="65" creationId="{08D9087F-83D0-42DC-9563-CA33927EA434}"/>
          </ac:spMkLst>
        </pc:spChg>
        <pc:spChg chg="del">
          <ac:chgData name="Hamlet Markarian" userId="4926d2b407f31d77" providerId="LiveId" clId="{BF1D10A6-C8B8-447A-AA6D-231578894E43}" dt="2021-06-09T13:22:33.147" v="919" actId="478"/>
          <ac:spMkLst>
            <pc:docMk/>
            <pc:sldMk cId="1446245867" sldId="1751"/>
            <ac:spMk id="66" creationId="{4DAA57AA-A427-47A4-9BEB-EB52893217EF}"/>
          </ac:spMkLst>
        </pc:spChg>
        <pc:spChg chg="del">
          <ac:chgData name="Hamlet Markarian" userId="4926d2b407f31d77" providerId="LiveId" clId="{BF1D10A6-C8B8-447A-AA6D-231578894E43}" dt="2021-06-09T13:22:33.147" v="919" actId="478"/>
          <ac:spMkLst>
            <pc:docMk/>
            <pc:sldMk cId="1446245867" sldId="1751"/>
            <ac:spMk id="67" creationId="{29AC0AC5-836B-496E-916D-47D07F6EC2E9}"/>
          </ac:spMkLst>
        </pc:spChg>
        <pc:spChg chg="del">
          <ac:chgData name="Hamlet Markarian" userId="4926d2b407f31d77" providerId="LiveId" clId="{BF1D10A6-C8B8-447A-AA6D-231578894E43}" dt="2021-06-09T13:22:33.147" v="919" actId="478"/>
          <ac:spMkLst>
            <pc:docMk/>
            <pc:sldMk cId="1446245867" sldId="1751"/>
            <ac:spMk id="68" creationId="{85634407-4570-479E-9DC1-DBB1C80D54C2}"/>
          </ac:spMkLst>
        </pc:spChg>
        <pc:spChg chg="add mod ord">
          <ac:chgData name="Hamlet Markarian" userId="4926d2b407f31d77" providerId="LiveId" clId="{BF1D10A6-C8B8-447A-AA6D-231578894E43}" dt="2021-06-09T13:22:41.636" v="921" actId="167"/>
          <ac:spMkLst>
            <pc:docMk/>
            <pc:sldMk cId="1446245867" sldId="1751"/>
            <ac:spMk id="70" creationId="{9D4993FF-AE08-4398-B2A6-5DDA836E3478}"/>
          </ac:spMkLst>
        </pc:spChg>
        <pc:spChg chg="add mod ord">
          <ac:chgData name="Hamlet Markarian" userId="4926d2b407f31d77" providerId="LiveId" clId="{BF1D10A6-C8B8-447A-AA6D-231578894E43}" dt="2021-06-09T13:22:41.636" v="921" actId="167"/>
          <ac:spMkLst>
            <pc:docMk/>
            <pc:sldMk cId="1446245867" sldId="1751"/>
            <ac:spMk id="72" creationId="{0D71E86E-DB69-4913-A079-63DE02EC9716}"/>
          </ac:spMkLst>
        </pc:spChg>
        <pc:spChg chg="add mod ord">
          <ac:chgData name="Hamlet Markarian" userId="4926d2b407f31d77" providerId="LiveId" clId="{BF1D10A6-C8B8-447A-AA6D-231578894E43}" dt="2021-06-09T13:22:41.636" v="921" actId="167"/>
          <ac:spMkLst>
            <pc:docMk/>
            <pc:sldMk cId="1446245867" sldId="1751"/>
            <ac:spMk id="73" creationId="{1B8D3E02-CC79-4215-BE97-F32B2B226C11}"/>
          </ac:spMkLst>
        </pc:spChg>
        <pc:spChg chg="add mod ord">
          <ac:chgData name="Hamlet Markarian" userId="4926d2b407f31d77" providerId="LiveId" clId="{BF1D10A6-C8B8-447A-AA6D-231578894E43}" dt="2021-06-09T13:22:41.636" v="921" actId="167"/>
          <ac:spMkLst>
            <pc:docMk/>
            <pc:sldMk cId="1446245867" sldId="1751"/>
            <ac:spMk id="74" creationId="{9094E655-6E21-4F6B-B75C-8EFA8C106827}"/>
          </ac:spMkLst>
        </pc:spChg>
        <pc:spChg chg="add mod ord">
          <ac:chgData name="Hamlet Markarian" userId="4926d2b407f31d77" providerId="LiveId" clId="{BF1D10A6-C8B8-447A-AA6D-231578894E43}" dt="2021-06-09T13:22:41.636" v="921" actId="167"/>
          <ac:spMkLst>
            <pc:docMk/>
            <pc:sldMk cId="1446245867" sldId="1751"/>
            <ac:spMk id="75" creationId="{5A09B794-A057-4DC6-90B4-BAA1F4412E15}"/>
          </ac:spMkLst>
        </pc:spChg>
        <pc:spChg chg="add mod ord">
          <ac:chgData name="Hamlet Markarian" userId="4926d2b407f31d77" providerId="LiveId" clId="{BF1D10A6-C8B8-447A-AA6D-231578894E43}" dt="2021-06-09T13:22:41.636" v="921" actId="167"/>
          <ac:spMkLst>
            <pc:docMk/>
            <pc:sldMk cId="1446245867" sldId="1751"/>
            <ac:spMk id="76" creationId="{889A1BEE-BB3E-448E-B9C2-BC4B27FD9912}"/>
          </ac:spMkLst>
        </pc:spChg>
        <pc:spChg chg="add mod ord">
          <ac:chgData name="Hamlet Markarian" userId="4926d2b407f31d77" providerId="LiveId" clId="{BF1D10A6-C8B8-447A-AA6D-231578894E43}" dt="2021-06-09T13:22:41.636" v="921" actId="167"/>
          <ac:spMkLst>
            <pc:docMk/>
            <pc:sldMk cId="1446245867" sldId="1751"/>
            <ac:spMk id="77" creationId="{B4CA5401-FB44-4B59-B8D6-398AA521DD3D}"/>
          </ac:spMkLst>
        </pc:spChg>
        <pc:spChg chg="add mod ord">
          <ac:chgData name="Hamlet Markarian" userId="4926d2b407f31d77" providerId="LiveId" clId="{BF1D10A6-C8B8-447A-AA6D-231578894E43}" dt="2021-06-09T13:22:41.636" v="921" actId="167"/>
          <ac:spMkLst>
            <pc:docMk/>
            <pc:sldMk cId="1446245867" sldId="1751"/>
            <ac:spMk id="78" creationId="{CFD24446-B7B9-43C0-84F6-7017848C0432}"/>
          </ac:spMkLst>
        </pc:spChg>
        <pc:spChg chg="add mod ord">
          <ac:chgData name="Hamlet Markarian" userId="4926d2b407f31d77" providerId="LiveId" clId="{BF1D10A6-C8B8-447A-AA6D-231578894E43}" dt="2021-06-09T13:22:41.636" v="921" actId="167"/>
          <ac:spMkLst>
            <pc:docMk/>
            <pc:sldMk cId="1446245867" sldId="1751"/>
            <ac:spMk id="79" creationId="{28FCC230-3748-40DF-9EEE-236EA7FAC254}"/>
          </ac:spMkLst>
        </pc:spChg>
        <pc:spChg chg="add mod ord">
          <ac:chgData name="Hamlet Markarian" userId="4926d2b407f31d77" providerId="LiveId" clId="{BF1D10A6-C8B8-447A-AA6D-231578894E43}" dt="2021-06-09T13:22:41.636" v="921" actId="167"/>
          <ac:spMkLst>
            <pc:docMk/>
            <pc:sldMk cId="1446245867" sldId="1751"/>
            <ac:spMk id="80" creationId="{CEC3B5B4-A97E-4481-A429-0A24C873FDFB}"/>
          </ac:spMkLst>
        </pc:spChg>
        <pc:spChg chg="add mod ord">
          <ac:chgData name="Hamlet Markarian" userId="4926d2b407f31d77" providerId="LiveId" clId="{BF1D10A6-C8B8-447A-AA6D-231578894E43}" dt="2021-06-09T13:22:41.636" v="921" actId="167"/>
          <ac:spMkLst>
            <pc:docMk/>
            <pc:sldMk cId="1446245867" sldId="1751"/>
            <ac:spMk id="82" creationId="{432170E5-CD04-49B4-B391-F12EAC8D8111}"/>
          </ac:spMkLst>
        </pc:spChg>
        <pc:spChg chg="add mod ord">
          <ac:chgData name="Hamlet Markarian" userId="4926d2b407f31d77" providerId="LiveId" clId="{BF1D10A6-C8B8-447A-AA6D-231578894E43}" dt="2021-06-09T13:22:41.636" v="921" actId="167"/>
          <ac:spMkLst>
            <pc:docMk/>
            <pc:sldMk cId="1446245867" sldId="1751"/>
            <ac:spMk id="83" creationId="{5FB57BEF-9E6F-4C4B-962E-E07110B89505}"/>
          </ac:spMkLst>
        </pc:spChg>
        <pc:spChg chg="add mod ord">
          <ac:chgData name="Hamlet Markarian" userId="4926d2b407f31d77" providerId="LiveId" clId="{BF1D10A6-C8B8-447A-AA6D-231578894E43}" dt="2021-06-09T13:22:41.636" v="921" actId="167"/>
          <ac:spMkLst>
            <pc:docMk/>
            <pc:sldMk cId="1446245867" sldId="1751"/>
            <ac:spMk id="84" creationId="{DC6ED6C9-DDCC-44AC-AC84-5E3AFB32D572}"/>
          </ac:spMkLst>
        </pc:spChg>
        <pc:spChg chg="add mod ord">
          <ac:chgData name="Hamlet Markarian" userId="4926d2b407f31d77" providerId="LiveId" clId="{BF1D10A6-C8B8-447A-AA6D-231578894E43}" dt="2021-06-09T13:22:41.636" v="921" actId="167"/>
          <ac:spMkLst>
            <pc:docMk/>
            <pc:sldMk cId="1446245867" sldId="1751"/>
            <ac:spMk id="85" creationId="{B037F783-540A-48E4-9E52-139AE24B34C1}"/>
          </ac:spMkLst>
        </pc:spChg>
        <pc:spChg chg="add mod ord">
          <ac:chgData name="Hamlet Markarian" userId="4926d2b407f31d77" providerId="LiveId" clId="{BF1D10A6-C8B8-447A-AA6D-231578894E43}" dt="2021-06-09T13:22:41.636" v="921" actId="167"/>
          <ac:spMkLst>
            <pc:docMk/>
            <pc:sldMk cId="1446245867" sldId="1751"/>
            <ac:spMk id="86" creationId="{290F394C-5CD3-477F-A853-C47EF36CEF1C}"/>
          </ac:spMkLst>
        </pc:spChg>
        <pc:spChg chg="add mod ord">
          <ac:chgData name="Hamlet Markarian" userId="4926d2b407f31d77" providerId="LiveId" clId="{BF1D10A6-C8B8-447A-AA6D-231578894E43}" dt="2021-06-09T13:22:41.636" v="921" actId="167"/>
          <ac:spMkLst>
            <pc:docMk/>
            <pc:sldMk cId="1446245867" sldId="1751"/>
            <ac:spMk id="88" creationId="{499AABE0-0337-4ECE-B92E-8D3538916673}"/>
          </ac:spMkLst>
        </pc:spChg>
        <pc:spChg chg="add mod ord">
          <ac:chgData name="Hamlet Markarian" userId="4926d2b407f31d77" providerId="LiveId" clId="{BF1D10A6-C8B8-447A-AA6D-231578894E43}" dt="2021-06-09T13:22:41.636" v="921" actId="167"/>
          <ac:spMkLst>
            <pc:docMk/>
            <pc:sldMk cId="1446245867" sldId="1751"/>
            <ac:spMk id="89" creationId="{8859247B-AF9C-4B29-9C61-6DBFDFC44D4F}"/>
          </ac:spMkLst>
        </pc:spChg>
        <pc:spChg chg="add mod ord">
          <ac:chgData name="Hamlet Markarian" userId="4926d2b407f31d77" providerId="LiveId" clId="{BF1D10A6-C8B8-447A-AA6D-231578894E43}" dt="2021-06-09T13:22:41.636" v="921" actId="167"/>
          <ac:spMkLst>
            <pc:docMk/>
            <pc:sldMk cId="1446245867" sldId="1751"/>
            <ac:spMk id="90" creationId="{215D3B3C-8899-429C-B9EE-8DA40AF9400D}"/>
          </ac:spMkLst>
        </pc:spChg>
        <pc:spChg chg="add mod ord">
          <ac:chgData name="Hamlet Markarian" userId="4926d2b407f31d77" providerId="LiveId" clId="{BF1D10A6-C8B8-447A-AA6D-231578894E43}" dt="2021-06-09T13:22:41.636" v="921" actId="167"/>
          <ac:spMkLst>
            <pc:docMk/>
            <pc:sldMk cId="1446245867" sldId="1751"/>
            <ac:spMk id="91" creationId="{D1BD5FB4-17EE-4DF2-A410-DC9C1260DDB5}"/>
          </ac:spMkLst>
        </pc:spChg>
        <pc:spChg chg="add mod ord">
          <ac:chgData name="Hamlet Markarian" userId="4926d2b407f31d77" providerId="LiveId" clId="{BF1D10A6-C8B8-447A-AA6D-231578894E43}" dt="2021-06-09T13:22:41.636" v="921" actId="167"/>
          <ac:spMkLst>
            <pc:docMk/>
            <pc:sldMk cId="1446245867" sldId="1751"/>
            <ac:spMk id="93" creationId="{06F3F727-8010-4DDF-95B6-63459D5C3A8B}"/>
          </ac:spMkLst>
        </pc:spChg>
        <pc:spChg chg="add mod ord">
          <ac:chgData name="Hamlet Markarian" userId="4926d2b407f31d77" providerId="LiveId" clId="{BF1D10A6-C8B8-447A-AA6D-231578894E43}" dt="2021-06-09T13:22:41.636" v="921" actId="167"/>
          <ac:spMkLst>
            <pc:docMk/>
            <pc:sldMk cId="1446245867" sldId="1751"/>
            <ac:spMk id="94" creationId="{9ED57F07-51A5-4A89-B5A2-35529DC80187}"/>
          </ac:spMkLst>
        </pc:spChg>
        <pc:spChg chg="add mod ord">
          <ac:chgData name="Hamlet Markarian" userId="4926d2b407f31d77" providerId="LiveId" clId="{BF1D10A6-C8B8-447A-AA6D-231578894E43}" dt="2021-06-09T13:22:41.636" v="921" actId="167"/>
          <ac:spMkLst>
            <pc:docMk/>
            <pc:sldMk cId="1446245867" sldId="1751"/>
            <ac:spMk id="95" creationId="{27DE32E5-5189-4E46-B747-A325170A9C01}"/>
          </ac:spMkLst>
        </pc:spChg>
        <pc:spChg chg="add mod ord">
          <ac:chgData name="Hamlet Markarian" userId="4926d2b407f31d77" providerId="LiveId" clId="{BF1D10A6-C8B8-447A-AA6D-231578894E43}" dt="2021-06-09T13:22:41.636" v="921" actId="167"/>
          <ac:spMkLst>
            <pc:docMk/>
            <pc:sldMk cId="1446245867" sldId="1751"/>
            <ac:spMk id="96" creationId="{0A35F590-A9F7-47B0-8283-A869351B6C1B}"/>
          </ac:spMkLst>
        </pc:spChg>
        <pc:spChg chg="add mod ord">
          <ac:chgData name="Hamlet Markarian" userId="4926d2b407f31d77" providerId="LiveId" clId="{BF1D10A6-C8B8-447A-AA6D-231578894E43}" dt="2021-06-09T13:22:41.636" v="921" actId="167"/>
          <ac:spMkLst>
            <pc:docMk/>
            <pc:sldMk cId="1446245867" sldId="1751"/>
            <ac:spMk id="97" creationId="{CF34FAF2-B825-4C2F-BDF4-DB6A674FF91F}"/>
          </ac:spMkLst>
        </pc:spChg>
        <pc:spChg chg="add mod ord">
          <ac:chgData name="Hamlet Markarian" userId="4926d2b407f31d77" providerId="LiveId" clId="{BF1D10A6-C8B8-447A-AA6D-231578894E43}" dt="2021-06-09T13:22:41.636" v="921" actId="167"/>
          <ac:spMkLst>
            <pc:docMk/>
            <pc:sldMk cId="1446245867" sldId="1751"/>
            <ac:spMk id="98" creationId="{F9F3F0AB-8138-4173-BDDC-1BCB6E75EC26}"/>
          </ac:spMkLst>
        </pc:spChg>
        <pc:spChg chg="add mod ord">
          <ac:chgData name="Hamlet Markarian" userId="4926d2b407f31d77" providerId="LiveId" clId="{BF1D10A6-C8B8-447A-AA6D-231578894E43}" dt="2021-06-09T13:22:41.636" v="921" actId="167"/>
          <ac:spMkLst>
            <pc:docMk/>
            <pc:sldMk cId="1446245867" sldId="1751"/>
            <ac:spMk id="100" creationId="{0859590B-7F2D-48F3-9067-3426ECD209E8}"/>
          </ac:spMkLst>
        </pc:spChg>
        <pc:spChg chg="add mod ord">
          <ac:chgData name="Hamlet Markarian" userId="4926d2b407f31d77" providerId="LiveId" clId="{BF1D10A6-C8B8-447A-AA6D-231578894E43}" dt="2021-06-09T13:22:41.636" v="921" actId="167"/>
          <ac:spMkLst>
            <pc:docMk/>
            <pc:sldMk cId="1446245867" sldId="1751"/>
            <ac:spMk id="101" creationId="{4C5A9FB3-AF83-4F04-A5CB-4643628126A2}"/>
          </ac:spMkLst>
        </pc:spChg>
        <pc:spChg chg="add mod ord">
          <ac:chgData name="Hamlet Markarian" userId="4926d2b407f31d77" providerId="LiveId" clId="{BF1D10A6-C8B8-447A-AA6D-231578894E43}" dt="2021-06-09T13:22:41.636" v="921" actId="167"/>
          <ac:spMkLst>
            <pc:docMk/>
            <pc:sldMk cId="1446245867" sldId="1751"/>
            <ac:spMk id="102" creationId="{DA8F14F5-D396-467B-AFB8-7A8BC4B54EF0}"/>
          </ac:spMkLst>
        </pc:spChg>
        <pc:spChg chg="add mod ord">
          <ac:chgData name="Hamlet Markarian" userId="4926d2b407f31d77" providerId="LiveId" clId="{BF1D10A6-C8B8-447A-AA6D-231578894E43}" dt="2021-06-09T13:22:41.636" v="921" actId="167"/>
          <ac:spMkLst>
            <pc:docMk/>
            <pc:sldMk cId="1446245867" sldId="1751"/>
            <ac:spMk id="103" creationId="{C6799681-D667-4839-8E9E-E2B7A0F4ABDE}"/>
          </ac:spMkLst>
        </pc:spChg>
        <pc:spChg chg="add mod ord">
          <ac:chgData name="Hamlet Markarian" userId="4926d2b407f31d77" providerId="LiveId" clId="{BF1D10A6-C8B8-447A-AA6D-231578894E43}" dt="2021-06-09T13:22:41.636" v="921" actId="167"/>
          <ac:spMkLst>
            <pc:docMk/>
            <pc:sldMk cId="1446245867" sldId="1751"/>
            <ac:spMk id="104" creationId="{9E10B6D7-85BC-4AB4-8DEE-7C42EFF8A361}"/>
          </ac:spMkLst>
        </pc:spChg>
        <pc:spChg chg="mod">
          <ac:chgData name="Hamlet Markarian" userId="4926d2b407f31d77" providerId="LiveId" clId="{BF1D10A6-C8B8-447A-AA6D-231578894E43}" dt="2021-06-09T13:22:34.893" v="920"/>
          <ac:spMkLst>
            <pc:docMk/>
            <pc:sldMk cId="1446245867" sldId="1751"/>
            <ac:spMk id="107" creationId="{31380183-A428-4A4E-82A6-71C88B9AB512}"/>
          </ac:spMkLst>
        </pc:spChg>
        <pc:spChg chg="mod">
          <ac:chgData name="Hamlet Markarian" userId="4926d2b407f31d77" providerId="LiveId" clId="{BF1D10A6-C8B8-447A-AA6D-231578894E43}" dt="2021-06-09T13:22:34.893" v="920"/>
          <ac:spMkLst>
            <pc:docMk/>
            <pc:sldMk cId="1446245867" sldId="1751"/>
            <ac:spMk id="109" creationId="{65A71500-185C-46A4-B8CD-EFBE2D6E5EC9}"/>
          </ac:spMkLst>
        </pc:spChg>
        <pc:spChg chg="mod">
          <ac:chgData name="Hamlet Markarian" userId="4926d2b407f31d77" providerId="LiveId" clId="{BF1D10A6-C8B8-447A-AA6D-231578894E43}" dt="2021-06-09T13:22:34.893" v="920"/>
          <ac:spMkLst>
            <pc:docMk/>
            <pc:sldMk cId="1446245867" sldId="1751"/>
            <ac:spMk id="110" creationId="{93B8B6CE-D85E-4162-A978-E8E733F2B01E}"/>
          </ac:spMkLst>
        </pc:spChg>
        <pc:spChg chg="mod">
          <ac:chgData name="Hamlet Markarian" userId="4926d2b407f31d77" providerId="LiveId" clId="{BF1D10A6-C8B8-447A-AA6D-231578894E43}" dt="2021-06-09T13:22:34.893" v="920"/>
          <ac:spMkLst>
            <pc:docMk/>
            <pc:sldMk cId="1446245867" sldId="1751"/>
            <ac:spMk id="111" creationId="{EE5BD93E-ECE6-4B86-916F-26CA7ADEC0CB}"/>
          </ac:spMkLst>
        </pc:spChg>
        <pc:spChg chg="mod">
          <ac:chgData name="Hamlet Markarian" userId="4926d2b407f31d77" providerId="LiveId" clId="{BF1D10A6-C8B8-447A-AA6D-231578894E43}" dt="2021-06-09T13:22:34.893" v="920"/>
          <ac:spMkLst>
            <pc:docMk/>
            <pc:sldMk cId="1446245867" sldId="1751"/>
            <ac:spMk id="112" creationId="{6F79B85D-7608-437F-863F-F6C3A854B4E9}"/>
          </ac:spMkLst>
        </pc:spChg>
        <pc:spChg chg="mod">
          <ac:chgData name="Hamlet Markarian" userId="4926d2b407f31d77" providerId="LiveId" clId="{BF1D10A6-C8B8-447A-AA6D-231578894E43}" dt="2021-06-09T13:22:34.893" v="920"/>
          <ac:spMkLst>
            <pc:docMk/>
            <pc:sldMk cId="1446245867" sldId="1751"/>
            <ac:spMk id="114" creationId="{AD93F7F9-CD7B-4170-AC7E-071A0E07041E}"/>
          </ac:spMkLst>
        </pc:spChg>
        <pc:spChg chg="add mod ord">
          <ac:chgData name="Hamlet Markarian" userId="4926d2b407f31d77" providerId="LiveId" clId="{BF1D10A6-C8B8-447A-AA6D-231578894E43}" dt="2021-06-09T13:22:41.636" v="921" actId="167"/>
          <ac:spMkLst>
            <pc:docMk/>
            <pc:sldMk cId="1446245867" sldId="1751"/>
            <ac:spMk id="116" creationId="{D73BA5E4-4E55-4255-B99B-CEF7497C3BCE}"/>
          </ac:spMkLst>
        </pc:spChg>
        <pc:spChg chg="add mod ord">
          <ac:chgData name="Hamlet Markarian" userId="4926d2b407f31d77" providerId="LiveId" clId="{BF1D10A6-C8B8-447A-AA6D-231578894E43}" dt="2021-06-09T13:22:41.636" v="921" actId="167"/>
          <ac:spMkLst>
            <pc:docMk/>
            <pc:sldMk cId="1446245867" sldId="1751"/>
            <ac:spMk id="117" creationId="{0F443B58-AAFB-42B8-9144-706E277B0ED2}"/>
          </ac:spMkLst>
        </pc:spChg>
        <pc:spChg chg="add mod ord">
          <ac:chgData name="Hamlet Markarian" userId="4926d2b407f31d77" providerId="LiveId" clId="{BF1D10A6-C8B8-447A-AA6D-231578894E43}" dt="2021-06-09T13:22:41.636" v="921" actId="167"/>
          <ac:spMkLst>
            <pc:docMk/>
            <pc:sldMk cId="1446245867" sldId="1751"/>
            <ac:spMk id="118" creationId="{3F66A525-BF93-435D-92C4-551CBCFC5903}"/>
          </ac:spMkLst>
        </pc:spChg>
        <pc:spChg chg="add mod ord">
          <ac:chgData name="Hamlet Markarian" userId="4926d2b407f31d77" providerId="LiveId" clId="{BF1D10A6-C8B8-447A-AA6D-231578894E43}" dt="2021-06-09T13:22:41.636" v="921" actId="167"/>
          <ac:spMkLst>
            <pc:docMk/>
            <pc:sldMk cId="1446245867" sldId="1751"/>
            <ac:spMk id="119" creationId="{4A2F5A96-0EDC-475F-95CB-3A736B0633E0}"/>
          </ac:spMkLst>
        </pc:spChg>
        <pc:spChg chg="add mod ord">
          <ac:chgData name="Hamlet Markarian" userId="4926d2b407f31d77" providerId="LiveId" clId="{BF1D10A6-C8B8-447A-AA6D-231578894E43}" dt="2021-06-09T13:22:41.636" v="921" actId="167"/>
          <ac:spMkLst>
            <pc:docMk/>
            <pc:sldMk cId="1446245867" sldId="1751"/>
            <ac:spMk id="120" creationId="{E2F68063-F09F-4552-85CD-794BE6A72004}"/>
          </ac:spMkLst>
        </pc:spChg>
        <pc:spChg chg="add mod ord">
          <ac:chgData name="Hamlet Markarian" userId="4926d2b407f31d77" providerId="LiveId" clId="{BF1D10A6-C8B8-447A-AA6D-231578894E43}" dt="2021-06-09T13:22:41.636" v="921" actId="167"/>
          <ac:spMkLst>
            <pc:docMk/>
            <pc:sldMk cId="1446245867" sldId="1751"/>
            <ac:spMk id="125" creationId="{58289AB4-7F16-474F-83EB-4A47403C2FE3}"/>
          </ac:spMkLst>
        </pc:spChg>
        <pc:spChg chg="add mod ord">
          <ac:chgData name="Hamlet Markarian" userId="4926d2b407f31d77" providerId="LiveId" clId="{BF1D10A6-C8B8-447A-AA6D-231578894E43}" dt="2021-06-09T13:22:41.636" v="921" actId="167"/>
          <ac:spMkLst>
            <pc:docMk/>
            <pc:sldMk cId="1446245867" sldId="1751"/>
            <ac:spMk id="126" creationId="{8C852F89-2455-4D33-9381-C6F9F7FD7140}"/>
          </ac:spMkLst>
        </pc:spChg>
        <pc:spChg chg="add mod ord">
          <ac:chgData name="Hamlet Markarian" userId="4926d2b407f31d77" providerId="LiveId" clId="{BF1D10A6-C8B8-447A-AA6D-231578894E43}" dt="2021-06-09T13:22:41.636" v="921" actId="167"/>
          <ac:spMkLst>
            <pc:docMk/>
            <pc:sldMk cId="1446245867" sldId="1751"/>
            <ac:spMk id="127" creationId="{4AEC9042-C21B-4361-9B4A-A314832CD65A}"/>
          </ac:spMkLst>
        </pc:spChg>
        <pc:spChg chg="add mod ord">
          <ac:chgData name="Hamlet Markarian" userId="4926d2b407f31d77" providerId="LiveId" clId="{BF1D10A6-C8B8-447A-AA6D-231578894E43}" dt="2021-06-09T13:22:41.636" v="921" actId="167"/>
          <ac:spMkLst>
            <pc:docMk/>
            <pc:sldMk cId="1446245867" sldId="1751"/>
            <ac:spMk id="128" creationId="{1E521DC0-C6E5-4A54-BF9F-110E5D9BA0C1}"/>
          </ac:spMkLst>
        </pc:spChg>
        <pc:spChg chg="mod">
          <ac:chgData name="Hamlet Markarian" userId="4926d2b407f31d77" providerId="LiveId" clId="{BF1D10A6-C8B8-447A-AA6D-231578894E43}" dt="2021-06-09T13:22:34.893" v="920"/>
          <ac:spMkLst>
            <pc:docMk/>
            <pc:sldMk cId="1446245867" sldId="1751"/>
            <ac:spMk id="150" creationId="{A69FF99D-9335-4FC8-9781-17078169CA67}"/>
          </ac:spMkLst>
        </pc:spChg>
        <pc:spChg chg="mod">
          <ac:chgData name="Hamlet Markarian" userId="4926d2b407f31d77" providerId="LiveId" clId="{BF1D10A6-C8B8-447A-AA6D-231578894E43}" dt="2021-06-09T13:22:34.893" v="920"/>
          <ac:spMkLst>
            <pc:docMk/>
            <pc:sldMk cId="1446245867" sldId="1751"/>
            <ac:spMk id="151" creationId="{A1475E16-401E-4398-B370-1304117464E2}"/>
          </ac:spMkLst>
        </pc:spChg>
        <pc:spChg chg="mod">
          <ac:chgData name="Hamlet Markarian" userId="4926d2b407f31d77" providerId="LiveId" clId="{BF1D10A6-C8B8-447A-AA6D-231578894E43}" dt="2021-06-09T13:22:34.893" v="920"/>
          <ac:spMkLst>
            <pc:docMk/>
            <pc:sldMk cId="1446245867" sldId="1751"/>
            <ac:spMk id="152" creationId="{0ED70258-8FF0-494D-8DD4-3DDD951468B9}"/>
          </ac:spMkLst>
        </pc:spChg>
        <pc:spChg chg="mod">
          <ac:chgData name="Hamlet Markarian" userId="4926d2b407f31d77" providerId="LiveId" clId="{BF1D10A6-C8B8-447A-AA6D-231578894E43}" dt="2021-06-09T13:22:34.893" v="920"/>
          <ac:spMkLst>
            <pc:docMk/>
            <pc:sldMk cId="1446245867" sldId="1751"/>
            <ac:spMk id="154" creationId="{9D74A636-E90B-4CCD-8BA1-A7448E1317B2}"/>
          </ac:spMkLst>
        </pc:spChg>
        <pc:spChg chg="mod">
          <ac:chgData name="Hamlet Markarian" userId="4926d2b407f31d77" providerId="LiveId" clId="{BF1D10A6-C8B8-447A-AA6D-231578894E43}" dt="2021-06-09T13:22:34.893" v="920"/>
          <ac:spMkLst>
            <pc:docMk/>
            <pc:sldMk cId="1446245867" sldId="1751"/>
            <ac:spMk id="155" creationId="{D219B04F-34FC-49EA-B7F5-C3DE11D3BC2A}"/>
          </ac:spMkLst>
        </pc:spChg>
        <pc:spChg chg="mod">
          <ac:chgData name="Hamlet Markarian" userId="4926d2b407f31d77" providerId="LiveId" clId="{BF1D10A6-C8B8-447A-AA6D-231578894E43}" dt="2021-06-09T13:22:34.893" v="920"/>
          <ac:spMkLst>
            <pc:docMk/>
            <pc:sldMk cId="1446245867" sldId="1751"/>
            <ac:spMk id="167" creationId="{E3C9F17C-3F69-4AEF-8A64-BF55729B540C}"/>
          </ac:spMkLst>
        </pc:spChg>
        <pc:spChg chg="mod">
          <ac:chgData name="Hamlet Markarian" userId="4926d2b407f31d77" providerId="LiveId" clId="{BF1D10A6-C8B8-447A-AA6D-231578894E43}" dt="2021-06-09T13:22:34.893" v="920"/>
          <ac:spMkLst>
            <pc:docMk/>
            <pc:sldMk cId="1446245867" sldId="1751"/>
            <ac:spMk id="168" creationId="{601D5D9F-CA04-4D3C-90F0-5961BA32321C}"/>
          </ac:spMkLst>
        </pc:spChg>
        <pc:spChg chg="mod">
          <ac:chgData name="Hamlet Markarian" userId="4926d2b407f31d77" providerId="LiveId" clId="{BF1D10A6-C8B8-447A-AA6D-231578894E43}" dt="2021-06-09T13:22:34.893" v="920"/>
          <ac:spMkLst>
            <pc:docMk/>
            <pc:sldMk cId="1446245867" sldId="1751"/>
            <ac:spMk id="169" creationId="{16BFA695-7BA8-46A0-BAE1-925E90AA1D0F}"/>
          </ac:spMkLst>
        </pc:spChg>
        <pc:spChg chg="mod">
          <ac:chgData name="Hamlet Markarian" userId="4926d2b407f31d77" providerId="LiveId" clId="{BF1D10A6-C8B8-447A-AA6D-231578894E43}" dt="2021-06-09T13:22:34.893" v="920"/>
          <ac:spMkLst>
            <pc:docMk/>
            <pc:sldMk cId="1446245867" sldId="1751"/>
            <ac:spMk id="171" creationId="{1BC16643-FEB8-4AC3-81DD-BE1FC1A3FC95}"/>
          </ac:spMkLst>
        </pc:spChg>
        <pc:spChg chg="mod">
          <ac:chgData name="Hamlet Markarian" userId="4926d2b407f31d77" providerId="LiveId" clId="{BF1D10A6-C8B8-447A-AA6D-231578894E43}" dt="2021-06-09T13:22:34.893" v="920"/>
          <ac:spMkLst>
            <pc:docMk/>
            <pc:sldMk cId="1446245867" sldId="1751"/>
            <ac:spMk id="172" creationId="{3ECC43DF-FEE6-463B-BA3C-A64F76E01B18}"/>
          </ac:spMkLst>
        </pc:spChg>
        <pc:spChg chg="add mod ord">
          <ac:chgData name="Hamlet Markarian" userId="4926d2b407f31d77" providerId="LiveId" clId="{BF1D10A6-C8B8-447A-AA6D-231578894E43}" dt="2021-06-09T13:22:41.636" v="921" actId="167"/>
          <ac:spMkLst>
            <pc:docMk/>
            <pc:sldMk cId="1446245867" sldId="1751"/>
            <ac:spMk id="178" creationId="{64AE5491-BDDE-4A22-8D04-39E2B97AF1D8}"/>
          </ac:spMkLst>
        </pc:spChg>
        <pc:spChg chg="add mod ord">
          <ac:chgData name="Hamlet Markarian" userId="4926d2b407f31d77" providerId="LiveId" clId="{BF1D10A6-C8B8-447A-AA6D-231578894E43}" dt="2021-06-09T13:22:41.636" v="921" actId="167"/>
          <ac:spMkLst>
            <pc:docMk/>
            <pc:sldMk cId="1446245867" sldId="1751"/>
            <ac:spMk id="179" creationId="{29CBC409-9304-4E97-AAC9-54D93134988B}"/>
          </ac:spMkLst>
        </pc:spChg>
        <pc:spChg chg="add mod ord">
          <ac:chgData name="Hamlet Markarian" userId="4926d2b407f31d77" providerId="LiveId" clId="{BF1D10A6-C8B8-447A-AA6D-231578894E43}" dt="2021-06-09T13:22:41.636" v="921" actId="167"/>
          <ac:spMkLst>
            <pc:docMk/>
            <pc:sldMk cId="1446245867" sldId="1751"/>
            <ac:spMk id="180" creationId="{715C25F6-B5BF-4160-88B1-2C6659A41D46}"/>
          </ac:spMkLst>
        </pc:spChg>
        <pc:spChg chg="add mod ord">
          <ac:chgData name="Hamlet Markarian" userId="4926d2b407f31d77" providerId="LiveId" clId="{BF1D10A6-C8B8-447A-AA6D-231578894E43}" dt="2021-06-09T13:22:41.636" v="921" actId="167"/>
          <ac:spMkLst>
            <pc:docMk/>
            <pc:sldMk cId="1446245867" sldId="1751"/>
            <ac:spMk id="181" creationId="{09EC548F-23E2-4F57-9809-C360BD0283E5}"/>
          </ac:spMkLst>
        </pc:spChg>
        <pc:spChg chg="add mod ord">
          <ac:chgData name="Hamlet Markarian" userId="4926d2b407f31d77" providerId="LiveId" clId="{BF1D10A6-C8B8-447A-AA6D-231578894E43}" dt="2021-06-09T13:22:41.636" v="921" actId="167"/>
          <ac:spMkLst>
            <pc:docMk/>
            <pc:sldMk cId="1446245867" sldId="1751"/>
            <ac:spMk id="182" creationId="{89E8E066-B744-430F-8EF4-CD521FD0721D}"/>
          </ac:spMkLst>
        </pc:spChg>
        <pc:spChg chg="add mod ord">
          <ac:chgData name="Hamlet Markarian" userId="4926d2b407f31d77" providerId="LiveId" clId="{BF1D10A6-C8B8-447A-AA6D-231578894E43}" dt="2021-06-09T13:22:41.636" v="921" actId="167"/>
          <ac:spMkLst>
            <pc:docMk/>
            <pc:sldMk cId="1446245867" sldId="1751"/>
            <ac:spMk id="183" creationId="{4D23F7D0-6556-492E-B784-0BA68126F830}"/>
          </ac:spMkLst>
        </pc:spChg>
        <pc:spChg chg="add mod ord">
          <ac:chgData name="Hamlet Markarian" userId="4926d2b407f31d77" providerId="LiveId" clId="{BF1D10A6-C8B8-447A-AA6D-231578894E43}" dt="2021-06-09T13:22:41.636" v="921" actId="167"/>
          <ac:spMkLst>
            <pc:docMk/>
            <pc:sldMk cId="1446245867" sldId="1751"/>
            <ac:spMk id="184" creationId="{8F2CD68A-9EF5-4924-BC5D-E3BEB95421CC}"/>
          </ac:spMkLst>
        </pc:spChg>
        <pc:spChg chg="add mod ord">
          <ac:chgData name="Hamlet Markarian" userId="4926d2b407f31d77" providerId="LiveId" clId="{BF1D10A6-C8B8-447A-AA6D-231578894E43}" dt="2021-06-09T13:22:41.636" v="921" actId="167"/>
          <ac:spMkLst>
            <pc:docMk/>
            <pc:sldMk cId="1446245867" sldId="1751"/>
            <ac:spMk id="186" creationId="{694B5E3F-A959-456F-8A16-4CF33DDFA31C}"/>
          </ac:spMkLst>
        </pc:spChg>
        <pc:spChg chg="add mod ord">
          <ac:chgData name="Hamlet Markarian" userId="4926d2b407f31d77" providerId="LiveId" clId="{BF1D10A6-C8B8-447A-AA6D-231578894E43}" dt="2021-06-09T13:22:41.636" v="921" actId="167"/>
          <ac:spMkLst>
            <pc:docMk/>
            <pc:sldMk cId="1446245867" sldId="1751"/>
            <ac:spMk id="187" creationId="{B16A61E5-53DF-4796-98DD-5F993F4211F1}"/>
          </ac:spMkLst>
        </pc:spChg>
        <pc:spChg chg="add mod ord">
          <ac:chgData name="Hamlet Markarian" userId="4926d2b407f31d77" providerId="LiveId" clId="{BF1D10A6-C8B8-447A-AA6D-231578894E43}" dt="2021-06-09T13:22:41.636" v="921" actId="167"/>
          <ac:spMkLst>
            <pc:docMk/>
            <pc:sldMk cId="1446245867" sldId="1751"/>
            <ac:spMk id="188" creationId="{3CCC187E-1968-4E2B-8DB6-825BAC8971C9}"/>
          </ac:spMkLst>
        </pc:spChg>
        <pc:spChg chg="add mod ord">
          <ac:chgData name="Hamlet Markarian" userId="4926d2b407f31d77" providerId="LiveId" clId="{BF1D10A6-C8B8-447A-AA6D-231578894E43}" dt="2021-06-09T13:22:41.636" v="921" actId="167"/>
          <ac:spMkLst>
            <pc:docMk/>
            <pc:sldMk cId="1446245867" sldId="1751"/>
            <ac:spMk id="189" creationId="{D64734F9-D780-48F2-B821-97C22BC72F2B}"/>
          </ac:spMkLst>
        </pc:spChg>
        <pc:spChg chg="add mod ord">
          <ac:chgData name="Hamlet Markarian" userId="4926d2b407f31d77" providerId="LiveId" clId="{BF1D10A6-C8B8-447A-AA6D-231578894E43}" dt="2021-06-09T13:22:41.636" v="921" actId="167"/>
          <ac:spMkLst>
            <pc:docMk/>
            <pc:sldMk cId="1446245867" sldId="1751"/>
            <ac:spMk id="190" creationId="{FF1A3D50-389A-4724-910D-AFB268ED9EA1}"/>
          </ac:spMkLst>
        </pc:spChg>
        <pc:spChg chg="add mod ord">
          <ac:chgData name="Hamlet Markarian" userId="4926d2b407f31d77" providerId="LiveId" clId="{BF1D10A6-C8B8-447A-AA6D-231578894E43}" dt="2021-06-09T13:22:41.636" v="921" actId="167"/>
          <ac:spMkLst>
            <pc:docMk/>
            <pc:sldMk cId="1446245867" sldId="1751"/>
            <ac:spMk id="191" creationId="{E8A62358-553C-4767-A0BE-ABEA66690793}"/>
          </ac:spMkLst>
        </pc:spChg>
        <pc:grpChg chg="ord">
          <ac:chgData name="Hamlet Markarian" userId="4926d2b407f31d77" providerId="LiveId" clId="{BF1D10A6-C8B8-447A-AA6D-231578894E43}" dt="2021-06-09T13:22:41.636" v="921" actId="167"/>
          <ac:grpSpMkLst>
            <pc:docMk/>
            <pc:sldMk cId="1446245867" sldId="1751"/>
            <ac:grpSpMk id="51" creationId="{52E6AA0F-5D26-48F8-B40B-325282E3A986}"/>
          </ac:grpSpMkLst>
        </pc:grpChg>
        <pc:grpChg chg="add mod ord">
          <ac:chgData name="Hamlet Markarian" userId="4926d2b407f31d77" providerId="LiveId" clId="{BF1D10A6-C8B8-447A-AA6D-231578894E43}" dt="2021-06-09T13:22:41.636" v="921" actId="167"/>
          <ac:grpSpMkLst>
            <pc:docMk/>
            <pc:sldMk cId="1446245867" sldId="1751"/>
            <ac:grpSpMk id="106" creationId="{F56758F3-0A20-4A71-B3D4-EA51B1CC839D}"/>
          </ac:grpSpMkLst>
        </pc:grpChg>
        <pc:grpChg chg="add mod ord">
          <ac:chgData name="Hamlet Markarian" userId="4926d2b407f31d77" providerId="LiveId" clId="{BF1D10A6-C8B8-447A-AA6D-231578894E43}" dt="2021-06-09T13:22:41.636" v="921" actId="167"/>
          <ac:grpSpMkLst>
            <pc:docMk/>
            <pc:sldMk cId="1446245867" sldId="1751"/>
            <ac:grpSpMk id="149" creationId="{1533C46F-6430-4DE2-9410-7219D980CB55}"/>
          </ac:grpSpMkLst>
        </pc:grpChg>
        <pc:grpChg chg="mod">
          <ac:chgData name="Hamlet Markarian" userId="4926d2b407f31d77" providerId="LiveId" clId="{BF1D10A6-C8B8-447A-AA6D-231578894E43}" dt="2021-06-09T13:22:34.893" v="920"/>
          <ac:grpSpMkLst>
            <pc:docMk/>
            <pc:sldMk cId="1446245867" sldId="1751"/>
            <ac:grpSpMk id="153" creationId="{CFCF262A-46F2-4D26-8313-7A8E4C3DBD6D}"/>
          </ac:grpSpMkLst>
        </pc:grpChg>
        <pc:grpChg chg="add mod ord">
          <ac:chgData name="Hamlet Markarian" userId="4926d2b407f31d77" providerId="LiveId" clId="{BF1D10A6-C8B8-447A-AA6D-231578894E43}" dt="2021-06-09T13:22:41.636" v="921" actId="167"/>
          <ac:grpSpMkLst>
            <pc:docMk/>
            <pc:sldMk cId="1446245867" sldId="1751"/>
            <ac:grpSpMk id="166" creationId="{511BF31C-055A-4011-B4B8-4C1AB4493934}"/>
          </ac:grpSpMkLst>
        </pc:grpChg>
        <pc:grpChg chg="mod">
          <ac:chgData name="Hamlet Markarian" userId="4926d2b407f31d77" providerId="LiveId" clId="{BF1D10A6-C8B8-447A-AA6D-231578894E43}" dt="2021-06-09T13:22:34.893" v="920"/>
          <ac:grpSpMkLst>
            <pc:docMk/>
            <pc:sldMk cId="1446245867" sldId="1751"/>
            <ac:grpSpMk id="170" creationId="{6DC46AE3-B9B0-41DB-911A-572CBD09EFF2}"/>
          </ac:grpSpMkLst>
        </pc:grpChg>
        <pc:picChg chg="del">
          <ac:chgData name="Hamlet Markarian" userId="4926d2b407f31d77" providerId="LiveId" clId="{BF1D10A6-C8B8-447A-AA6D-231578894E43}" dt="2021-06-09T13:21:12.185" v="904" actId="478"/>
          <ac:picMkLst>
            <pc:docMk/>
            <pc:sldMk cId="1446245867" sldId="1751"/>
            <ac:picMk id="23" creationId="{D07D5ED1-8814-4701-BF53-4E6DA2B84A4F}"/>
          </ac:picMkLst>
        </pc:picChg>
        <pc:picChg chg="del">
          <ac:chgData name="Hamlet Markarian" userId="4926d2b407f31d77" providerId="LiveId" clId="{BF1D10A6-C8B8-447A-AA6D-231578894E43}" dt="2021-06-09T13:22:33.147" v="919" actId="478"/>
          <ac:picMkLst>
            <pc:docMk/>
            <pc:sldMk cId="1446245867" sldId="1751"/>
            <ac:picMk id="40" creationId="{9605B815-7664-4720-90A4-FD28FFEDA7C7}"/>
          </ac:picMkLst>
        </pc:picChg>
        <pc:picChg chg="del">
          <ac:chgData name="Hamlet Markarian" userId="4926d2b407f31d77" providerId="LiveId" clId="{BF1D10A6-C8B8-447A-AA6D-231578894E43}" dt="2021-06-09T13:22:33.147" v="919" actId="478"/>
          <ac:picMkLst>
            <pc:docMk/>
            <pc:sldMk cId="1446245867" sldId="1751"/>
            <ac:picMk id="41" creationId="{F90F7854-C3F0-4C14-AFB9-9ADBC7B15C6B}"/>
          </ac:picMkLst>
        </pc:picChg>
        <pc:picChg chg="del">
          <ac:chgData name="Hamlet Markarian" userId="4926d2b407f31d77" providerId="LiveId" clId="{BF1D10A6-C8B8-447A-AA6D-231578894E43}" dt="2021-06-09T13:22:33.147" v="919" actId="478"/>
          <ac:picMkLst>
            <pc:docMk/>
            <pc:sldMk cId="1446245867" sldId="1751"/>
            <ac:picMk id="43" creationId="{4B8C81D1-55C0-4A6F-9CED-EA112289C50E}"/>
          </ac:picMkLst>
        </pc:picChg>
        <pc:picChg chg="mod">
          <ac:chgData name="Hamlet Markarian" userId="4926d2b407f31d77" providerId="LiveId" clId="{BF1D10A6-C8B8-447A-AA6D-231578894E43}" dt="2021-06-09T13:22:07.509" v="918"/>
          <ac:picMkLst>
            <pc:docMk/>
            <pc:sldMk cId="1446245867" sldId="1751"/>
            <ac:picMk id="49" creationId="{2C1B72D5-5453-44CA-A200-F57B216A977C}"/>
          </ac:picMkLst>
        </pc:picChg>
        <pc:picChg chg="add mod ord">
          <ac:chgData name="Hamlet Markarian" userId="4926d2b407f31d77" providerId="LiveId" clId="{BF1D10A6-C8B8-447A-AA6D-231578894E43}" dt="2021-06-09T13:22:41.636" v="921" actId="167"/>
          <ac:picMkLst>
            <pc:docMk/>
            <pc:sldMk cId="1446245867" sldId="1751"/>
            <ac:picMk id="71" creationId="{2ED0C072-C657-411C-B50E-998AFA1A8CCE}"/>
          </ac:picMkLst>
        </pc:picChg>
        <pc:picChg chg="mod">
          <ac:chgData name="Hamlet Markarian" userId="4926d2b407f31d77" providerId="LiveId" clId="{BF1D10A6-C8B8-447A-AA6D-231578894E43}" dt="2021-06-09T13:22:34.893" v="920"/>
          <ac:picMkLst>
            <pc:docMk/>
            <pc:sldMk cId="1446245867" sldId="1751"/>
            <ac:picMk id="108" creationId="{DB4DB711-E84C-4F86-851E-E74C41D94B36}"/>
          </ac:picMkLst>
        </pc:picChg>
        <pc:picChg chg="mod">
          <ac:chgData name="Hamlet Markarian" userId="4926d2b407f31d77" providerId="LiveId" clId="{BF1D10A6-C8B8-447A-AA6D-231578894E43}" dt="2021-06-09T13:22:34.893" v="920"/>
          <ac:picMkLst>
            <pc:docMk/>
            <pc:sldMk cId="1446245867" sldId="1751"/>
            <ac:picMk id="113" creationId="{E7F0103D-B915-498F-9FBF-0BB65B234BAB}"/>
          </ac:picMkLst>
        </pc:picChg>
        <pc:picChg chg="add mod ord">
          <ac:chgData name="Hamlet Markarian" userId="4926d2b407f31d77" providerId="LiveId" clId="{BF1D10A6-C8B8-447A-AA6D-231578894E43}" dt="2021-06-09T13:22:41.636" v="921" actId="167"/>
          <ac:picMkLst>
            <pc:docMk/>
            <pc:sldMk cId="1446245867" sldId="1751"/>
            <ac:picMk id="129" creationId="{6CFF8211-6E3A-44C5-9033-F979841D28A4}"/>
          </ac:picMkLst>
        </pc:picChg>
        <pc:picChg chg="add mod ord">
          <ac:chgData name="Hamlet Markarian" userId="4926d2b407f31d77" providerId="LiveId" clId="{BF1D10A6-C8B8-447A-AA6D-231578894E43}" dt="2021-06-09T13:22:41.636" v="921" actId="167"/>
          <ac:picMkLst>
            <pc:docMk/>
            <pc:sldMk cId="1446245867" sldId="1751"/>
            <ac:picMk id="130" creationId="{DDD219D7-D96F-44A9-9B05-CF86C0CBDAF7}"/>
          </ac:picMkLst>
        </pc:picChg>
        <pc:picChg chg="add mod ord">
          <ac:chgData name="Hamlet Markarian" userId="4926d2b407f31d77" providerId="LiveId" clId="{BF1D10A6-C8B8-447A-AA6D-231578894E43}" dt="2021-06-09T13:22:41.636" v="921" actId="167"/>
          <ac:picMkLst>
            <pc:docMk/>
            <pc:sldMk cId="1446245867" sldId="1751"/>
            <ac:picMk id="131" creationId="{80B3E89F-9997-4556-9C32-B7548C2C5240}"/>
          </ac:picMkLst>
        </pc:picChg>
        <pc:picChg chg="add mod ord">
          <ac:chgData name="Hamlet Markarian" userId="4926d2b407f31d77" providerId="LiveId" clId="{BF1D10A6-C8B8-447A-AA6D-231578894E43}" dt="2021-06-09T13:22:41.636" v="921" actId="167"/>
          <ac:picMkLst>
            <pc:docMk/>
            <pc:sldMk cId="1446245867" sldId="1751"/>
            <ac:picMk id="132" creationId="{E323E14D-7669-4AF8-A5D8-63A3933C4A6F}"/>
          </ac:picMkLst>
        </pc:picChg>
        <pc:picChg chg="add mod ord">
          <ac:chgData name="Hamlet Markarian" userId="4926d2b407f31d77" providerId="LiveId" clId="{BF1D10A6-C8B8-447A-AA6D-231578894E43}" dt="2021-06-09T13:22:41.636" v="921" actId="167"/>
          <ac:picMkLst>
            <pc:docMk/>
            <pc:sldMk cId="1446245867" sldId="1751"/>
            <ac:picMk id="133" creationId="{5C578FDE-17C3-4E1A-8E62-1BE283BBD3FA}"/>
          </ac:picMkLst>
        </pc:picChg>
        <pc:picChg chg="add mod ord">
          <ac:chgData name="Hamlet Markarian" userId="4926d2b407f31d77" providerId="LiveId" clId="{BF1D10A6-C8B8-447A-AA6D-231578894E43}" dt="2021-06-09T13:22:41.636" v="921" actId="167"/>
          <ac:picMkLst>
            <pc:docMk/>
            <pc:sldMk cId="1446245867" sldId="1751"/>
            <ac:picMk id="134" creationId="{82AEAEC5-FB2D-453F-9F71-2347EAD1D2A8}"/>
          </ac:picMkLst>
        </pc:picChg>
        <pc:picChg chg="add mod ord">
          <ac:chgData name="Hamlet Markarian" userId="4926d2b407f31d77" providerId="LiveId" clId="{BF1D10A6-C8B8-447A-AA6D-231578894E43}" dt="2021-06-09T13:22:41.636" v="921" actId="167"/>
          <ac:picMkLst>
            <pc:docMk/>
            <pc:sldMk cId="1446245867" sldId="1751"/>
            <ac:picMk id="135" creationId="{3C315235-FB40-46F0-AD03-D0CCB89E6F6B}"/>
          </ac:picMkLst>
        </pc:picChg>
        <pc:picChg chg="add mod ord">
          <ac:chgData name="Hamlet Markarian" userId="4926d2b407f31d77" providerId="LiveId" clId="{BF1D10A6-C8B8-447A-AA6D-231578894E43}" dt="2021-06-09T13:22:41.636" v="921" actId="167"/>
          <ac:picMkLst>
            <pc:docMk/>
            <pc:sldMk cId="1446245867" sldId="1751"/>
            <ac:picMk id="136" creationId="{0C184011-8C84-476F-9301-26286D565E8D}"/>
          </ac:picMkLst>
        </pc:picChg>
        <pc:picChg chg="add mod ord">
          <ac:chgData name="Hamlet Markarian" userId="4926d2b407f31d77" providerId="LiveId" clId="{BF1D10A6-C8B8-447A-AA6D-231578894E43}" dt="2021-06-09T13:22:41.636" v="921" actId="167"/>
          <ac:picMkLst>
            <pc:docMk/>
            <pc:sldMk cId="1446245867" sldId="1751"/>
            <ac:picMk id="137" creationId="{D9DDA4D6-30CE-4D1A-BF6D-D22ED3F5DEC3}"/>
          </ac:picMkLst>
        </pc:picChg>
        <pc:picChg chg="add mod ord">
          <ac:chgData name="Hamlet Markarian" userId="4926d2b407f31d77" providerId="LiveId" clId="{BF1D10A6-C8B8-447A-AA6D-231578894E43}" dt="2021-06-09T13:22:41.636" v="921" actId="167"/>
          <ac:picMkLst>
            <pc:docMk/>
            <pc:sldMk cId="1446245867" sldId="1751"/>
            <ac:picMk id="138" creationId="{E4640C2D-ED6E-4266-B415-01528A597C54}"/>
          </ac:picMkLst>
        </pc:picChg>
        <pc:picChg chg="add mod ord">
          <ac:chgData name="Hamlet Markarian" userId="4926d2b407f31d77" providerId="LiveId" clId="{BF1D10A6-C8B8-447A-AA6D-231578894E43}" dt="2021-06-09T13:22:41.636" v="921" actId="167"/>
          <ac:picMkLst>
            <pc:docMk/>
            <pc:sldMk cId="1446245867" sldId="1751"/>
            <ac:picMk id="139" creationId="{1766995F-D5C3-42B5-8A6B-D6882032A2FF}"/>
          </ac:picMkLst>
        </pc:picChg>
        <pc:picChg chg="add mod ord">
          <ac:chgData name="Hamlet Markarian" userId="4926d2b407f31d77" providerId="LiveId" clId="{BF1D10A6-C8B8-447A-AA6D-231578894E43}" dt="2021-06-09T13:22:41.636" v="921" actId="167"/>
          <ac:picMkLst>
            <pc:docMk/>
            <pc:sldMk cId="1446245867" sldId="1751"/>
            <ac:picMk id="140" creationId="{4E28A716-E599-42FA-B52C-1034862FB51D}"/>
          </ac:picMkLst>
        </pc:picChg>
        <pc:picChg chg="add mod ord">
          <ac:chgData name="Hamlet Markarian" userId="4926d2b407f31d77" providerId="LiveId" clId="{BF1D10A6-C8B8-447A-AA6D-231578894E43}" dt="2021-06-09T13:22:41.636" v="921" actId="167"/>
          <ac:picMkLst>
            <pc:docMk/>
            <pc:sldMk cId="1446245867" sldId="1751"/>
            <ac:picMk id="141" creationId="{C6E05361-07FC-46C7-8C59-F5EAA4936B0B}"/>
          </ac:picMkLst>
        </pc:picChg>
        <pc:picChg chg="add mod ord">
          <ac:chgData name="Hamlet Markarian" userId="4926d2b407f31d77" providerId="LiveId" clId="{BF1D10A6-C8B8-447A-AA6D-231578894E43}" dt="2021-06-09T13:22:41.636" v="921" actId="167"/>
          <ac:picMkLst>
            <pc:docMk/>
            <pc:sldMk cId="1446245867" sldId="1751"/>
            <ac:picMk id="142" creationId="{A331366D-B1DA-4672-B9D6-39F74B7FAC0E}"/>
          </ac:picMkLst>
        </pc:picChg>
        <pc:picChg chg="add mod ord">
          <ac:chgData name="Hamlet Markarian" userId="4926d2b407f31d77" providerId="LiveId" clId="{BF1D10A6-C8B8-447A-AA6D-231578894E43}" dt="2021-06-09T13:22:41.636" v="921" actId="167"/>
          <ac:picMkLst>
            <pc:docMk/>
            <pc:sldMk cId="1446245867" sldId="1751"/>
            <ac:picMk id="161" creationId="{8F9AE618-5B18-4525-9971-DFFF454C454C}"/>
          </ac:picMkLst>
        </pc:picChg>
        <pc:picChg chg="add mod ord">
          <ac:chgData name="Hamlet Markarian" userId="4926d2b407f31d77" providerId="LiveId" clId="{BF1D10A6-C8B8-447A-AA6D-231578894E43}" dt="2021-06-09T13:22:41.636" v="921" actId="167"/>
          <ac:picMkLst>
            <pc:docMk/>
            <pc:sldMk cId="1446245867" sldId="1751"/>
            <ac:picMk id="162" creationId="{D36EA9F1-D59C-4C10-8553-B6D08E7B1A82}"/>
          </ac:picMkLst>
        </pc:picChg>
        <pc:picChg chg="add mod ord">
          <ac:chgData name="Hamlet Markarian" userId="4926d2b407f31d77" providerId="LiveId" clId="{BF1D10A6-C8B8-447A-AA6D-231578894E43}" dt="2021-06-09T13:22:41.636" v="921" actId="167"/>
          <ac:picMkLst>
            <pc:docMk/>
            <pc:sldMk cId="1446245867" sldId="1751"/>
            <ac:picMk id="163" creationId="{29D02490-2D41-4D3D-822B-AD08F037FD49}"/>
          </ac:picMkLst>
        </pc:picChg>
        <pc:picChg chg="add mod ord">
          <ac:chgData name="Hamlet Markarian" userId="4926d2b407f31d77" providerId="LiveId" clId="{BF1D10A6-C8B8-447A-AA6D-231578894E43}" dt="2021-06-09T13:22:41.636" v="921" actId="167"/>
          <ac:picMkLst>
            <pc:docMk/>
            <pc:sldMk cId="1446245867" sldId="1751"/>
            <ac:picMk id="164" creationId="{9BA94383-9E8E-49E8-B718-B179F8BEC016}"/>
          </ac:picMkLst>
        </pc:picChg>
        <pc:picChg chg="add mod ord">
          <ac:chgData name="Hamlet Markarian" userId="4926d2b407f31d77" providerId="LiveId" clId="{BF1D10A6-C8B8-447A-AA6D-231578894E43}" dt="2021-06-09T13:22:41.636" v="921" actId="167"/>
          <ac:picMkLst>
            <pc:docMk/>
            <pc:sldMk cId="1446245867" sldId="1751"/>
            <ac:picMk id="165" creationId="{C36CF921-DCA6-4CAD-876E-6ECF13F4E476}"/>
          </ac:picMkLst>
        </pc:picChg>
        <pc:picChg chg="add mod ord">
          <ac:chgData name="Hamlet Markarian" userId="4926d2b407f31d77" providerId="LiveId" clId="{BF1D10A6-C8B8-447A-AA6D-231578894E43}" dt="2021-06-09T13:22:41.636" v="921" actId="167"/>
          <ac:picMkLst>
            <pc:docMk/>
            <pc:sldMk cId="1446245867" sldId="1751"/>
            <ac:picMk id="192" creationId="{674E7678-32A5-4008-B5B7-973994D75DE9}"/>
          </ac:picMkLst>
        </pc:picChg>
        <pc:picChg chg="add del mod">
          <ac:chgData name="Hamlet Markarian" userId="4926d2b407f31d77" providerId="LiveId" clId="{BF1D10A6-C8B8-447A-AA6D-231578894E43}" dt="2021-06-09T13:22:07.509" v="918"/>
          <ac:picMkLst>
            <pc:docMk/>
            <pc:sldMk cId="1446245867" sldId="1751"/>
            <ac:picMk id="3074" creationId="{1901D157-71E0-4CC1-8435-A45AFC294D35}"/>
          </ac:picMkLst>
        </pc:picChg>
        <pc:cxnChg chg="add mod ord">
          <ac:chgData name="Hamlet Markarian" userId="4926d2b407f31d77" providerId="LiveId" clId="{BF1D10A6-C8B8-447A-AA6D-231578894E43}" dt="2021-06-09T13:22:41.636" v="921" actId="167"/>
          <ac:cxnSpMkLst>
            <pc:docMk/>
            <pc:sldMk cId="1446245867" sldId="1751"/>
            <ac:cxnSpMk id="69" creationId="{6654223A-5DF8-43FE-BA09-E7A335C74484}"/>
          </ac:cxnSpMkLst>
        </pc:cxnChg>
        <pc:cxnChg chg="add mod ord">
          <ac:chgData name="Hamlet Markarian" userId="4926d2b407f31d77" providerId="LiveId" clId="{BF1D10A6-C8B8-447A-AA6D-231578894E43}" dt="2021-06-09T13:22:41.636" v="921" actId="167"/>
          <ac:cxnSpMkLst>
            <pc:docMk/>
            <pc:sldMk cId="1446245867" sldId="1751"/>
            <ac:cxnSpMk id="81" creationId="{DFCAA950-8305-4EDD-A1AE-85F551864897}"/>
          </ac:cxnSpMkLst>
        </pc:cxnChg>
        <pc:cxnChg chg="add mod ord">
          <ac:chgData name="Hamlet Markarian" userId="4926d2b407f31d77" providerId="LiveId" clId="{BF1D10A6-C8B8-447A-AA6D-231578894E43}" dt="2021-06-09T13:22:41.636" v="921" actId="167"/>
          <ac:cxnSpMkLst>
            <pc:docMk/>
            <pc:sldMk cId="1446245867" sldId="1751"/>
            <ac:cxnSpMk id="87" creationId="{3CE09CEA-CF01-4F2A-853E-F7376AF3F63C}"/>
          </ac:cxnSpMkLst>
        </pc:cxnChg>
        <pc:cxnChg chg="add mod ord">
          <ac:chgData name="Hamlet Markarian" userId="4926d2b407f31d77" providerId="LiveId" clId="{BF1D10A6-C8B8-447A-AA6D-231578894E43}" dt="2021-06-09T13:22:41.636" v="921" actId="167"/>
          <ac:cxnSpMkLst>
            <pc:docMk/>
            <pc:sldMk cId="1446245867" sldId="1751"/>
            <ac:cxnSpMk id="92" creationId="{4754C4DB-1A6D-486F-9628-3CC178B1BDD6}"/>
          </ac:cxnSpMkLst>
        </pc:cxnChg>
        <pc:cxnChg chg="add mod ord">
          <ac:chgData name="Hamlet Markarian" userId="4926d2b407f31d77" providerId="LiveId" clId="{BF1D10A6-C8B8-447A-AA6D-231578894E43}" dt="2021-06-09T13:22:41.636" v="921" actId="167"/>
          <ac:cxnSpMkLst>
            <pc:docMk/>
            <pc:sldMk cId="1446245867" sldId="1751"/>
            <ac:cxnSpMk id="99" creationId="{DF968420-7BAB-49C7-9AC9-CFA332B5F65D}"/>
          </ac:cxnSpMkLst>
        </pc:cxnChg>
        <pc:cxnChg chg="add mod ord">
          <ac:chgData name="Hamlet Markarian" userId="4926d2b407f31d77" providerId="LiveId" clId="{BF1D10A6-C8B8-447A-AA6D-231578894E43}" dt="2021-06-09T13:22:41.636" v="921" actId="167"/>
          <ac:cxnSpMkLst>
            <pc:docMk/>
            <pc:sldMk cId="1446245867" sldId="1751"/>
            <ac:cxnSpMk id="105" creationId="{F5FB4134-4980-4A15-9201-BAFCC2374B9F}"/>
          </ac:cxnSpMkLst>
        </pc:cxnChg>
        <pc:cxnChg chg="add mod ord">
          <ac:chgData name="Hamlet Markarian" userId="4926d2b407f31d77" providerId="LiveId" clId="{BF1D10A6-C8B8-447A-AA6D-231578894E43}" dt="2021-06-09T13:22:41.636" v="921" actId="167"/>
          <ac:cxnSpMkLst>
            <pc:docMk/>
            <pc:sldMk cId="1446245867" sldId="1751"/>
            <ac:cxnSpMk id="115" creationId="{F2422008-A265-4E98-A49E-0A1B2221ECDB}"/>
          </ac:cxnSpMkLst>
        </pc:cxnChg>
        <pc:cxnChg chg="add mod ord">
          <ac:chgData name="Hamlet Markarian" userId="4926d2b407f31d77" providerId="LiveId" clId="{BF1D10A6-C8B8-447A-AA6D-231578894E43}" dt="2021-06-09T13:22:41.636" v="921" actId="167"/>
          <ac:cxnSpMkLst>
            <pc:docMk/>
            <pc:sldMk cId="1446245867" sldId="1751"/>
            <ac:cxnSpMk id="121" creationId="{DAD9C889-A0A3-4345-8379-7205178E319A}"/>
          </ac:cxnSpMkLst>
        </pc:cxnChg>
        <pc:cxnChg chg="add mod ord">
          <ac:chgData name="Hamlet Markarian" userId="4926d2b407f31d77" providerId="LiveId" clId="{BF1D10A6-C8B8-447A-AA6D-231578894E43}" dt="2021-06-09T13:22:41.636" v="921" actId="167"/>
          <ac:cxnSpMkLst>
            <pc:docMk/>
            <pc:sldMk cId="1446245867" sldId="1751"/>
            <ac:cxnSpMk id="122" creationId="{DA768523-F6B1-4E10-A712-ED5D24D7C017}"/>
          </ac:cxnSpMkLst>
        </pc:cxnChg>
        <pc:cxnChg chg="add mod ord">
          <ac:chgData name="Hamlet Markarian" userId="4926d2b407f31d77" providerId="LiveId" clId="{BF1D10A6-C8B8-447A-AA6D-231578894E43}" dt="2021-06-09T13:22:41.636" v="921" actId="167"/>
          <ac:cxnSpMkLst>
            <pc:docMk/>
            <pc:sldMk cId="1446245867" sldId="1751"/>
            <ac:cxnSpMk id="123" creationId="{466B1928-9BF8-476E-8732-7D06523E23EE}"/>
          </ac:cxnSpMkLst>
        </pc:cxnChg>
        <pc:cxnChg chg="add mod ord">
          <ac:chgData name="Hamlet Markarian" userId="4926d2b407f31d77" providerId="LiveId" clId="{BF1D10A6-C8B8-447A-AA6D-231578894E43}" dt="2021-06-09T13:22:41.636" v="921" actId="167"/>
          <ac:cxnSpMkLst>
            <pc:docMk/>
            <pc:sldMk cId="1446245867" sldId="1751"/>
            <ac:cxnSpMk id="124" creationId="{7ACBD692-E282-42F9-B8F7-665BB825B449}"/>
          </ac:cxnSpMkLst>
        </pc:cxnChg>
        <pc:cxnChg chg="add mod ord">
          <ac:chgData name="Hamlet Markarian" userId="4926d2b407f31d77" providerId="LiveId" clId="{BF1D10A6-C8B8-447A-AA6D-231578894E43}" dt="2021-06-09T13:22:41.636" v="921" actId="167"/>
          <ac:cxnSpMkLst>
            <pc:docMk/>
            <pc:sldMk cId="1446245867" sldId="1751"/>
            <ac:cxnSpMk id="143" creationId="{2FC93DE6-5404-48B3-B2B9-BB6268BA5CB8}"/>
          </ac:cxnSpMkLst>
        </pc:cxnChg>
        <pc:cxnChg chg="add mod ord">
          <ac:chgData name="Hamlet Markarian" userId="4926d2b407f31d77" providerId="LiveId" clId="{BF1D10A6-C8B8-447A-AA6D-231578894E43}" dt="2021-06-09T13:22:41.636" v="921" actId="167"/>
          <ac:cxnSpMkLst>
            <pc:docMk/>
            <pc:sldMk cId="1446245867" sldId="1751"/>
            <ac:cxnSpMk id="144" creationId="{2C99FEC0-DC7A-45DD-8AA8-D282861E68D9}"/>
          </ac:cxnSpMkLst>
        </pc:cxnChg>
        <pc:cxnChg chg="add mod ord">
          <ac:chgData name="Hamlet Markarian" userId="4926d2b407f31d77" providerId="LiveId" clId="{BF1D10A6-C8B8-447A-AA6D-231578894E43}" dt="2021-06-09T13:22:41.636" v="921" actId="167"/>
          <ac:cxnSpMkLst>
            <pc:docMk/>
            <pc:sldMk cId="1446245867" sldId="1751"/>
            <ac:cxnSpMk id="145" creationId="{6C50D9D0-7A27-45B0-9502-38725D851A51}"/>
          </ac:cxnSpMkLst>
        </pc:cxnChg>
        <pc:cxnChg chg="add mod ord">
          <ac:chgData name="Hamlet Markarian" userId="4926d2b407f31d77" providerId="LiveId" clId="{BF1D10A6-C8B8-447A-AA6D-231578894E43}" dt="2021-06-09T13:22:41.636" v="921" actId="167"/>
          <ac:cxnSpMkLst>
            <pc:docMk/>
            <pc:sldMk cId="1446245867" sldId="1751"/>
            <ac:cxnSpMk id="146" creationId="{8FF0352C-71E8-4B6B-80BA-102A011B214D}"/>
          </ac:cxnSpMkLst>
        </pc:cxnChg>
        <pc:cxnChg chg="add mod ord">
          <ac:chgData name="Hamlet Markarian" userId="4926d2b407f31d77" providerId="LiveId" clId="{BF1D10A6-C8B8-447A-AA6D-231578894E43}" dt="2021-06-09T13:22:41.636" v="921" actId="167"/>
          <ac:cxnSpMkLst>
            <pc:docMk/>
            <pc:sldMk cId="1446245867" sldId="1751"/>
            <ac:cxnSpMk id="147" creationId="{8807314E-C54C-4915-9A49-3F9D37F7C016}"/>
          </ac:cxnSpMkLst>
        </pc:cxnChg>
        <pc:cxnChg chg="add mod ord">
          <ac:chgData name="Hamlet Markarian" userId="4926d2b407f31d77" providerId="LiveId" clId="{BF1D10A6-C8B8-447A-AA6D-231578894E43}" dt="2021-06-09T13:22:41.636" v="921" actId="167"/>
          <ac:cxnSpMkLst>
            <pc:docMk/>
            <pc:sldMk cId="1446245867" sldId="1751"/>
            <ac:cxnSpMk id="148" creationId="{017A2A00-34EA-407D-BA77-20E693541435}"/>
          </ac:cxnSpMkLst>
        </pc:cxnChg>
        <pc:cxnChg chg="add mod ord">
          <ac:chgData name="Hamlet Markarian" userId="4926d2b407f31d77" providerId="LiveId" clId="{BF1D10A6-C8B8-447A-AA6D-231578894E43}" dt="2021-06-09T13:22:41.636" v="921" actId="167"/>
          <ac:cxnSpMkLst>
            <pc:docMk/>
            <pc:sldMk cId="1446245867" sldId="1751"/>
            <ac:cxnSpMk id="156" creationId="{8D60DDEE-BE7B-407C-8D6D-DD68D32C349C}"/>
          </ac:cxnSpMkLst>
        </pc:cxnChg>
        <pc:cxnChg chg="add mod ord">
          <ac:chgData name="Hamlet Markarian" userId="4926d2b407f31d77" providerId="LiveId" clId="{BF1D10A6-C8B8-447A-AA6D-231578894E43}" dt="2021-06-09T13:22:41.636" v="921" actId="167"/>
          <ac:cxnSpMkLst>
            <pc:docMk/>
            <pc:sldMk cId="1446245867" sldId="1751"/>
            <ac:cxnSpMk id="157" creationId="{5B6FFD4D-1AE2-4FB0-9B06-252BD1B7BD77}"/>
          </ac:cxnSpMkLst>
        </pc:cxnChg>
        <pc:cxnChg chg="add mod ord">
          <ac:chgData name="Hamlet Markarian" userId="4926d2b407f31d77" providerId="LiveId" clId="{BF1D10A6-C8B8-447A-AA6D-231578894E43}" dt="2021-06-09T13:22:41.636" v="921" actId="167"/>
          <ac:cxnSpMkLst>
            <pc:docMk/>
            <pc:sldMk cId="1446245867" sldId="1751"/>
            <ac:cxnSpMk id="158" creationId="{9D9FC18E-4D45-4879-9FC6-7D82194882EB}"/>
          </ac:cxnSpMkLst>
        </pc:cxnChg>
        <pc:cxnChg chg="add mod ord">
          <ac:chgData name="Hamlet Markarian" userId="4926d2b407f31d77" providerId="LiveId" clId="{BF1D10A6-C8B8-447A-AA6D-231578894E43}" dt="2021-06-09T13:22:41.636" v="921" actId="167"/>
          <ac:cxnSpMkLst>
            <pc:docMk/>
            <pc:sldMk cId="1446245867" sldId="1751"/>
            <ac:cxnSpMk id="159" creationId="{7D0F0915-A92D-45FE-9A46-37EDBB497319}"/>
          </ac:cxnSpMkLst>
        </pc:cxnChg>
        <pc:cxnChg chg="add mod ord">
          <ac:chgData name="Hamlet Markarian" userId="4926d2b407f31d77" providerId="LiveId" clId="{BF1D10A6-C8B8-447A-AA6D-231578894E43}" dt="2021-06-09T13:22:41.636" v="921" actId="167"/>
          <ac:cxnSpMkLst>
            <pc:docMk/>
            <pc:sldMk cId="1446245867" sldId="1751"/>
            <ac:cxnSpMk id="160" creationId="{8BC41805-17B4-4A38-9894-5766D8076ED3}"/>
          </ac:cxnSpMkLst>
        </pc:cxnChg>
        <pc:cxnChg chg="add mod ord">
          <ac:chgData name="Hamlet Markarian" userId="4926d2b407f31d77" providerId="LiveId" clId="{BF1D10A6-C8B8-447A-AA6D-231578894E43}" dt="2021-06-09T13:22:41.636" v="921" actId="167"/>
          <ac:cxnSpMkLst>
            <pc:docMk/>
            <pc:sldMk cId="1446245867" sldId="1751"/>
            <ac:cxnSpMk id="173" creationId="{6F875FCA-4F72-4B01-97A1-DEE3164493B9}"/>
          </ac:cxnSpMkLst>
        </pc:cxnChg>
        <pc:cxnChg chg="add mod ord">
          <ac:chgData name="Hamlet Markarian" userId="4926d2b407f31d77" providerId="LiveId" clId="{BF1D10A6-C8B8-447A-AA6D-231578894E43}" dt="2021-06-09T13:22:41.636" v="921" actId="167"/>
          <ac:cxnSpMkLst>
            <pc:docMk/>
            <pc:sldMk cId="1446245867" sldId="1751"/>
            <ac:cxnSpMk id="174" creationId="{C14F659C-9A6F-4918-86A9-263FDE724FC6}"/>
          </ac:cxnSpMkLst>
        </pc:cxnChg>
        <pc:cxnChg chg="add mod ord">
          <ac:chgData name="Hamlet Markarian" userId="4926d2b407f31d77" providerId="LiveId" clId="{BF1D10A6-C8B8-447A-AA6D-231578894E43}" dt="2021-06-09T13:22:41.636" v="921" actId="167"/>
          <ac:cxnSpMkLst>
            <pc:docMk/>
            <pc:sldMk cId="1446245867" sldId="1751"/>
            <ac:cxnSpMk id="175" creationId="{E58EE7EC-17FB-4FFA-8F73-B5E7EA79B383}"/>
          </ac:cxnSpMkLst>
        </pc:cxnChg>
        <pc:cxnChg chg="add mod ord">
          <ac:chgData name="Hamlet Markarian" userId="4926d2b407f31d77" providerId="LiveId" clId="{BF1D10A6-C8B8-447A-AA6D-231578894E43}" dt="2021-06-09T13:22:41.636" v="921" actId="167"/>
          <ac:cxnSpMkLst>
            <pc:docMk/>
            <pc:sldMk cId="1446245867" sldId="1751"/>
            <ac:cxnSpMk id="176" creationId="{62268573-A8A5-43FF-810B-9E999D9AEEBB}"/>
          </ac:cxnSpMkLst>
        </pc:cxnChg>
        <pc:cxnChg chg="add mod ord">
          <ac:chgData name="Hamlet Markarian" userId="4926d2b407f31d77" providerId="LiveId" clId="{BF1D10A6-C8B8-447A-AA6D-231578894E43}" dt="2021-06-09T13:22:41.636" v="921" actId="167"/>
          <ac:cxnSpMkLst>
            <pc:docMk/>
            <pc:sldMk cId="1446245867" sldId="1751"/>
            <ac:cxnSpMk id="177" creationId="{B49A1F32-1DF3-4678-9E0E-D156AC78AF0A}"/>
          </ac:cxnSpMkLst>
        </pc:cxnChg>
        <pc:cxnChg chg="add mod ord">
          <ac:chgData name="Hamlet Markarian" userId="4926d2b407f31d77" providerId="LiveId" clId="{BF1D10A6-C8B8-447A-AA6D-231578894E43}" dt="2021-06-09T13:22:41.636" v="921" actId="167"/>
          <ac:cxnSpMkLst>
            <pc:docMk/>
            <pc:sldMk cId="1446245867" sldId="1751"/>
            <ac:cxnSpMk id="185" creationId="{9950B532-5259-44C3-9B1C-5390884A7C3A}"/>
          </ac:cxnSpMkLst>
        </pc:cxnChg>
      </pc:sldChg>
      <pc:sldChg chg="addSp delSp modSp add mod ord">
        <pc:chgData name="Hamlet Markarian" userId="4926d2b407f31d77" providerId="LiveId" clId="{BF1D10A6-C8B8-447A-AA6D-231578894E43}" dt="2021-06-09T13:29:47.777" v="985" actId="1076"/>
        <pc:sldMkLst>
          <pc:docMk/>
          <pc:sldMk cId="4065719271" sldId="1752"/>
        </pc:sldMkLst>
        <pc:spChg chg="add del mod">
          <ac:chgData name="Hamlet Markarian" userId="4926d2b407f31d77" providerId="LiveId" clId="{BF1D10A6-C8B8-447A-AA6D-231578894E43}" dt="2021-06-09T13:26:05.421" v="948"/>
          <ac:spMkLst>
            <pc:docMk/>
            <pc:sldMk cId="4065719271" sldId="1752"/>
            <ac:spMk id="3" creationId="{CDFE1850-5099-4928-9703-2394054E7F5D}"/>
          </ac:spMkLst>
        </pc:spChg>
        <pc:spChg chg="mod">
          <ac:chgData name="Hamlet Markarian" userId="4926d2b407f31d77" providerId="LiveId" clId="{BF1D10A6-C8B8-447A-AA6D-231578894E43}" dt="2021-06-09T13:24:54.883" v="926"/>
          <ac:spMkLst>
            <pc:docMk/>
            <pc:sldMk cId="4065719271" sldId="1752"/>
            <ac:spMk id="5" creationId="{BC01E833-A438-4C2A-AF28-2B402D7F80E5}"/>
          </ac:spMkLst>
        </pc:spChg>
        <pc:spChg chg="del">
          <ac:chgData name="Hamlet Markarian" userId="4926d2b407f31d77" providerId="LiveId" clId="{BF1D10A6-C8B8-447A-AA6D-231578894E43}" dt="2021-06-09T13:27:37.994" v="961" actId="478"/>
          <ac:spMkLst>
            <pc:docMk/>
            <pc:sldMk cId="4065719271" sldId="1752"/>
            <ac:spMk id="26" creationId="{2C4F9A38-5C22-4492-AFF2-CEDFDBBD9E35}"/>
          </ac:spMkLst>
        </pc:spChg>
        <pc:spChg chg="mod ord">
          <ac:chgData name="Hamlet Markarian" userId="4926d2b407f31d77" providerId="LiveId" clId="{BF1D10A6-C8B8-447A-AA6D-231578894E43}" dt="2021-06-09T13:27:47.985" v="964" actId="167"/>
          <ac:spMkLst>
            <pc:docMk/>
            <pc:sldMk cId="4065719271" sldId="1752"/>
            <ac:spMk id="27" creationId="{36122A01-000C-4442-9B67-380C1C284A73}"/>
          </ac:spMkLst>
        </pc:spChg>
        <pc:spChg chg="del">
          <ac:chgData name="Hamlet Markarian" userId="4926d2b407f31d77" providerId="LiveId" clId="{BF1D10A6-C8B8-447A-AA6D-231578894E43}" dt="2021-06-09T13:27:37.994" v="961" actId="478"/>
          <ac:spMkLst>
            <pc:docMk/>
            <pc:sldMk cId="4065719271" sldId="1752"/>
            <ac:spMk id="30" creationId="{35CC135E-8373-4183-A36B-8F05A75AB414}"/>
          </ac:spMkLst>
        </pc:spChg>
        <pc:spChg chg="mod">
          <ac:chgData name="Hamlet Markarian" userId="4926d2b407f31d77" providerId="LiveId" clId="{BF1D10A6-C8B8-447A-AA6D-231578894E43}" dt="2021-06-09T13:25:00.110" v="928" actId="20577"/>
          <ac:spMkLst>
            <pc:docMk/>
            <pc:sldMk cId="4065719271" sldId="1752"/>
            <ac:spMk id="32" creationId="{7FB8C0CA-2811-4D85-BE2D-ADA8471CE68E}"/>
          </ac:spMkLst>
        </pc:spChg>
        <pc:spChg chg="mod">
          <ac:chgData name="Hamlet Markarian" userId="4926d2b407f31d77" providerId="LiveId" clId="{BF1D10A6-C8B8-447A-AA6D-231578894E43}" dt="2021-06-09T13:25:10.125" v="930" actId="20577"/>
          <ac:spMkLst>
            <pc:docMk/>
            <pc:sldMk cId="4065719271" sldId="1752"/>
            <ac:spMk id="34" creationId="{8D39D343-1129-4D71-8A90-F23E78CC0EB0}"/>
          </ac:spMkLst>
        </pc:spChg>
        <pc:spChg chg="mod ord">
          <ac:chgData name="Hamlet Markarian" userId="4926d2b407f31d77" providerId="LiveId" clId="{BF1D10A6-C8B8-447A-AA6D-231578894E43}" dt="2021-06-09T13:27:47.985" v="964" actId="167"/>
          <ac:spMkLst>
            <pc:docMk/>
            <pc:sldMk cId="4065719271" sldId="1752"/>
            <ac:spMk id="35" creationId="{D99DE5D4-9503-4D98-B245-8590EB381B07}"/>
          </ac:spMkLst>
        </pc:spChg>
        <pc:spChg chg="mod">
          <ac:chgData name="Hamlet Markarian" userId="4926d2b407f31d77" providerId="LiveId" clId="{BF1D10A6-C8B8-447A-AA6D-231578894E43}" dt="2021-06-09T13:26:18.425" v="949"/>
          <ac:spMkLst>
            <pc:docMk/>
            <pc:sldMk cId="4065719271" sldId="1752"/>
            <ac:spMk id="36" creationId="{79A5A9A2-AE5F-4B6C-8D6F-04D1075D9CFE}"/>
          </ac:spMkLst>
        </pc:spChg>
        <pc:spChg chg="del">
          <ac:chgData name="Hamlet Markarian" userId="4926d2b407f31d77" providerId="LiveId" clId="{BF1D10A6-C8B8-447A-AA6D-231578894E43}" dt="2021-06-09T13:27:37.994" v="961" actId="478"/>
          <ac:spMkLst>
            <pc:docMk/>
            <pc:sldMk cId="4065719271" sldId="1752"/>
            <ac:spMk id="38" creationId="{94537968-93AE-4CC0-AEFF-8B17735AC566}"/>
          </ac:spMkLst>
        </pc:spChg>
        <pc:spChg chg="mod">
          <ac:chgData name="Hamlet Markarian" userId="4926d2b407f31d77" providerId="LiveId" clId="{BF1D10A6-C8B8-447A-AA6D-231578894E43}" dt="2021-06-09T13:28:07.245" v="969" actId="20577"/>
          <ac:spMkLst>
            <pc:docMk/>
            <pc:sldMk cId="4065719271" sldId="1752"/>
            <ac:spMk id="39" creationId="{64F53520-A1CD-423F-9E9B-53A67C49D652}"/>
          </ac:spMkLst>
        </pc:spChg>
        <pc:spChg chg="del">
          <ac:chgData name="Hamlet Markarian" userId="4926d2b407f31d77" providerId="LiveId" clId="{BF1D10A6-C8B8-447A-AA6D-231578894E43}" dt="2021-06-09T13:27:37.994" v="961" actId="478"/>
          <ac:spMkLst>
            <pc:docMk/>
            <pc:sldMk cId="4065719271" sldId="1752"/>
            <ac:spMk id="46" creationId="{2FF114C9-0B9B-4250-9C0C-21B725F704F1}"/>
          </ac:spMkLst>
        </pc:spChg>
        <pc:spChg chg="del">
          <ac:chgData name="Hamlet Markarian" userId="4926d2b407f31d77" providerId="LiveId" clId="{BF1D10A6-C8B8-447A-AA6D-231578894E43}" dt="2021-06-09T13:27:23.386" v="959" actId="478"/>
          <ac:spMkLst>
            <pc:docMk/>
            <pc:sldMk cId="4065719271" sldId="1752"/>
            <ac:spMk id="48" creationId="{800C85B6-4643-466D-B51C-C6562CD6E204}"/>
          </ac:spMkLst>
        </pc:spChg>
        <pc:spChg chg="add mod">
          <ac:chgData name="Hamlet Markarian" userId="4926d2b407f31d77" providerId="LiveId" clId="{BF1D10A6-C8B8-447A-AA6D-231578894E43}" dt="2021-06-09T13:26:47.561" v="956" actId="404"/>
          <ac:spMkLst>
            <pc:docMk/>
            <pc:sldMk cId="4065719271" sldId="1752"/>
            <ac:spMk id="50" creationId="{C653C4C6-29C5-425F-ACAA-E87F31457DBF}"/>
          </ac:spMkLst>
        </pc:spChg>
        <pc:spChg chg="mod">
          <ac:chgData name="Hamlet Markarian" userId="4926d2b407f31d77" providerId="LiveId" clId="{BF1D10A6-C8B8-447A-AA6D-231578894E43}" dt="2021-06-09T13:25:16.372" v="931"/>
          <ac:spMkLst>
            <pc:docMk/>
            <pc:sldMk cId="4065719271" sldId="1752"/>
            <ac:spMk id="57" creationId="{B79FE3FB-DDD9-4C52-A866-E3982D872286}"/>
          </ac:spMkLst>
        </pc:spChg>
        <pc:spChg chg="mod">
          <ac:chgData name="Hamlet Markarian" userId="4926d2b407f31d77" providerId="LiveId" clId="{BF1D10A6-C8B8-447A-AA6D-231578894E43}" dt="2021-06-09T13:26:57.828" v="958" actId="1076"/>
          <ac:spMkLst>
            <pc:docMk/>
            <pc:sldMk cId="4065719271" sldId="1752"/>
            <ac:spMk id="61" creationId="{DDCCED27-782C-4C4E-BE17-2AF5E94DDF18}"/>
          </ac:spMkLst>
        </pc:spChg>
        <pc:spChg chg="add mod">
          <ac:chgData name="Hamlet Markarian" userId="4926d2b407f31d77" providerId="LiveId" clId="{BF1D10A6-C8B8-447A-AA6D-231578894E43}" dt="2021-06-09T13:28:33.902" v="971" actId="14100"/>
          <ac:spMkLst>
            <pc:docMk/>
            <pc:sldMk cId="4065719271" sldId="1752"/>
            <ac:spMk id="62" creationId="{F5D2DE67-3B4C-4C45-857B-6680AB856A19}"/>
          </ac:spMkLst>
        </pc:spChg>
        <pc:spChg chg="del">
          <ac:chgData name="Hamlet Markarian" userId="4926d2b407f31d77" providerId="LiveId" clId="{BF1D10A6-C8B8-447A-AA6D-231578894E43}" dt="2021-06-09T13:27:39.754" v="962" actId="478"/>
          <ac:spMkLst>
            <pc:docMk/>
            <pc:sldMk cId="4065719271" sldId="1752"/>
            <ac:spMk id="64" creationId="{570FB99D-1077-4407-A41E-D28A4FDFFBD4}"/>
          </ac:spMkLst>
        </pc:spChg>
        <pc:spChg chg="del">
          <ac:chgData name="Hamlet Markarian" userId="4926d2b407f31d77" providerId="LiveId" clId="{BF1D10A6-C8B8-447A-AA6D-231578894E43}" dt="2021-06-09T13:27:23.386" v="959" actId="478"/>
          <ac:spMkLst>
            <pc:docMk/>
            <pc:sldMk cId="4065719271" sldId="1752"/>
            <ac:spMk id="65" creationId="{08D9087F-83D0-42DC-9563-CA33927EA434}"/>
          </ac:spMkLst>
        </pc:spChg>
        <pc:spChg chg="del">
          <ac:chgData name="Hamlet Markarian" userId="4926d2b407f31d77" providerId="LiveId" clId="{BF1D10A6-C8B8-447A-AA6D-231578894E43}" dt="2021-06-09T13:27:23.386" v="959" actId="478"/>
          <ac:spMkLst>
            <pc:docMk/>
            <pc:sldMk cId="4065719271" sldId="1752"/>
            <ac:spMk id="66" creationId="{4DAA57AA-A427-47A4-9BEB-EB52893217EF}"/>
          </ac:spMkLst>
        </pc:spChg>
        <pc:spChg chg="del">
          <ac:chgData name="Hamlet Markarian" userId="4926d2b407f31d77" providerId="LiveId" clId="{BF1D10A6-C8B8-447A-AA6D-231578894E43}" dt="2021-06-09T13:26:37.130" v="953" actId="478"/>
          <ac:spMkLst>
            <pc:docMk/>
            <pc:sldMk cId="4065719271" sldId="1752"/>
            <ac:spMk id="67" creationId="{29AC0AC5-836B-496E-916D-47D07F6EC2E9}"/>
          </ac:spMkLst>
        </pc:spChg>
        <pc:spChg chg="mod">
          <ac:chgData name="Hamlet Markarian" userId="4926d2b407f31d77" providerId="LiveId" clId="{BF1D10A6-C8B8-447A-AA6D-231578894E43}" dt="2021-06-09T13:29:47.777" v="985" actId="1076"/>
          <ac:spMkLst>
            <pc:docMk/>
            <pc:sldMk cId="4065719271" sldId="1752"/>
            <ac:spMk id="68" creationId="{85634407-4570-479E-9DC1-DBB1C80D54C2}"/>
          </ac:spMkLst>
        </pc:spChg>
        <pc:spChg chg="add mod">
          <ac:chgData name="Hamlet Markarian" userId="4926d2b407f31d77" providerId="LiveId" clId="{BF1D10A6-C8B8-447A-AA6D-231578894E43}" dt="2021-06-09T13:28:45.803" v="975" actId="1076"/>
          <ac:spMkLst>
            <pc:docMk/>
            <pc:sldMk cId="4065719271" sldId="1752"/>
            <ac:spMk id="69" creationId="{74E3682F-3224-4933-84DF-6E1327820F43}"/>
          </ac:spMkLst>
        </pc:spChg>
        <pc:spChg chg="add mod">
          <ac:chgData name="Hamlet Markarian" userId="4926d2b407f31d77" providerId="LiveId" clId="{BF1D10A6-C8B8-447A-AA6D-231578894E43}" dt="2021-06-09T13:28:40.962" v="974" actId="14100"/>
          <ac:spMkLst>
            <pc:docMk/>
            <pc:sldMk cId="4065719271" sldId="1752"/>
            <ac:spMk id="70" creationId="{CB6ECE76-E38D-4758-80D4-6E2569B2A9C4}"/>
          </ac:spMkLst>
        </pc:spChg>
        <pc:spChg chg="add mod">
          <ac:chgData name="Hamlet Markarian" userId="4926d2b407f31d77" providerId="LiveId" clId="{BF1D10A6-C8B8-447A-AA6D-231578894E43}" dt="2021-06-09T13:29:04.972" v="978" actId="12788"/>
          <ac:spMkLst>
            <pc:docMk/>
            <pc:sldMk cId="4065719271" sldId="1752"/>
            <ac:spMk id="71" creationId="{9D9D93E9-C419-4605-B737-DD73F7BD3BFE}"/>
          </ac:spMkLst>
        </pc:spChg>
        <pc:spChg chg="add mod">
          <ac:chgData name="Hamlet Markarian" userId="4926d2b407f31d77" providerId="LiveId" clId="{BF1D10A6-C8B8-447A-AA6D-231578894E43}" dt="2021-06-09T13:29:04.972" v="978" actId="12788"/>
          <ac:spMkLst>
            <pc:docMk/>
            <pc:sldMk cId="4065719271" sldId="1752"/>
            <ac:spMk id="72" creationId="{3DAD5EC3-E6C5-4A17-BB43-CF3473B0B412}"/>
          </ac:spMkLst>
        </pc:spChg>
        <pc:spChg chg="add mod">
          <ac:chgData name="Hamlet Markarian" userId="4926d2b407f31d77" providerId="LiveId" clId="{BF1D10A6-C8B8-447A-AA6D-231578894E43}" dt="2021-06-09T13:29:04.972" v="978" actId="12788"/>
          <ac:spMkLst>
            <pc:docMk/>
            <pc:sldMk cId="4065719271" sldId="1752"/>
            <ac:spMk id="73" creationId="{E8617430-A587-4F50-B043-2BABFFA6ABB5}"/>
          </ac:spMkLst>
        </pc:spChg>
        <pc:spChg chg="add mod">
          <ac:chgData name="Hamlet Markarian" userId="4926d2b407f31d77" providerId="LiveId" clId="{BF1D10A6-C8B8-447A-AA6D-231578894E43}" dt="2021-06-09T13:29:04.972" v="978" actId="12788"/>
          <ac:spMkLst>
            <pc:docMk/>
            <pc:sldMk cId="4065719271" sldId="1752"/>
            <ac:spMk id="74" creationId="{953D4772-C18B-44D3-BEAD-229FB6521485}"/>
          </ac:spMkLst>
        </pc:spChg>
        <pc:spChg chg="add mod">
          <ac:chgData name="Hamlet Markarian" userId="4926d2b407f31d77" providerId="LiveId" clId="{BF1D10A6-C8B8-447A-AA6D-231578894E43}" dt="2021-06-09T13:29:04.972" v="978" actId="12788"/>
          <ac:spMkLst>
            <pc:docMk/>
            <pc:sldMk cId="4065719271" sldId="1752"/>
            <ac:spMk id="75" creationId="{F7A1623E-1339-409C-89F1-0005802C2405}"/>
          </ac:spMkLst>
        </pc:spChg>
        <pc:spChg chg="add mod">
          <ac:chgData name="Hamlet Markarian" userId="4926d2b407f31d77" providerId="LiveId" clId="{BF1D10A6-C8B8-447A-AA6D-231578894E43}" dt="2021-06-09T13:29:07.949" v="979" actId="14100"/>
          <ac:spMkLst>
            <pc:docMk/>
            <pc:sldMk cId="4065719271" sldId="1752"/>
            <ac:spMk id="76" creationId="{E73D3AEF-76F9-4404-96F8-4705ED431379}"/>
          </ac:spMkLst>
        </pc:spChg>
        <pc:spChg chg="add mod">
          <ac:chgData name="Hamlet Markarian" userId="4926d2b407f31d77" providerId="LiveId" clId="{BF1D10A6-C8B8-447A-AA6D-231578894E43}" dt="2021-06-09T13:29:16.806" v="982" actId="1076"/>
          <ac:spMkLst>
            <pc:docMk/>
            <pc:sldMk cId="4065719271" sldId="1752"/>
            <ac:spMk id="82" creationId="{D7998296-9993-4E46-B252-988542594E55}"/>
          </ac:spMkLst>
        </pc:spChg>
        <pc:spChg chg="add mod">
          <ac:chgData name="Hamlet Markarian" userId="4926d2b407f31d77" providerId="LiveId" clId="{BF1D10A6-C8B8-447A-AA6D-231578894E43}" dt="2021-06-09T13:29:14.319" v="981" actId="14100"/>
          <ac:spMkLst>
            <pc:docMk/>
            <pc:sldMk cId="4065719271" sldId="1752"/>
            <ac:spMk id="83" creationId="{36A3FE89-E74A-4B96-A241-8588C2A16DC1}"/>
          </ac:spMkLst>
        </pc:spChg>
        <pc:spChg chg="add mod">
          <ac:chgData name="Hamlet Markarian" userId="4926d2b407f31d77" providerId="LiveId" clId="{BF1D10A6-C8B8-447A-AA6D-231578894E43}" dt="2021-06-09T13:28:23.328" v="970"/>
          <ac:spMkLst>
            <pc:docMk/>
            <pc:sldMk cId="4065719271" sldId="1752"/>
            <ac:spMk id="86" creationId="{1B2897AC-ED32-4536-92F7-95AB981E6092}"/>
          </ac:spMkLst>
        </pc:spChg>
        <pc:picChg chg="del">
          <ac:chgData name="Hamlet Markarian" userId="4926d2b407f31d77" providerId="LiveId" clId="{BF1D10A6-C8B8-447A-AA6D-231578894E43}" dt="2021-06-09T13:25:32.458" v="934" actId="478"/>
          <ac:picMkLst>
            <pc:docMk/>
            <pc:sldMk cId="4065719271" sldId="1752"/>
            <ac:picMk id="23" creationId="{D07D5ED1-8814-4701-BF53-4E6DA2B84A4F}"/>
          </ac:picMkLst>
        </pc:picChg>
        <pc:picChg chg="del">
          <ac:chgData name="Hamlet Markarian" userId="4926d2b407f31d77" providerId="LiveId" clId="{BF1D10A6-C8B8-447A-AA6D-231578894E43}" dt="2021-06-09T13:27:32.569" v="960" actId="478"/>
          <ac:picMkLst>
            <pc:docMk/>
            <pc:sldMk cId="4065719271" sldId="1752"/>
            <ac:picMk id="41" creationId="{F90F7854-C3F0-4C14-AFB9-9ADBC7B15C6B}"/>
          </ac:picMkLst>
        </pc:picChg>
        <pc:picChg chg="mod">
          <ac:chgData name="Hamlet Markarian" userId="4926d2b407f31d77" providerId="LiveId" clId="{BF1D10A6-C8B8-447A-AA6D-231578894E43}" dt="2021-06-09T13:26:05.421" v="948"/>
          <ac:picMkLst>
            <pc:docMk/>
            <pc:sldMk cId="4065719271" sldId="1752"/>
            <ac:picMk id="49" creationId="{3E83C2C6-0052-4BBA-B9F9-C33080ED17AD}"/>
          </ac:picMkLst>
        </pc:picChg>
        <pc:picChg chg="add del mod">
          <ac:chgData name="Hamlet Markarian" userId="4926d2b407f31d77" providerId="LiveId" clId="{BF1D10A6-C8B8-447A-AA6D-231578894E43}" dt="2021-06-09T13:26:05.421" v="948"/>
          <ac:picMkLst>
            <pc:docMk/>
            <pc:sldMk cId="4065719271" sldId="1752"/>
            <ac:picMk id="5122" creationId="{8C36E3C3-A197-4038-98AD-34F459BA406D}"/>
          </ac:picMkLst>
        </pc:picChg>
        <pc:cxnChg chg="add mod">
          <ac:chgData name="Hamlet Markarian" userId="4926d2b407f31d77" providerId="LiveId" clId="{BF1D10A6-C8B8-447A-AA6D-231578894E43}" dt="2021-06-09T13:29:04.972" v="978" actId="12788"/>
          <ac:cxnSpMkLst>
            <pc:docMk/>
            <pc:sldMk cId="4065719271" sldId="1752"/>
            <ac:cxnSpMk id="77" creationId="{10A6FCCA-C270-4055-A778-9838963DF1AF}"/>
          </ac:cxnSpMkLst>
        </pc:cxnChg>
        <pc:cxnChg chg="add mod">
          <ac:chgData name="Hamlet Markarian" userId="4926d2b407f31d77" providerId="LiveId" clId="{BF1D10A6-C8B8-447A-AA6D-231578894E43}" dt="2021-06-09T13:29:04.972" v="978" actId="12788"/>
          <ac:cxnSpMkLst>
            <pc:docMk/>
            <pc:sldMk cId="4065719271" sldId="1752"/>
            <ac:cxnSpMk id="78" creationId="{1124E347-1BA6-483B-B132-C0322F5BF5AA}"/>
          </ac:cxnSpMkLst>
        </pc:cxnChg>
        <pc:cxnChg chg="add mod">
          <ac:chgData name="Hamlet Markarian" userId="4926d2b407f31d77" providerId="LiveId" clId="{BF1D10A6-C8B8-447A-AA6D-231578894E43}" dt="2021-06-09T13:29:04.972" v="978" actId="12788"/>
          <ac:cxnSpMkLst>
            <pc:docMk/>
            <pc:sldMk cId="4065719271" sldId="1752"/>
            <ac:cxnSpMk id="79" creationId="{4F566546-1F49-444C-8A5F-7ED2A3BFC30B}"/>
          </ac:cxnSpMkLst>
        </pc:cxnChg>
        <pc:cxnChg chg="add mod">
          <ac:chgData name="Hamlet Markarian" userId="4926d2b407f31d77" providerId="LiveId" clId="{BF1D10A6-C8B8-447A-AA6D-231578894E43}" dt="2021-06-09T13:29:04.972" v="978" actId="12788"/>
          <ac:cxnSpMkLst>
            <pc:docMk/>
            <pc:sldMk cId="4065719271" sldId="1752"/>
            <ac:cxnSpMk id="80" creationId="{00144C74-D4AB-4B74-BD21-006ACE5640DF}"/>
          </ac:cxnSpMkLst>
        </pc:cxnChg>
        <pc:cxnChg chg="add mod">
          <ac:chgData name="Hamlet Markarian" userId="4926d2b407f31d77" providerId="LiveId" clId="{BF1D10A6-C8B8-447A-AA6D-231578894E43}" dt="2021-06-09T13:28:53.092" v="976" actId="1076"/>
          <ac:cxnSpMkLst>
            <pc:docMk/>
            <pc:sldMk cId="4065719271" sldId="1752"/>
            <ac:cxnSpMk id="81" creationId="{D66E0C19-0FED-4C94-AB23-C4C94EBDC9B6}"/>
          </ac:cxnSpMkLst>
        </pc:cxnChg>
        <pc:cxnChg chg="add mod">
          <ac:chgData name="Hamlet Markarian" userId="4926d2b407f31d77" providerId="LiveId" clId="{BF1D10A6-C8B8-447A-AA6D-231578894E43}" dt="2021-06-09T13:29:21.774" v="983" actId="1076"/>
          <ac:cxnSpMkLst>
            <pc:docMk/>
            <pc:sldMk cId="4065719271" sldId="1752"/>
            <ac:cxnSpMk id="84" creationId="{B5976C71-58CC-42B3-8A87-60E56FF8C5E8}"/>
          </ac:cxnSpMkLst>
        </pc:cxnChg>
        <pc:cxnChg chg="add mod">
          <ac:chgData name="Hamlet Markarian" userId="4926d2b407f31d77" providerId="LiveId" clId="{BF1D10A6-C8B8-447A-AA6D-231578894E43}" dt="2021-06-09T13:29:24.005" v="984" actId="1076"/>
          <ac:cxnSpMkLst>
            <pc:docMk/>
            <pc:sldMk cId="4065719271" sldId="1752"/>
            <ac:cxnSpMk id="85" creationId="{F2A9C2EF-53FF-414C-9BE5-0665E1D7C070}"/>
          </ac:cxnSpMkLst>
        </pc:cxnChg>
      </pc:sldChg>
      <pc:sldChg chg="addSp delSp modSp add mod ord">
        <pc:chgData name="Hamlet Markarian" userId="4926d2b407f31d77" providerId="LiveId" clId="{BF1D10A6-C8B8-447A-AA6D-231578894E43}" dt="2021-06-09T13:54:13.115" v="1199" actId="1035"/>
        <pc:sldMkLst>
          <pc:docMk/>
          <pc:sldMk cId="2496179815" sldId="1753"/>
        </pc:sldMkLst>
        <pc:spChg chg="mod">
          <ac:chgData name="Hamlet Markarian" userId="4926d2b407f31d77" providerId="LiveId" clId="{BF1D10A6-C8B8-447A-AA6D-231578894E43}" dt="2021-06-09T13:31:00.502" v="992" actId="113"/>
          <ac:spMkLst>
            <pc:docMk/>
            <pc:sldMk cId="2496179815" sldId="1753"/>
            <ac:spMk id="5" creationId="{BC01E833-A438-4C2A-AF28-2B402D7F80E5}"/>
          </ac:spMkLst>
        </pc:spChg>
        <pc:spChg chg="add mod">
          <ac:chgData name="Hamlet Markarian" userId="4926d2b407f31d77" providerId="LiveId" clId="{BF1D10A6-C8B8-447A-AA6D-231578894E43}" dt="2021-06-09T13:31:21.517" v="996" actId="20577"/>
          <ac:spMkLst>
            <pc:docMk/>
            <pc:sldMk cId="2496179815" sldId="1753"/>
            <ac:spMk id="23" creationId="{8FC9F795-1668-4907-8856-1A29C615018F}"/>
          </ac:spMkLst>
        </pc:spChg>
        <pc:spChg chg="add mod">
          <ac:chgData name="Hamlet Markarian" userId="4926d2b407f31d77" providerId="LiveId" clId="{BF1D10A6-C8B8-447A-AA6D-231578894E43}" dt="2021-06-09T13:30:50.976" v="990"/>
          <ac:spMkLst>
            <pc:docMk/>
            <pc:sldMk cId="2496179815" sldId="1753"/>
            <ac:spMk id="25" creationId="{99CF9D56-6BE4-44D7-BA34-64066EEDC577}"/>
          </ac:spMkLst>
        </pc:spChg>
        <pc:spChg chg="mod">
          <ac:chgData name="Hamlet Markarian" userId="4926d2b407f31d77" providerId="LiveId" clId="{BF1D10A6-C8B8-447A-AA6D-231578894E43}" dt="2021-06-09T13:31:05.134" v="994" actId="20577"/>
          <ac:spMkLst>
            <pc:docMk/>
            <pc:sldMk cId="2496179815" sldId="1753"/>
            <ac:spMk id="32" creationId="{7FB8C0CA-2811-4D85-BE2D-ADA8471CE68E}"/>
          </ac:spMkLst>
        </pc:spChg>
        <pc:spChg chg="del">
          <ac:chgData name="Hamlet Markarian" userId="4926d2b407f31d77" providerId="LiveId" clId="{BF1D10A6-C8B8-447A-AA6D-231578894E43}" dt="2021-06-09T13:30:50.603" v="989" actId="478"/>
          <ac:spMkLst>
            <pc:docMk/>
            <pc:sldMk cId="2496179815" sldId="1753"/>
            <ac:spMk id="34" creationId="{8D39D343-1129-4D71-8A90-F23E78CC0EB0}"/>
          </ac:spMkLst>
        </pc:spChg>
        <pc:spChg chg="del">
          <ac:chgData name="Hamlet Markarian" userId="4926d2b407f31d77" providerId="LiveId" clId="{BF1D10A6-C8B8-447A-AA6D-231578894E43}" dt="2021-06-09T13:30:50.603" v="989" actId="478"/>
          <ac:spMkLst>
            <pc:docMk/>
            <pc:sldMk cId="2496179815" sldId="1753"/>
            <ac:spMk id="57" creationId="{B79FE3FB-DDD9-4C52-A866-E3982D872286}"/>
          </ac:spMkLst>
        </pc:spChg>
        <pc:spChg chg="mod">
          <ac:chgData name="Hamlet Markarian" userId="4926d2b407f31d77" providerId="LiveId" clId="{BF1D10A6-C8B8-447A-AA6D-231578894E43}" dt="2021-06-09T13:54:13.115" v="1199" actId="1035"/>
          <ac:spMkLst>
            <pc:docMk/>
            <pc:sldMk cId="2496179815" sldId="1753"/>
            <ac:spMk id="61" creationId="{DDCCED27-782C-4C4E-BE17-2AF5E94DDF18}"/>
          </ac:spMkLst>
        </pc:spChg>
        <pc:spChg chg="mod">
          <ac:chgData name="Hamlet Markarian" userId="4926d2b407f31d77" providerId="LiveId" clId="{BF1D10A6-C8B8-447A-AA6D-231578894E43}" dt="2021-06-09T13:54:13.115" v="1199" actId="1035"/>
          <ac:spMkLst>
            <pc:docMk/>
            <pc:sldMk cId="2496179815" sldId="1753"/>
            <ac:spMk id="62" creationId="{37465C46-D095-4036-A7FF-1D0E02BE1107}"/>
          </ac:spMkLst>
        </pc:spChg>
        <pc:spChg chg="mod">
          <ac:chgData name="Hamlet Markarian" userId="4926d2b407f31d77" providerId="LiveId" clId="{BF1D10A6-C8B8-447A-AA6D-231578894E43}" dt="2021-06-09T13:54:13.115" v="1199" actId="1035"/>
          <ac:spMkLst>
            <pc:docMk/>
            <pc:sldMk cId="2496179815" sldId="1753"/>
            <ac:spMk id="64" creationId="{570FB99D-1077-4407-A41E-D28A4FDFFBD4}"/>
          </ac:spMkLst>
        </pc:spChg>
        <pc:spChg chg="mod">
          <ac:chgData name="Hamlet Markarian" userId="4926d2b407f31d77" providerId="LiveId" clId="{BF1D10A6-C8B8-447A-AA6D-231578894E43}" dt="2021-06-09T13:54:13.115" v="1199" actId="1035"/>
          <ac:spMkLst>
            <pc:docMk/>
            <pc:sldMk cId="2496179815" sldId="1753"/>
            <ac:spMk id="65" creationId="{08D9087F-83D0-42DC-9563-CA33927EA434}"/>
          </ac:spMkLst>
        </pc:spChg>
        <pc:spChg chg="del">
          <ac:chgData name="Hamlet Markarian" userId="4926d2b407f31d77" providerId="LiveId" clId="{BF1D10A6-C8B8-447A-AA6D-231578894E43}" dt="2021-06-09T13:32:22.058" v="1008" actId="478"/>
          <ac:spMkLst>
            <pc:docMk/>
            <pc:sldMk cId="2496179815" sldId="1753"/>
            <ac:spMk id="66" creationId="{4DAA57AA-A427-47A4-9BEB-EB52893217EF}"/>
          </ac:spMkLst>
        </pc:spChg>
        <pc:picChg chg="add mod">
          <ac:chgData name="Hamlet Markarian" userId="4926d2b407f31d77" providerId="LiveId" clId="{BF1D10A6-C8B8-447A-AA6D-231578894E43}" dt="2021-06-09T13:30:50.976" v="990"/>
          <ac:picMkLst>
            <pc:docMk/>
            <pc:sldMk cId="2496179815" sldId="1753"/>
            <ac:picMk id="24" creationId="{82D6A0F9-D613-4F61-B17C-6F2A949661A8}"/>
          </ac:picMkLst>
        </pc:picChg>
        <pc:picChg chg="add mod">
          <ac:chgData name="Hamlet Markarian" userId="4926d2b407f31d77" providerId="LiveId" clId="{BF1D10A6-C8B8-447A-AA6D-231578894E43}" dt="2021-06-09T13:30:50.976" v="990"/>
          <ac:picMkLst>
            <pc:docMk/>
            <pc:sldMk cId="2496179815" sldId="1753"/>
            <ac:picMk id="26" creationId="{0B649A7B-4E49-4694-AA65-B3DA0A2D53AB}"/>
          </ac:picMkLst>
        </pc:picChg>
        <pc:picChg chg="del">
          <ac:chgData name="Hamlet Markarian" userId="4926d2b407f31d77" providerId="LiveId" clId="{BF1D10A6-C8B8-447A-AA6D-231578894E43}" dt="2021-06-09T13:30:50.603" v="989" actId="478"/>
          <ac:picMkLst>
            <pc:docMk/>
            <pc:sldMk cId="2496179815" sldId="1753"/>
            <ac:picMk id="31" creationId="{230D3942-CB7F-4F57-8D15-9EC0518A5700}"/>
          </ac:picMkLst>
        </pc:picChg>
        <pc:picChg chg="del">
          <ac:chgData name="Hamlet Markarian" userId="4926d2b407f31d77" providerId="LiveId" clId="{BF1D10A6-C8B8-447A-AA6D-231578894E43}" dt="2021-06-09T13:30:50.603" v="989" actId="478"/>
          <ac:picMkLst>
            <pc:docMk/>
            <pc:sldMk cId="2496179815" sldId="1753"/>
            <ac:picMk id="59" creationId="{B9526696-E983-4EDA-8A8C-E710C71CB59C}"/>
          </ac:picMkLst>
        </pc:picChg>
      </pc:sldChg>
      <pc:sldChg chg="addSp delSp modSp add mod ord">
        <pc:chgData name="Hamlet Markarian" userId="4926d2b407f31d77" providerId="LiveId" clId="{BF1D10A6-C8B8-447A-AA6D-231578894E43}" dt="2021-06-09T13:34:37.479" v="1023"/>
        <pc:sldMkLst>
          <pc:docMk/>
          <pc:sldMk cId="1994581695" sldId="1754"/>
        </pc:sldMkLst>
        <pc:spChg chg="mod">
          <ac:chgData name="Hamlet Markarian" userId="4926d2b407f31d77" providerId="LiveId" clId="{BF1D10A6-C8B8-447A-AA6D-231578894E43}" dt="2021-06-09T13:34:20.206" v="1021"/>
          <ac:spMkLst>
            <pc:docMk/>
            <pc:sldMk cId="1994581695" sldId="1754"/>
            <ac:spMk id="5" creationId="{BC01E833-A438-4C2A-AF28-2B402D7F80E5}"/>
          </ac:spMkLst>
        </pc:spChg>
        <pc:spChg chg="del">
          <ac:chgData name="Hamlet Markarian" userId="4926d2b407f31d77" providerId="LiveId" clId="{BF1D10A6-C8B8-447A-AA6D-231578894E43}" dt="2021-06-09T13:34:12.735" v="1019" actId="478"/>
          <ac:spMkLst>
            <pc:docMk/>
            <pc:sldMk cId="1994581695" sldId="1754"/>
            <ac:spMk id="50" creationId="{C8D468BE-014A-43B0-BEDC-2FEE06838614}"/>
          </ac:spMkLst>
        </pc:spChg>
        <pc:spChg chg="mod">
          <ac:chgData name="Hamlet Markarian" userId="4926d2b407f31d77" providerId="LiveId" clId="{BF1D10A6-C8B8-447A-AA6D-231578894E43}" dt="2021-06-09T13:34:28.859" v="1022"/>
          <ac:spMkLst>
            <pc:docMk/>
            <pc:sldMk cId="1994581695" sldId="1754"/>
            <ac:spMk id="57" creationId="{B79FE3FB-DDD9-4C52-A866-E3982D872286}"/>
          </ac:spMkLst>
        </pc:spChg>
        <pc:spChg chg="del">
          <ac:chgData name="Hamlet Markarian" userId="4926d2b407f31d77" providerId="LiveId" clId="{BF1D10A6-C8B8-447A-AA6D-231578894E43}" dt="2021-06-09T13:34:12.735" v="1019" actId="478"/>
          <ac:spMkLst>
            <pc:docMk/>
            <pc:sldMk cId="1994581695" sldId="1754"/>
            <ac:spMk id="62" creationId="{05C786D5-91C7-46C8-A9F1-70927D9DED79}"/>
          </ac:spMkLst>
        </pc:spChg>
        <pc:spChg chg="del">
          <ac:chgData name="Hamlet Markarian" userId="4926d2b407f31d77" providerId="LiveId" clId="{BF1D10A6-C8B8-447A-AA6D-231578894E43}" dt="2021-06-09T13:34:12.735" v="1019" actId="478"/>
          <ac:spMkLst>
            <pc:docMk/>
            <pc:sldMk cId="1994581695" sldId="1754"/>
            <ac:spMk id="70" creationId="{9D4993FF-AE08-4398-B2A6-5DDA836E3478}"/>
          </ac:spMkLst>
        </pc:spChg>
        <pc:spChg chg="del">
          <ac:chgData name="Hamlet Markarian" userId="4926d2b407f31d77" providerId="LiveId" clId="{BF1D10A6-C8B8-447A-AA6D-231578894E43}" dt="2021-06-09T13:34:12.735" v="1019" actId="478"/>
          <ac:spMkLst>
            <pc:docMk/>
            <pc:sldMk cId="1994581695" sldId="1754"/>
            <ac:spMk id="72" creationId="{0D71E86E-DB69-4913-A079-63DE02EC9716}"/>
          </ac:spMkLst>
        </pc:spChg>
        <pc:spChg chg="del">
          <ac:chgData name="Hamlet Markarian" userId="4926d2b407f31d77" providerId="LiveId" clId="{BF1D10A6-C8B8-447A-AA6D-231578894E43}" dt="2021-06-09T13:34:12.735" v="1019" actId="478"/>
          <ac:spMkLst>
            <pc:docMk/>
            <pc:sldMk cId="1994581695" sldId="1754"/>
            <ac:spMk id="73" creationId="{1B8D3E02-CC79-4215-BE97-F32B2B226C11}"/>
          </ac:spMkLst>
        </pc:spChg>
        <pc:spChg chg="del">
          <ac:chgData name="Hamlet Markarian" userId="4926d2b407f31d77" providerId="LiveId" clId="{BF1D10A6-C8B8-447A-AA6D-231578894E43}" dt="2021-06-09T13:34:12.735" v="1019" actId="478"/>
          <ac:spMkLst>
            <pc:docMk/>
            <pc:sldMk cId="1994581695" sldId="1754"/>
            <ac:spMk id="74" creationId="{9094E655-6E21-4F6B-B75C-8EFA8C106827}"/>
          </ac:spMkLst>
        </pc:spChg>
        <pc:spChg chg="del">
          <ac:chgData name="Hamlet Markarian" userId="4926d2b407f31d77" providerId="LiveId" clId="{BF1D10A6-C8B8-447A-AA6D-231578894E43}" dt="2021-06-09T13:34:12.735" v="1019" actId="478"/>
          <ac:spMkLst>
            <pc:docMk/>
            <pc:sldMk cId="1994581695" sldId="1754"/>
            <ac:spMk id="75" creationId="{5A09B794-A057-4DC6-90B4-BAA1F4412E15}"/>
          </ac:spMkLst>
        </pc:spChg>
        <pc:spChg chg="del">
          <ac:chgData name="Hamlet Markarian" userId="4926d2b407f31d77" providerId="LiveId" clId="{BF1D10A6-C8B8-447A-AA6D-231578894E43}" dt="2021-06-09T13:34:12.735" v="1019" actId="478"/>
          <ac:spMkLst>
            <pc:docMk/>
            <pc:sldMk cId="1994581695" sldId="1754"/>
            <ac:spMk id="76" creationId="{889A1BEE-BB3E-448E-B9C2-BC4B27FD9912}"/>
          </ac:spMkLst>
        </pc:spChg>
        <pc:spChg chg="del">
          <ac:chgData name="Hamlet Markarian" userId="4926d2b407f31d77" providerId="LiveId" clId="{BF1D10A6-C8B8-447A-AA6D-231578894E43}" dt="2021-06-09T13:34:12.735" v="1019" actId="478"/>
          <ac:spMkLst>
            <pc:docMk/>
            <pc:sldMk cId="1994581695" sldId="1754"/>
            <ac:spMk id="77" creationId="{B4CA5401-FB44-4B59-B8D6-398AA521DD3D}"/>
          </ac:spMkLst>
        </pc:spChg>
        <pc:spChg chg="del">
          <ac:chgData name="Hamlet Markarian" userId="4926d2b407f31d77" providerId="LiveId" clId="{BF1D10A6-C8B8-447A-AA6D-231578894E43}" dt="2021-06-09T13:34:12.735" v="1019" actId="478"/>
          <ac:spMkLst>
            <pc:docMk/>
            <pc:sldMk cId="1994581695" sldId="1754"/>
            <ac:spMk id="78" creationId="{CFD24446-B7B9-43C0-84F6-7017848C0432}"/>
          </ac:spMkLst>
        </pc:spChg>
        <pc:spChg chg="del">
          <ac:chgData name="Hamlet Markarian" userId="4926d2b407f31d77" providerId="LiveId" clId="{BF1D10A6-C8B8-447A-AA6D-231578894E43}" dt="2021-06-09T13:34:12.735" v="1019" actId="478"/>
          <ac:spMkLst>
            <pc:docMk/>
            <pc:sldMk cId="1994581695" sldId="1754"/>
            <ac:spMk id="79" creationId="{28FCC230-3748-40DF-9EEE-236EA7FAC254}"/>
          </ac:spMkLst>
        </pc:spChg>
        <pc:spChg chg="del">
          <ac:chgData name="Hamlet Markarian" userId="4926d2b407f31d77" providerId="LiveId" clId="{BF1D10A6-C8B8-447A-AA6D-231578894E43}" dt="2021-06-09T13:34:12.735" v="1019" actId="478"/>
          <ac:spMkLst>
            <pc:docMk/>
            <pc:sldMk cId="1994581695" sldId="1754"/>
            <ac:spMk id="80" creationId="{CEC3B5B4-A97E-4481-A429-0A24C873FDFB}"/>
          </ac:spMkLst>
        </pc:spChg>
        <pc:spChg chg="del">
          <ac:chgData name="Hamlet Markarian" userId="4926d2b407f31d77" providerId="LiveId" clId="{BF1D10A6-C8B8-447A-AA6D-231578894E43}" dt="2021-06-09T13:34:12.735" v="1019" actId="478"/>
          <ac:spMkLst>
            <pc:docMk/>
            <pc:sldMk cId="1994581695" sldId="1754"/>
            <ac:spMk id="82" creationId="{432170E5-CD04-49B4-B391-F12EAC8D8111}"/>
          </ac:spMkLst>
        </pc:spChg>
        <pc:spChg chg="del">
          <ac:chgData name="Hamlet Markarian" userId="4926d2b407f31d77" providerId="LiveId" clId="{BF1D10A6-C8B8-447A-AA6D-231578894E43}" dt="2021-06-09T13:34:12.735" v="1019" actId="478"/>
          <ac:spMkLst>
            <pc:docMk/>
            <pc:sldMk cId="1994581695" sldId="1754"/>
            <ac:spMk id="83" creationId="{5FB57BEF-9E6F-4C4B-962E-E07110B89505}"/>
          </ac:spMkLst>
        </pc:spChg>
        <pc:spChg chg="del">
          <ac:chgData name="Hamlet Markarian" userId="4926d2b407f31d77" providerId="LiveId" clId="{BF1D10A6-C8B8-447A-AA6D-231578894E43}" dt="2021-06-09T13:34:12.735" v="1019" actId="478"/>
          <ac:spMkLst>
            <pc:docMk/>
            <pc:sldMk cId="1994581695" sldId="1754"/>
            <ac:spMk id="84" creationId="{DC6ED6C9-DDCC-44AC-AC84-5E3AFB32D572}"/>
          </ac:spMkLst>
        </pc:spChg>
        <pc:spChg chg="del">
          <ac:chgData name="Hamlet Markarian" userId="4926d2b407f31d77" providerId="LiveId" clId="{BF1D10A6-C8B8-447A-AA6D-231578894E43}" dt="2021-06-09T13:34:12.735" v="1019" actId="478"/>
          <ac:spMkLst>
            <pc:docMk/>
            <pc:sldMk cId="1994581695" sldId="1754"/>
            <ac:spMk id="85" creationId="{B037F783-540A-48E4-9E52-139AE24B34C1}"/>
          </ac:spMkLst>
        </pc:spChg>
        <pc:spChg chg="del">
          <ac:chgData name="Hamlet Markarian" userId="4926d2b407f31d77" providerId="LiveId" clId="{BF1D10A6-C8B8-447A-AA6D-231578894E43}" dt="2021-06-09T13:34:12.735" v="1019" actId="478"/>
          <ac:spMkLst>
            <pc:docMk/>
            <pc:sldMk cId="1994581695" sldId="1754"/>
            <ac:spMk id="86" creationId="{290F394C-5CD3-477F-A853-C47EF36CEF1C}"/>
          </ac:spMkLst>
        </pc:spChg>
        <pc:spChg chg="del">
          <ac:chgData name="Hamlet Markarian" userId="4926d2b407f31d77" providerId="LiveId" clId="{BF1D10A6-C8B8-447A-AA6D-231578894E43}" dt="2021-06-09T13:34:12.735" v="1019" actId="478"/>
          <ac:spMkLst>
            <pc:docMk/>
            <pc:sldMk cId="1994581695" sldId="1754"/>
            <ac:spMk id="88" creationId="{499AABE0-0337-4ECE-B92E-8D3538916673}"/>
          </ac:spMkLst>
        </pc:spChg>
        <pc:spChg chg="del">
          <ac:chgData name="Hamlet Markarian" userId="4926d2b407f31d77" providerId="LiveId" clId="{BF1D10A6-C8B8-447A-AA6D-231578894E43}" dt="2021-06-09T13:34:12.735" v="1019" actId="478"/>
          <ac:spMkLst>
            <pc:docMk/>
            <pc:sldMk cId="1994581695" sldId="1754"/>
            <ac:spMk id="89" creationId="{8859247B-AF9C-4B29-9C61-6DBFDFC44D4F}"/>
          </ac:spMkLst>
        </pc:spChg>
        <pc:spChg chg="del">
          <ac:chgData name="Hamlet Markarian" userId="4926d2b407f31d77" providerId="LiveId" clId="{BF1D10A6-C8B8-447A-AA6D-231578894E43}" dt="2021-06-09T13:34:12.735" v="1019" actId="478"/>
          <ac:spMkLst>
            <pc:docMk/>
            <pc:sldMk cId="1994581695" sldId="1754"/>
            <ac:spMk id="90" creationId="{215D3B3C-8899-429C-B9EE-8DA40AF9400D}"/>
          </ac:spMkLst>
        </pc:spChg>
        <pc:spChg chg="del">
          <ac:chgData name="Hamlet Markarian" userId="4926d2b407f31d77" providerId="LiveId" clId="{BF1D10A6-C8B8-447A-AA6D-231578894E43}" dt="2021-06-09T13:34:12.735" v="1019" actId="478"/>
          <ac:spMkLst>
            <pc:docMk/>
            <pc:sldMk cId="1994581695" sldId="1754"/>
            <ac:spMk id="91" creationId="{D1BD5FB4-17EE-4DF2-A410-DC9C1260DDB5}"/>
          </ac:spMkLst>
        </pc:spChg>
        <pc:spChg chg="del">
          <ac:chgData name="Hamlet Markarian" userId="4926d2b407f31d77" providerId="LiveId" clId="{BF1D10A6-C8B8-447A-AA6D-231578894E43}" dt="2021-06-09T13:34:12.735" v="1019" actId="478"/>
          <ac:spMkLst>
            <pc:docMk/>
            <pc:sldMk cId="1994581695" sldId="1754"/>
            <ac:spMk id="93" creationId="{06F3F727-8010-4DDF-95B6-63459D5C3A8B}"/>
          </ac:spMkLst>
        </pc:spChg>
        <pc:spChg chg="del">
          <ac:chgData name="Hamlet Markarian" userId="4926d2b407f31d77" providerId="LiveId" clId="{BF1D10A6-C8B8-447A-AA6D-231578894E43}" dt="2021-06-09T13:34:12.735" v="1019" actId="478"/>
          <ac:spMkLst>
            <pc:docMk/>
            <pc:sldMk cId="1994581695" sldId="1754"/>
            <ac:spMk id="94" creationId="{9ED57F07-51A5-4A89-B5A2-35529DC80187}"/>
          </ac:spMkLst>
        </pc:spChg>
        <pc:spChg chg="del">
          <ac:chgData name="Hamlet Markarian" userId="4926d2b407f31d77" providerId="LiveId" clId="{BF1D10A6-C8B8-447A-AA6D-231578894E43}" dt="2021-06-09T13:34:12.735" v="1019" actId="478"/>
          <ac:spMkLst>
            <pc:docMk/>
            <pc:sldMk cId="1994581695" sldId="1754"/>
            <ac:spMk id="95" creationId="{27DE32E5-5189-4E46-B747-A325170A9C01}"/>
          </ac:spMkLst>
        </pc:spChg>
        <pc:spChg chg="del">
          <ac:chgData name="Hamlet Markarian" userId="4926d2b407f31d77" providerId="LiveId" clId="{BF1D10A6-C8B8-447A-AA6D-231578894E43}" dt="2021-06-09T13:34:12.735" v="1019" actId="478"/>
          <ac:spMkLst>
            <pc:docMk/>
            <pc:sldMk cId="1994581695" sldId="1754"/>
            <ac:spMk id="96" creationId="{0A35F590-A9F7-47B0-8283-A869351B6C1B}"/>
          </ac:spMkLst>
        </pc:spChg>
        <pc:spChg chg="del">
          <ac:chgData name="Hamlet Markarian" userId="4926d2b407f31d77" providerId="LiveId" clId="{BF1D10A6-C8B8-447A-AA6D-231578894E43}" dt="2021-06-09T13:34:12.735" v="1019" actId="478"/>
          <ac:spMkLst>
            <pc:docMk/>
            <pc:sldMk cId="1994581695" sldId="1754"/>
            <ac:spMk id="97" creationId="{CF34FAF2-B825-4C2F-BDF4-DB6A674FF91F}"/>
          </ac:spMkLst>
        </pc:spChg>
        <pc:spChg chg="del">
          <ac:chgData name="Hamlet Markarian" userId="4926d2b407f31d77" providerId="LiveId" clId="{BF1D10A6-C8B8-447A-AA6D-231578894E43}" dt="2021-06-09T13:34:12.735" v="1019" actId="478"/>
          <ac:spMkLst>
            <pc:docMk/>
            <pc:sldMk cId="1994581695" sldId="1754"/>
            <ac:spMk id="98" creationId="{F9F3F0AB-8138-4173-BDDC-1BCB6E75EC26}"/>
          </ac:spMkLst>
        </pc:spChg>
        <pc:spChg chg="del">
          <ac:chgData name="Hamlet Markarian" userId="4926d2b407f31d77" providerId="LiveId" clId="{BF1D10A6-C8B8-447A-AA6D-231578894E43}" dt="2021-06-09T13:34:12.735" v="1019" actId="478"/>
          <ac:spMkLst>
            <pc:docMk/>
            <pc:sldMk cId="1994581695" sldId="1754"/>
            <ac:spMk id="100" creationId="{0859590B-7F2D-48F3-9067-3426ECD209E8}"/>
          </ac:spMkLst>
        </pc:spChg>
        <pc:spChg chg="del">
          <ac:chgData name="Hamlet Markarian" userId="4926d2b407f31d77" providerId="LiveId" clId="{BF1D10A6-C8B8-447A-AA6D-231578894E43}" dt="2021-06-09T13:34:12.735" v="1019" actId="478"/>
          <ac:spMkLst>
            <pc:docMk/>
            <pc:sldMk cId="1994581695" sldId="1754"/>
            <ac:spMk id="101" creationId="{4C5A9FB3-AF83-4F04-A5CB-4643628126A2}"/>
          </ac:spMkLst>
        </pc:spChg>
        <pc:spChg chg="del">
          <ac:chgData name="Hamlet Markarian" userId="4926d2b407f31d77" providerId="LiveId" clId="{BF1D10A6-C8B8-447A-AA6D-231578894E43}" dt="2021-06-09T13:34:12.735" v="1019" actId="478"/>
          <ac:spMkLst>
            <pc:docMk/>
            <pc:sldMk cId="1994581695" sldId="1754"/>
            <ac:spMk id="102" creationId="{DA8F14F5-D396-467B-AFB8-7A8BC4B54EF0}"/>
          </ac:spMkLst>
        </pc:spChg>
        <pc:spChg chg="del">
          <ac:chgData name="Hamlet Markarian" userId="4926d2b407f31d77" providerId="LiveId" clId="{BF1D10A6-C8B8-447A-AA6D-231578894E43}" dt="2021-06-09T13:34:12.735" v="1019" actId="478"/>
          <ac:spMkLst>
            <pc:docMk/>
            <pc:sldMk cId="1994581695" sldId="1754"/>
            <ac:spMk id="103" creationId="{C6799681-D667-4839-8E9E-E2B7A0F4ABDE}"/>
          </ac:spMkLst>
        </pc:spChg>
        <pc:spChg chg="del">
          <ac:chgData name="Hamlet Markarian" userId="4926d2b407f31d77" providerId="LiveId" clId="{BF1D10A6-C8B8-447A-AA6D-231578894E43}" dt="2021-06-09T13:34:12.735" v="1019" actId="478"/>
          <ac:spMkLst>
            <pc:docMk/>
            <pc:sldMk cId="1994581695" sldId="1754"/>
            <ac:spMk id="104" creationId="{9E10B6D7-85BC-4AB4-8DEE-7C42EFF8A361}"/>
          </ac:spMkLst>
        </pc:spChg>
        <pc:spChg chg="del">
          <ac:chgData name="Hamlet Markarian" userId="4926d2b407f31d77" providerId="LiveId" clId="{BF1D10A6-C8B8-447A-AA6D-231578894E43}" dt="2021-06-09T13:34:12.735" v="1019" actId="478"/>
          <ac:spMkLst>
            <pc:docMk/>
            <pc:sldMk cId="1994581695" sldId="1754"/>
            <ac:spMk id="116" creationId="{D73BA5E4-4E55-4255-B99B-CEF7497C3BCE}"/>
          </ac:spMkLst>
        </pc:spChg>
        <pc:spChg chg="del">
          <ac:chgData name="Hamlet Markarian" userId="4926d2b407f31d77" providerId="LiveId" clId="{BF1D10A6-C8B8-447A-AA6D-231578894E43}" dt="2021-06-09T13:34:12.735" v="1019" actId="478"/>
          <ac:spMkLst>
            <pc:docMk/>
            <pc:sldMk cId="1994581695" sldId="1754"/>
            <ac:spMk id="117" creationId="{0F443B58-AAFB-42B8-9144-706E277B0ED2}"/>
          </ac:spMkLst>
        </pc:spChg>
        <pc:spChg chg="del">
          <ac:chgData name="Hamlet Markarian" userId="4926d2b407f31d77" providerId="LiveId" clId="{BF1D10A6-C8B8-447A-AA6D-231578894E43}" dt="2021-06-09T13:34:12.735" v="1019" actId="478"/>
          <ac:spMkLst>
            <pc:docMk/>
            <pc:sldMk cId="1994581695" sldId="1754"/>
            <ac:spMk id="118" creationId="{3F66A525-BF93-435D-92C4-551CBCFC5903}"/>
          </ac:spMkLst>
        </pc:spChg>
        <pc:spChg chg="del">
          <ac:chgData name="Hamlet Markarian" userId="4926d2b407f31d77" providerId="LiveId" clId="{BF1D10A6-C8B8-447A-AA6D-231578894E43}" dt="2021-06-09T13:34:12.735" v="1019" actId="478"/>
          <ac:spMkLst>
            <pc:docMk/>
            <pc:sldMk cId="1994581695" sldId="1754"/>
            <ac:spMk id="119" creationId="{4A2F5A96-0EDC-475F-95CB-3A736B0633E0}"/>
          </ac:spMkLst>
        </pc:spChg>
        <pc:spChg chg="del">
          <ac:chgData name="Hamlet Markarian" userId="4926d2b407f31d77" providerId="LiveId" clId="{BF1D10A6-C8B8-447A-AA6D-231578894E43}" dt="2021-06-09T13:34:12.735" v="1019" actId="478"/>
          <ac:spMkLst>
            <pc:docMk/>
            <pc:sldMk cId="1994581695" sldId="1754"/>
            <ac:spMk id="120" creationId="{E2F68063-F09F-4552-85CD-794BE6A72004}"/>
          </ac:spMkLst>
        </pc:spChg>
        <pc:spChg chg="del">
          <ac:chgData name="Hamlet Markarian" userId="4926d2b407f31d77" providerId="LiveId" clId="{BF1D10A6-C8B8-447A-AA6D-231578894E43}" dt="2021-06-09T13:34:12.735" v="1019" actId="478"/>
          <ac:spMkLst>
            <pc:docMk/>
            <pc:sldMk cId="1994581695" sldId="1754"/>
            <ac:spMk id="125" creationId="{58289AB4-7F16-474F-83EB-4A47403C2FE3}"/>
          </ac:spMkLst>
        </pc:spChg>
        <pc:spChg chg="del">
          <ac:chgData name="Hamlet Markarian" userId="4926d2b407f31d77" providerId="LiveId" clId="{BF1D10A6-C8B8-447A-AA6D-231578894E43}" dt="2021-06-09T13:34:12.735" v="1019" actId="478"/>
          <ac:spMkLst>
            <pc:docMk/>
            <pc:sldMk cId="1994581695" sldId="1754"/>
            <ac:spMk id="126" creationId="{8C852F89-2455-4D33-9381-C6F9F7FD7140}"/>
          </ac:spMkLst>
        </pc:spChg>
        <pc:spChg chg="del">
          <ac:chgData name="Hamlet Markarian" userId="4926d2b407f31d77" providerId="LiveId" clId="{BF1D10A6-C8B8-447A-AA6D-231578894E43}" dt="2021-06-09T13:34:12.735" v="1019" actId="478"/>
          <ac:spMkLst>
            <pc:docMk/>
            <pc:sldMk cId="1994581695" sldId="1754"/>
            <ac:spMk id="127" creationId="{4AEC9042-C21B-4361-9B4A-A314832CD65A}"/>
          </ac:spMkLst>
        </pc:spChg>
        <pc:spChg chg="del">
          <ac:chgData name="Hamlet Markarian" userId="4926d2b407f31d77" providerId="LiveId" clId="{BF1D10A6-C8B8-447A-AA6D-231578894E43}" dt="2021-06-09T13:34:12.735" v="1019" actId="478"/>
          <ac:spMkLst>
            <pc:docMk/>
            <pc:sldMk cId="1994581695" sldId="1754"/>
            <ac:spMk id="128" creationId="{1E521DC0-C6E5-4A54-BF9F-110E5D9BA0C1}"/>
          </ac:spMkLst>
        </pc:spChg>
        <pc:spChg chg="del">
          <ac:chgData name="Hamlet Markarian" userId="4926d2b407f31d77" providerId="LiveId" clId="{BF1D10A6-C8B8-447A-AA6D-231578894E43}" dt="2021-06-09T13:34:12.735" v="1019" actId="478"/>
          <ac:spMkLst>
            <pc:docMk/>
            <pc:sldMk cId="1994581695" sldId="1754"/>
            <ac:spMk id="178" creationId="{64AE5491-BDDE-4A22-8D04-39E2B97AF1D8}"/>
          </ac:spMkLst>
        </pc:spChg>
        <pc:spChg chg="del">
          <ac:chgData name="Hamlet Markarian" userId="4926d2b407f31d77" providerId="LiveId" clId="{BF1D10A6-C8B8-447A-AA6D-231578894E43}" dt="2021-06-09T13:34:12.735" v="1019" actId="478"/>
          <ac:spMkLst>
            <pc:docMk/>
            <pc:sldMk cId="1994581695" sldId="1754"/>
            <ac:spMk id="179" creationId="{29CBC409-9304-4E97-AAC9-54D93134988B}"/>
          </ac:spMkLst>
        </pc:spChg>
        <pc:spChg chg="del">
          <ac:chgData name="Hamlet Markarian" userId="4926d2b407f31d77" providerId="LiveId" clId="{BF1D10A6-C8B8-447A-AA6D-231578894E43}" dt="2021-06-09T13:34:12.735" v="1019" actId="478"/>
          <ac:spMkLst>
            <pc:docMk/>
            <pc:sldMk cId="1994581695" sldId="1754"/>
            <ac:spMk id="180" creationId="{715C25F6-B5BF-4160-88B1-2C6659A41D46}"/>
          </ac:spMkLst>
        </pc:spChg>
        <pc:spChg chg="del">
          <ac:chgData name="Hamlet Markarian" userId="4926d2b407f31d77" providerId="LiveId" clId="{BF1D10A6-C8B8-447A-AA6D-231578894E43}" dt="2021-06-09T13:34:12.735" v="1019" actId="478"/>
          <ac:spMkLst>
            <pc:docMk/>
            <pc:sldMk cId="1994581695" sldId="1754"/>
            <ac:spMk id="181" creationId="{09EC548F-23E2-4F57-9809-C360BD0283E5}"/>
          </ac:spMkLst>
        </pc:spChg>
        <pc:spChg chg="del">
          <ac:chgData name="Hamlet Markarian" userId="4926d2b407f31d77" providerId="LiveId" clId="{BF1D10A6-C8B8-447A-AA6D-231578894E43}" dt="2021-06-09T13:34:12.735" v="1019" actId="478"/>
          <ac:spMkLst>
            <pc:docMk/>
            <pc:sldMk cId="1994581695" sldId="1754"/>
            <ac:spMk id="182" creationId="{89E8E066-B744-430F-8EF4-CD521FD0721D}"/>
          </ac:spMkLst>
        </pc:spChg>
        <pc:spChg chg="del">
          <ac:chgData name="Hamlet Markarian" userId="4926d2b407f31d77" providerId="LiveId" clId="{BF1D10A6-C8B8-447A-AA6D-231578894E43}" dt="2021-06-09T13:34:12.735" v="1019" actId="478"/>
          <ac:spMkLst>
            <pc:docMk/>
            <pc:sldMk cId="1994581695" sldId="1754"/>
            <ac:spMk id="183" creationId="{4D23F7D0-6556-492E-B784-0BA68126F830}"/>
          </ac:spMkLst>
        </pc:spChg>
        <pc:spChg chg="del">
          <ac:chgData name="Hamlet Markarian" userId="4926d2b407f31d77" providerId="LiveId" clId="{BF1D10A6-C8B8-447A-AA6D-231578894E43}" dt="2021-06-09T13:34:12.735" v="1019" actId="478"/>
          <ac:spMkLst>
            <pc:docMk/>
            <pc:sldMk cId="1994581695" sldId="1754"/>
            <ac:spMk id="184" creationId="{8F2CD68A-9EF5-4924-BC5D-E3BEB95421CC}"/>
          </ac:spMkLst>
        </pc:spChg>
        <pc:spChg chg="del">
          <ac:chgData name="Hamlet Markarian" userId="4926d2b407f31d77" providerId="LiveId" clId="{BF1D10A6-C8B8-447A-AA6D-231578894E43}" dt="2021-06-09T13:34:12.735" v="1019" actId="478"/>
          <ac:spMkLst>
            <pc:docMk/>
            <pc:sldMk cId="1994581695" sldId="1754"/>
            <ac:spMk id="186" creationId="{694B5E3F-A959-456F-8A16-4CF33DDFA31C}"/>
          </ac:spMkLst>
        </pc:spChg>
        <pc:spChg chg="del">
          <ac:chgData name="Hamlet Markarian" userId="4926d2b407f31d77" providerId="LiveId" clId="{BF1D10A6-C8B8-447A-AA6D-231578894E43}" dt="2021-06-09T13:34:12.735" v="1019" actId="478"/>
          <ac:spMkLst>
            <pc:docMk/>
            <pc:sldMk cId="1994581695" sldId="1754"/>
            <ac:spMk id="187" creationId="{B16A61E5-53DF-4796-98DD-5F993F4211F1}"/>
          </ac:spMkLst>
        </pc:spChg>
        <pc:spChg chg="del">
          <ac:chgData name="Hamlet Markarian" userId="4926d2b407f31d77" providerId="LiveId" clId="{BF1D10A6-C8B8-447A-AA6D-231578894E43}" dt="2021-06-09T13:34:12.735" v="1019" actId="478"/>
          <ac:spMkLst>
            <pc:docMk/>
            <pc:sldMk cId="1994581695" sldId="1754"/>
            <ac:spMk id="188" creationId="{3CCC187E-1968-4E2B-8DB6-825BAC8971C9}"/>
          </ac:spMkLst>
        </pc:spChg>
        <pc:spChg chg="del">
          <ac:chgData name="Hamlet Markarian" userId="4926d2b407f31d77" providerId="LiveId" clId="{BF1D10A6-C8B8-447A-AA6D-231578894E43}" dt="2021-06-09T13:34:12.735" v="1019" actId="478"/>
          <ac:spMkLst>
            <pc:docMk/>
            <pc:sldMk cId="1994581695" sldId="1754"/>
            <ac:spMk id="189" creationId="{D64734F9-D780-48F2-B821-97C22BC72F2B}"/>
          </ac:spMkLst>
        </pc:spChg>
        <pc:spChg chg="del">
          <ac:chgData name="Hamlet Markarian" userId="4926d2b407f31d77" providerId="LiveId" clId="{BF1D10A6-C8B8-447A-AA6D-231578894E43}" dt="2021-06-09T13:34:12.735" v="1019" actId="478"/>
          <ac:spMkLst>
            <pc:docMk/>
            <pc:sldMk cId="1994581695" sldId="1754"/>
            <ac:spMk id="190" creationId="{FF1A3D50-389A-4724-910D-AFB268ED9EA1}"/>
          </ac:spMkLst>
        </pc:spChg>
        <pc:spChg chg="del">
          <ac:chgData name="Hamlet Markarian" userId="4926d2b407f31d77" providerId="LiveId" clId="{BF1D10A6-C8B8-447A-AA6D-231578894E43}" dt="2021-06-09T13:34:12.735" v="1019" actId="478"/>
          <ac:spMkLst>
            <pc:docMk/>
            <pc:sldMk cId="1994581695" sldId="1754"/>
            <ac:spMk id="191" creationId="{E8A62358-553C-4767-A0BE-ABEA66690793}"/>
          </ac:spMkLst>
        </pc:spChg>
        <pc:spChg chg="add mod">
          <ac:chgData name="Hamlet Markarian" userId="4926d2b407f31d77" providerId="LiveId" clId="{BF1D10A6-C8B8-447A-AA6D-231578894E43}" dt="2021-06-09T13:34:37.479" v="1023"/>
          <ac:spMkLst>
            <pc:docMk/>
            <pc:sldMk cId="1994581695" sldId="1754"/>
            <ac:spMk id="193" creationId="{7C944722-A0CA-4129-B968-C06D75CC0E6A}"/>
          </ac:spMkLst>
        </pc:spChg>
        <pc:spChg chg="add mod">
          <ac:chgData name="Hamlet Markarian" userId="4926d2b407f31d77" providerId="LiveId" clId="{BF1D10A6-C8B8-447A-AA6D-231578894E43}" dt="2021-06-09T13:34:37.479" v="1023"/>
          <ac:spMkLst>
            <pc:docMk/>
            <pc:sldMk cId="1994581695" sldId="1754"/>
            <ac:spMk id="194" creationId="{474AC9F5-0429-4843-ACB3-6B37A1601FCD}"/>
          </ac:spMkLst>
        </pc:spChg>
        <pc:spChg chg="add mod">
          <ac:chgData name="Hamlet Markarian" userId="4926d2b407f31d77" providerId="LiveId" clId="{BF1D10A6-C8B8-447A-AA6D-231578894E43}" dt="2021-06-09T13:34:37.479" v="1023"/>
          <ac:spMkLst>
            <pc:docMk/>
            <pc:sldMk cId="1994581695" sldId="1754"/>
            <ac:spMk id="195" creationId="{38039757-A2CD-4140-A139-D1FC57D6DC5E}"/>
          </ac:spMkLst>
        </pc:spChg>
        <pc:spChg chg="add mod">
          <ac:chgData name="Hamlet Markarian" userId="4926d2b407f31d77" providerId="LiveId" clId="{BF1D10A6-C8B8-447A-AA6D-231578894E43}" dt="2021-06-09T13:34:37.479" v="1023"/>
          <ac:spMkLst>
            <pc:docMk/>
            <pc:sldMk cId="1994581695" sldId="1754"/>
            <ac:spMk id="196" creationId="{08B13BF7-35A0-4633-BEA1-B8D02924C662}"/>
          </ac:spMkLst>
        </pc:spChg>
        <pc:spChg chg="add mod">
          <ac:chgData name="Hamlet Markarian" userId="4926d2b407f31d77" providerId="LiveId" clId="{BF1D10A6-C8B8-447A-AA6D-231578894E43}" dt="2021-06-09T13:34:37.479" v="1023"/>
          <ac:spMkLst>
            <pc:docMk/>
            <pc:sldMk cId="1994581695" sldId="1754"/>
            <ac:spMk id="197" creationId="{6FCD1A62-A196-4D18-B60B-2862FE6EC2CF}"/>
          </ac:spMkLst>
        </pc:spChg>
        <pc:spChg chg="add mod">
          <ac:chgData name="Hamlet Markarian" userId="4926d2b407f31d77" providerId="LiveId" clId="{BF1D10A6-C8B8-447A-AA6D-231578894E43}" dt="2021-06-09T13:34:37.479" v="1023"/>
          <ac:spMkLst>
            <pc:docMk/>
            <pc:sldMk cId="1994581695" sldId="1754"/>
            <ac:spMk id="198" creationId="{CA0D6CB4-078C-4931-A35D-48F704087B8E}"/>
          </ac:spMkLst>
        </pc:spChg>
        <pc:spChg chg="add mod">
          <ac:chgData name="Hamlet Markarian" userId="4926d2b407f31d77" providerId="LiveId" clId="{BF1D10A6-C8B8-447A-AA6D-231578894E43}" dt="2021-06-09T13:34:37.479" v="1023"/>
          <ac:spMkLst>
            <pc:docMk/>
            <pc:sldMk cId="1994581695" sldId="1754"/>
            <ac:spMk id="199" creationId="{01AC2469-5C30-4CA4-884E-ABD685253BA1}"/>
          </ac:spMkLst>
        </pc:spChg>
        <pc:spChg chg="add mod">
          <ac:chgData name="Hamlet Markarian" userId="4926d2b407f31d77" providerId="LiveId" clId="{BF1D10A6-C8B8-447A-AA6D-231578894E43}" dt="2021-06-09T13:34:37.479" v="1023"/>
          <ac:spMkLst>
            <pc:docMk/>
            <pc:sldMk cId="1994581695" sldId="1754"/>
            <ac:spMk id="200" creationId="{A46DBCE8-87BD-46E7-8175-BC631A5AB122}"/>
          </ac:spMkLst>
        </pc:spChg>
        <pc:spChg chg="add mod">
          <ac:chgData name="Hamlet Markarian" userId="4926d2b407f31d77" providerId="LiveId" clId="{BF1D10A6-C8B8-447A-AA6D-231578894E43}" dt="2021-06-09T13:34:37.479" v="1023"/>
          <ac:spMkLst>
            <pc:docMk/>
            <pc:sldMk cId="1994581695" sldId="1754"/>
            <ac:spMk id="201" creationId="{9AD88931-BE98-4254-A103-69332822BD72}"/>
          </ac:spMkLst>
        </pc:spChg>
        <pc:spChg chg="add mod">
          <ac:chgData name="Hamlet Markarian" userId="4926d2b407f31d77" providerId="LiveId" clId="{BF1D10A6-C8B8-447A-AA6D-231578894E43}" dt="2021-06-09T13:34:37.479" v="1023"/>
          <ac:spMkLst>
            <pc:docMk/>
            <pc:sldMk cId="1994581695" sldId="1754"/>
            <ac:spMk id="202" creationId="{A63739F5-0E60-43FF-9873-725CCB8D3862}"/>
          </ac:spMkLst>
        </pc:spChg>
        <pc:spChg chg="add mod">
          <ac:chgData name="Hamlet Markarian" userId="4926d2b407f31d77" providerId="LiveId" clId="{BF1D10A6-C8B8-447A-AA6D-231578894E43}" dt="2021-06-09T13:34:37.479" v="1023"/>
          <ac:spMkLst>
            <pc:docMk/>
            <pc:sldMk cId="1994581695" sldId="1754"/>
            <ac:spMk id="203" creationId="{720D50A6-35D8-4F04-B1E9-24DE1100F91F}"/>
          </ac:spMkLst>
        </pc:spChg>
        <pc:spChg chg="add mod">
          <ac:chgData name="Hamlet Markarian" userId="4926d2b407f31d77" providerId="LiveId" clId="{BF1D10A6-C8B8-447A-AA6D-231578894E43}" dt="2021-06-09T13:34:37.479" v="1023"/>
          <ac:spMkLst>
            <pc:docMk/>
            <pc:sldMk cId="1994581695" sldId="1754"/>
            <ac:spMk id="204" creationId="{6A2BA5B1-D69C-4539-898B-934A1D0D6AA2}"/>
          </ac:spMkLst>
        </pc:spChg>
        <pc:spChg chg="add mod">
          <ac:chgData name="Hamlet Markarian" userId="4926d2b407f31d77" providerId="LiveId" clId="{BF1D10A6-C8B8-447A-AA6D-231578894E43}" dt="2021-06-09T13:34:37.479" v="1023"/>
          <ac:spMkLst>
            <pc:docMk/>
            <pc:sldMk cId="1994581695" sldId="1754"/>
            <ac:spMk id="205" creationId="{F1979539-D775-4BA9-A0B0-E2D35F843FE4}"/>
          </ac:spMkLst>
        </pc:spChg>
        <pc:spChg chg="add mod">
          <ac:chgData name="Hamlet Markarian" userId="4926d2b407f31d77" providerId="LiveId" clId="{BF1D10A6-C8B8-447A-AA6D-231578894E43}" dt="2021-06-09T13:34:37.479" v="1023"/>
          <ac:spMkLst>
            <pc:docMk/>
            <pc:sldMk cId="1994581695" sldId="1754"/>
            <ac:spMk id="206" creationId="{85B771F6-9842-4A11-8DEC-174FA27EF29C}"/>
          </ac:spMkLst>
        </pc:spChg>
        <pc:spChg chg="add mod">
          <ac:chgData name="Hamlet Markarian" userId="4926d2b407f31d77" providerId="LiveId" clId="{BF1D10A6-C8B8-447A-AA6D-231578894E43}" dt="2021-06-09T13:34:37.479" v="1023"/>
          <ac:spMkLst>
            <pc:docMk/>
            <pc:sldMk cId="1994581695" sldId="1754"/>
            <ac:spMk id="223" creationId="{BA2EB0B9-34FD-4F64-B940-69065AED0A66}"/>
          </ac:spMkLst>
        </pc:spChg>
        <pc:grpChg chg="del">
          <ac:chgData name="Hamlet Markarian" userId="4926d2b407f31d77" providerId="LiveId" clId="{BF1D10A6-C8B8-447A-AA6D-231578894E43}" dt="2021-06-09T13:34:12.735" v="1019" actId="478"/>
          <ac:grpSpMkLst>
            <pc:docMk/>
            <pc:sldMk cId="1994581695" sldId="1754"/>
            <ac:grpSpMk id="106" creationId="{F56758F3-0A20-4A71-B3D4-EA51B1CC839D}"/>
          </ac:grpSpMkLst>
        </pc:grpChg>
        <pc:grpChg chg="del">
          <ac:chgData name="Hamlet Markarian" userId="4926d2b407f31d77" providerId="LiveId" clId="{BF1D10A6-C8B8-447A-AA6D-231578894E43}" dt="2021-06-09T13:34:12.735" v="1019" actId="478"/>
          <ac:grpSpMkLst>
            <pc:docMk/>
            <pc:sldMk cId="1994581695" sldId="1754"/>
            <ac:grpSpMk id="149" creationId="{1533C46F-6430-4DE2-9410-7219D980CB55}"/>
          </ac:grpSpMkLst>
        </pc:grpChg>
        <pc:grpChg chg="del">
          <ac:chgData name="Hamlet Markarian" userId="4926d2b407f31d77" providerId="LiveId" clId="{BF1D10A6-C8B8-447A-AA6D-231578894E43}" dt="2021-06-09T13:34:12.735" v="1019" actId="478"/>
          <ac:grpSpMkLst>
            <pc:docMk/>
            <pc:sldMk cId="1994581695" sldId="1754"/>
            <ac:grpSpMk id="166" creationId="{511BF31C-055A-4011-B4B8-4C1AB4493934}"/>
          </ac:grpSpMkLst>
        </pc:grpChg>
        <pc:picChg chg="del">
          <ac:chgData name="Hamlet Markarian" userId="4926d2b407f31d77" providerId="LiveId" clId="{BF1D10A6-C8B8-447A-AA6D-231578894E43}" dt="2021-06-09T13:34:14.634" v="1020" actId="478"/>
          <ac:picMkLst>
            <pc:docMk/>
            <pc:sldMk cId="1994581695" sldId="1754"/>
            <ac:picMk id="71" creationId="{2ED0C072-C657-411C-B50E-998AFA1A8CCE}"/>
          </ac:picMkLst>
        </pc:picChg>
        <pc:picChg chg="del">
          <ac:chgData name="Hamlet Markarian" userId="4926d2b407f31d77" providerId="LiveId" clId="{BF1D10A6-C8B8-447A-AA6D-231578894E43}" dt="2021-06-09T13:34:12.735" v="1019" actId="478"/>
          <ac:picMkLst>
            <pc:docMk/>
            <pc:sldMk cId="1994581695" sldId="1754"/>
            <ac:picMk id="129" creationId="{6CFF8211-6E3A-44C5-9033-F979841D28A4}"/>
          </ac:picMkLst>
        </pc:picChg>
        <pc:picChg chg="del">
          <ac:chgData name="Hamlet Markarian" userId="4926d2b407f31d77" providerId="LiveId" clId="{BF1D10A6-C8B8-447A-AA6D-231578894E43}" dt="2021-06-09T13:34:12.735" v="1019" actId="478"/>
          <ac:picMkLst>
            <pc:docMk/>
            <pc:sldMk cId="1994581695" sldId="1754"/>
            <ac:picMk id="130" creationId="{DDD219D7-D96F-44A9-9B05-CF86C0CBDAF7}"/>
          </ac:picMkLst>
        </pc:picChg>
        <pc:picChg chg="del">
          <ac:chgData name="Hamlet Markarian" userId="4926d2b407f31d77" providerId="LiveId" clId="{BF1D10A6-C8B8-447A-AA6D-231578894E43}" dt="2021-06-09T13:34:12.735" v="1019" actId="478"/>
          <ac:picMkLst>
            <pc:docMk/>
            <pc:sldMk cId="1994581695" sldId="1754"/>
            <ac:picMk id="131" creationId="{80B3E89F-9997-4556-9C32-B7548C2C5240}"/>
          </ac:picMkLst>
        </pc:picChg>
        <pc:picChg chg="del">
          <ac:chgData name="Hamlet Markarian" userId="4926d2b407f31d77" providerId="LiveId" clId="{BF1D10A6-C8B8-447A-AA6D-231578894E43}" dt="2021-06-09T13:34:12.735" v="1019" actId="478"/>
          <ac:picMkLst>
            <pc:docMk/>
            <pc:sldMk cId="1994581695" sldId="1754"/>
            <ac:picMk id="132" creationId="{E323E14D-7669-4AF8-A5D8-63A3933C4A6F}"/>
          </ac:picMkLst>
        </pc:picChg>
        <pc:picChg chg="del">
          <ac:chgData name="Hamlet Markarian" userId="4926d2b407f31d77" providerId="LiveId" clId="{BF1D10A6-C8B8-447A-AA6D-231578894E43}" dt="2021-06-09T13:34:12.735" v="1019" actId="478"/>
          <ac:picMkLst>
            <pc:docMk/>
            <pc:sldMk cId="1994581695" sldId="1754"/>
            <ac:picMk id="133" creationId="{5C578FDE-17C3-4E1A-8E62-1BE283BBD3FA}"/>
          </ac:picMkLst>
        </pc:picChg>
        <pc:picChg chg="del">
          <ac:chgData name="Hamlet Markarian" userId="4926d2b407f31d77" providerId="LiveId" clId="{BF1D10A6-C8B8-447A-AA6D-231578894E43}" dt="2021-06-09T13:34:12.735" v="1019" actId="478"/>
          <ac:picMkLst>
            <pc:docMk/>
            <pc:sldMk cId="1994581695" sldId="1754"/>
            <ac:picMk id="134" creationId="{82AEAEC5-FB2D-453F-9F71-2347EAD1D2A8}"/>
          </ac:picMkLst>
        </pc:picChg>
        <pc:picChg chg="del">
          <ac:chgData name="Hamlet Markarian" userId="4926d2b407f31d77" providerId="LiveId" clId="{BF1D10A6-C8B8-447A-AA6D-231578894E43}" dt="2021-06-09T13:34:12.735" v="1019" actId="478"/>
          <ac:picMkLst>
            <pc:docMk/>
            <pc:sldMk cId="1994581695" sldId="1754"/>
            <ac:picMk id="135" creationId="{3C315235-FB40-46F0-AD03-D0CCB89E6F6B}"/>
          </ac:picMkLst>
        </pc:picChg>
        <pc:picChg chg="del">
          <ac:chgData name="Hamlet Markarian" userId="4926d2b407f31d77" providerId="LiveId" clId="{BF1D10A6-C8B8-447A-AA6D-231578894E43}" dt="2021-06-09T13:34:12.735" v="1019" actId="478"/>
          <ac:picMkLst>
            <pc:docMk/>
            <pc:sldMk cId="1994581695" sldId="1754"/>
            <ac:picMk id="136" creationId="{0C184011-8C84-476F-9301-26286D565E8D}"/>
          </ac:picMkLst>
        </pc:picChg>
        <pc:picChg chg="del">
          <ac:chgData name="Hamlet Markarian" userId="4926d2b407f31d77" providerId="LiveId" clId="{BF1D10A6-C8B8-447A-AA6D-231578894E43}" dt="2021-06-09T13:34:12.735" v="1019" actId="478"/>
          <ac:picMkLst>
            <pc:docMk/>
            <pc:sldMk cId="1994581695" sldId="1754"/>
            <ac:picMk id="137" creationId="{D9DDA4D6-30CE-4D1A-BF6D-D22ED3F5DEC3}"/>
          </ac:picMkLst>
        </pc:picChg>
        <pc:picChg chg="del">
          <ac:chgData name="Hamlet Markarian" userId="4926d2b407f31d77" providerId="LiveId" clId="{BF1D10A6-C8B8-447A-AA6D-231578894E43}" dt="2021-06-09T13:34:12.735" v="1019" actId="478"/>
          <ac:picMkLst>
            <pc:docMk/>
            <pc:sldMk cId="1994581695" sldId="1754"/>
            <ac:picMk id="138" creationId="{E4640C2D-ED6E-4266-B415-01528A597C54}"/>
          </ac:picMkLst>
        </pc:picChg>
        <pc:picChg chg="del">
          <ac:chgData name="Hamlet Markarian" userId="4926d2b407f31d77" providerId="LiveId" clId="{BF1D10A6-C8B8-447A-AA6D-231578894E43}" dt="2021-06-09T13:34:12.735" v="1019" actId="478"/>
          <ac:picMkLst>
            <pc:docMk/>
            <pc:sldMk cId="1994581695" sldId="1754"/>
            <ac:picMk id="139" creationId="{1766995F-D5C3-42B5-8A6B-D6882032A2FF}"/>
          </ac:picMkLst>
        </pc:picChg>
        <pc:picChg chg="del">
          <ac:chgData name="Hamlet Markarian" userId="4926d2b407f31d77" providerId="LiveId" clId="{BF1D10A6-C8B8-447A-AA6D-231578894E43}" dt="2021-06-09T13:34:12.735" v="1019" actId="478"/>
          <ac:picMkLst>
            <pc:docMk/>
            <pc:sldMk cId="1994581695" sldId="1754"/>
            <ac:picMk id="140" creationId="{4E28A716-E599-42FA-B52C-1034862FB51D}"/>
          </ac:picMkLst>
        </pc:picChg>
        <pc:picChg chg="del">
          <ac:chgData name="Hamlet Markarian" userId="4926d2b407f31d77" providerId="LiveId" clId="{BF1D10A6-C8B8-447A-AA6D-231578894E43}" dt="2021-06-09T13:34:12.735" v="1019" actId="478"/>
          <ac:picMkLst>
            <pc:docMk/>
            <pc:sldMk cId="1994581695" sldId="1754"/>
            <ac:picMk id="141" creationId="{C6E05361-07FC-46C7-8C59-F5EAA4936B0B}"/>
          </ac:picMkLst>
        </pc:picChg>
        <pc:picChg chg="del">
          <ac:chgData name="Hamlet Markarian" userId="4926d2b407f31d77" providerId="LiveId" clId="{BF1D10A6-C8B8-447A-AA6D-231578894E43}" dt="2021-06-09T13:34:12.735" v="1019" actId="478"/>
          <ac:picMkLst>
            <pc:docMk/>
            <pc:sldMk cId="1994581695" sldId="1754"/>
            <ac:picMk id="142" creationId="{A331366D-B1DA-4672-B9D6-39F74B7FAC0E}"/>
          </ac:picMkLst>
        </pc:picChg>
        <pc:picChg chg="del">
          <ac:chgData name="Hamlet Markarian" userId="4926d2b407f31d77" providerId="LiveId" clId="{BF1D10A6-C8B8-447A-AA6D-231578894E43}" dt="2021-06-09T13:34:12.735" v="1019" actId="478"/>
          <ac:picMkLst>
            <pc:docMk/>
            <pc:sldMk cId="1994581695" sldId="1754"/>
            <ac:picMk id="161" creationId="{8F9AE618-5B18-4525-9971-DFFF454C454C}"/>
          </ac:picMkLst>
        </pc:picChg>
        <pc:picChg chg="del">
          <ac:chgData name="Hamlet Markarian" userId="4926d2b407f31d77" providerId="LiveId" clId="{BF1D10A6-C8B8-447A-AA6D-231578894E43}" dt="2021-06-09T13:34:12.735" v="1019" actId="478"/>
          <ac:picMkLst>
            <pc:docMk/>
            <pc:sldMk cId="1994581695" sldId="1754"/>
            <ac:picMk id="162" creationId="{D36EA9F1-D59C-4C10-8553-B6D08E7B1A82}"/>
          </ac:picMkLst>
        </pc:picChg>
        <pc:picChg chg="del">
          <ac:chgData name="Hamlet Markarian" userId="4926d2b407f31d77" providerId="LiveId" clId="{BF1D10A6-C8B8-447A-AA6D-231578894E43}" dt="2021-06-09T13:34:12.735" v="1019" actId="478"/>
          <ac:picMkLst>
            <pc:docMk/>
            <pc:sldMk cId="1994581695" sldId="1754"/>
            <ac:picMk id="163" creationId="{29D02490-2D41-4D3D-822B-AD08F037FD49}"/>
          </ac:picMkLst>
        </pc:picChg>
        <pc:picChg chg="del">
          <ac:chgData name="Hamlet Markarian" userId="4926d2b407f31d77" providerId="LiveId" clId="{BF1D10A6-C8B8-447A-AA6D-231578894E43}" dt="2021-06-09T13:34:12.735" v="1019" actId="478"/>
          <ac:picMkLst>
            <pc:docMk/>
            <pc:sldMk cId="1994581695" sldId="1754"/>
            <ac:picMk id="164" creationId="{9BA94383-9E8E-49E8-B718-B179F8BEC016}"/>
          </ac:picMkLst>
        </pc:picChg>
        <pc:picChg chg="del">
          <ac:chgData name="Hamlet Markarian" userId="4926d2b407f31d77" providerId="LiveId" clId="{BF1D10A6-C8B8-447A-AA6D-231578894E43}" dt="2021-06-09T13:34:12.735" v="1019" actId="478"/>
          <ac:picMkLst>
            <pc:docMk/>
            <pc:sldMk cId="1994581695" sldId="1754"/>
            <ac:picMk id="165" creationId="{C36CF921-DCA6-4CAD-876E-6ECF13F4E476}"/>
          </ac:picMkLst>
        </pc:picChg>
        <pc:picChg chg="del">
          <ac:chgData name="Hamlet Markarian" userId="4926d2b407f31d77" providerId="LiveId" clId="{BF1D10A6-C8B8-447A-AA6D-231578894E43}" dt="2021-06-09T13:34:12.735" v="1019" actId="478"/>
          <ac:picMkLst>
            <pc:docMk/>
            <pc:sldMk cId="1994581695" sldId="1754"/>
            <ac:picMk id="192" creationId="{674E7678-32A5-4008-B5B7-973994D75DE9}"/>
          </ac:picMkLst>
        </pc:picChg>
        <pc:picChg chg="add mod">
          <ac:chgData name="Hamlet Markarian" userId="4926d2b407f31d77" providerId="LiveId" clId="{BF1D10A6-C8B8-447A-AA6D-231578894E43}" dt="2021-06-09T13:34:37.479" v="1023"/>
          <ac:picMkLst>
            <pc:docMk/>
            <pc:sldMk cId="1994581695" sldId="1754"/>
            <ac:picMk id="207" creationId="{600B9825-E8F0-4942-B10D-A3A56EAC7F42}"/>
          </ac:picMkLst>
        </pc:picChg>
        <pc:picChg chg="add mod">
          <ac:chgData name="Hamlet Markarian" userId="4926d2b407f31d77" providerId="LiveId" clId="{BF1D10A6-C8B8-447A-AA6D-231578894E43}" dt="2021-06-09T13:34:37.479" v="1023"/>
          <ac:picMkLst>
            <pc:docMk/>
            <pc:sldMk cId="1994581695" sldId="1754"/>
            <ac:picMk id="208" creationId="{F37FB976-1488-421B-BFFB-C6CB5078B6C0}"/>
          </ac:picMkLst>
        </pc:picChg>
        <pc:picChg chg="add mod">
          <ac:chgData name="Hamlet Markarian" userId="4926d2b407f31d77" providerId="LiveId" clId="{BF1D10A6-C8B8-447A-AA6D-231578894E43}" dt="2021-06-09T13:34:37.479" v="1023"/>
          <ac:picMkLst>
            <pc:docMk/>
            <pc:sldMk cId="1994581695" sldId="1754"/>
            <ac:picMk id="209" creationId="{2D5413A4-9BE6-482C-B103-1E03AA41054C}"/>
          </ac:picMkLst>
        </pc:picChg>
        <pc:picChg chg="add mod">
          <ac:chgData name="Hamlet Markarian" userId="4926d2b407f31d77" providerId="LiveId" clId="{BF1D10A6-C8B8-447A-AA6D-231578894E43}" dt="2021-06-09T13:34:37.479" v="1023"/>
          <ac:picMkLst>
            <pc:docMk/>
            <pc:sldMk cId="1994581695" sldId="1754"/>
            <ac:picMk id="210" creationId="{61F1EC15-9B1C-4D2E-AA25-7138201E3B66}"/>
          </ac:picMkLst>
        </pc:picChg>
        <pc:picChg chg="add mod">
          <ac:chgData name="Hamlet Markarian" userId="4926d2b407f31d77" providerId="LiveId" clId="{BF1D10A6-C8B8-447A-AA6D-231578894E43}" dt="2021-06-09T13:34:37.479" v="1023"/>
          <ac:picMkLst>
            <pc:docMk/>
            <pc:sldMk cId="1994581695" sldId="1754"/>
            <ac:picMk id="211" creationId="{E185B99B-730E-4B4B-BF83-9DAAD8F700B4}"/>
          </ac:picMkLst>
        </pc:picChg>
        <pc:picChg chg="add mod">
          <ac:chgData name="Hamlet Markarian" userId="4926d2b407f31d77" providerId="LiveId" clId="{BF1D10A6-C8B8-447A-AA6D-231578894E43}" dt="2021-06-09T13:34:37.479" v="1023"/>
          <ac:picMkLst>
            <pc:docMk/>
            <pc:sldMk cId="1994581695" sldId="1754"/>
            <ac:picMk id="212" creationId="{8D1F0CB2-F8DB-48FF-93A1-31853AB3B062}"/>
          </ac:picMkLst>
        </pc:picChg>
        <pc:picChg chg="add mod">
          <ac:chgData name="Hamlet Markarian" userId="4926d2b407f31d77" providerId="LiveId" clId="{BF1D10A6-C8B8-447A-AA6D-231578894E43}" dt="2021-06-09T13:34:37.479" v="1023"/>
          <ac:picMkLst>
            <pc:docMk/>
            <pc:sldMk cId="1994581695" sldId="1754"/>
            <ac:picMk id="213" creationId="{E5F88B50-F663-49D8-8E53-7D2A967AA5D8}"/>
          </ac:picMkLst>
        </pc:picChg>
        <pc:picChg chg="add mod">
          <ac:chgData name="Hamlet Markarian" userId="4926d2b407f31d77" providerId="LiveId" clId="{BF1D10A6-C8B8-447A-AA6D-231578894E43}" dt="2021-06-09T13:34:37.479" v="1023"/>
          <ac:picMkLst>
            <pc:docMk/>
            <pc:sldMk cId="1994581695" sldId="1754"/>
            <ac:picMk id="214" creationId="{BADC6019-BD43-42CD-AE0C-3983E3FA142D}"/>
          </ac:picMkLst>
        </pc:picChg>
        <pc:picChg chg="add mod">
          <ac:chgData name="Hamlet Markarian" userId="4926d2b407f31d77" providerId="LiveId" clId="{BF1D10A6-C8B8-447A-AA6D-231578894E43}" dt="2021-06-09T13:34:37.479" v="1023"/>
          <ac:picMkLst>
            <pc:docMk/>
            <pc:sldMk cId="1994581695" sldId="1754"/>
            <ac:picMk id="222" creationId="{C1FEF4CF-9313-4EA9-9AF4-F2658B4D5DB9}"/>
          </ac:picMkLst>
        </pc:picChg>
        <pc:cxnChg chg="del">
          <ac:chgData name="Hamlet Markarian" userId="4926d2b407f31d77" providerId="LiveId" clId="{BF1D10A6-C8B8-447A-AA6D-231578894E43}" dt="2021-06-09T13:34:12.735" v="1019" actId="478"/>
          <ac:cxnSpMkLst>
            <pc:docMk/>
            <pc:sldMk cId="1994581695" sldId="1754"/>
            <ac:cxnSpMk id="69" creationId="{6654223A-5DF8-43FE-BA09-E7A335C74484}"/>
          </ac:cxnSpMkLst>
        </pc:cxnChg>
        <pc:cxnChg chg="del">
          <ac:chgData name="Hamlet Markarian" userId="4926d2b407f31d77" providerId="LiveId" clId="{BF1D10A6-C8B8-447A-AA6D-231578894E43}" dt="2021-06-09T13:34:12.735" v="1019" actId="478"/>
          <ac:cxnSpMkLst>
            <pc:docMk/>
            <pc:sldMk cId="1994581695" sldId="1754"/>
            <ac:cxnSpMk id="81" creationId="{DFCAA950-8305-4EDD-A1AE-85F551864897}"/>
          </ac:cxnSpMkLst>
        </pc:cxnChg>
        <pc:cxnChg chg="del">
          <ac:chgData name="Hamlet Markarian" userId="4926d2b407f31d77" providerId="LiveId" clId="{BF1D10A6-C8B8-447A-AA6D-231578894E43}" dt="2021-06-09T13:34:12.735" v="1019" actId="478"/>
          <ac:cxnSpMkLst>
            <pc:docMk/>
            <pc:sldMk cId="1994581695" sldId="1754"/>
            <ac:cxnSpMk id="87" creationId="{3CE09CEA-CF01-4F2A-853E-F7376AF3F63C}"/>
          </ac:cxnSpMkLst>
        </pc:cxnChg>
        <pc:cxnChg chg="del">
          <ac:chgData name="Hamlet Markarian" userId="4926d2b407f31d77" providerId="LiveId" clId="{BF1D10A6-C8B8-447A-AA6D-231578894E43}" dt="2021-06-09T13:34:12.735" v="1019" actId="478"/>
          <ac:cxnSpMkLst>
            <pc:docMk/>
            <pc:sldMk cId="1994581695" sldId="1754"/>
            <ac:cxnSpMk id="92" creationId="{4754C4DB-1A6D-486F-9628-3CC178B1BDD6}"/>
          </ac:cxnSpMkLst>
        </pc:cxnChg>
        <pc:cxnChg chg="del">
          <ac:chgData name="Hamlet Markarian" userId="4926d2b407f31d77" providerId="LiveId" clId="{BF1D10A6-C8B8-447A-AA6D-231578894E43}" dt="2021-06-09T13:34:12.735" v="1019" actId="478"/>
          <ac:cxnSpMkLst>
            <pc:docMk/>
            <pc:sldMk cId="1994581695" sldId="1754"/>
            <ac:cxnSpMk id="99" creationId="{DF968420-7BAB-49C7-9AC9-CFA332B5F65D}"/>
          </ac:cxnSpMkLst>
        </pc:cxnChg>
        <pc:cxnChg chg="del">
          <ac:chgData name="Hamlet Markarian" userId="4926d2b407f31d77" providerId="LiveId" clId="{BF1D10A6-C8B8-447A-AA6D-231578894E43}" dt="2021-06-09T13:34:12.735" v="1019" actId="478"/>
          <ac:cxnSpMkLst>
            <pc:docMk/>
            <pc:sldMk cId="1994581695" sldId="1754"/>
            <ac:cxnSpMk id="105" creationId="{F5FB4134-4980-4A15-9201-BAFCC2374B9F}"/>
          </ac:cxnSpMkLst>
        </pc:cxnChg>
        <pc:cxnChg chg="del mod">
          <ac:chgData name="Hamlet Markarian" userId="4926d2b407f31d77" providerId="LiveId" clId="{BF1D10A6-C8B8-447A-AA6D-231578894E43}" dt="2021-06-09T13:34:12.735" v="1019" actId="478"/>
          <ac:cxnSpMkLst>
            <pc:docMk/>
            <pc:sldMk cId="1994581695" sldId="1754"/>
            <ac:cxnSpMk id="115" creationId="{F2422008-A265-4E98-A49E-0A1B2221ECDB}"/>
          </ac:cxnSpMkLst>
        </pc:cxnChg>
        <pc:cxnChg chg="del">
          <ac:chgData name="Hamlet Markarian" userId="4926d2b407f31d77" providerId="LiveId" clId="{BF1D10A6-C8B8-447A-AA6D-231578894E43}" dt="2021-06-09T13:34:12.735" v="1019" actId="478"/>
          <ac:cxnSpMkLst>
            <pc:docMk/>
            <pc:sldMk cId="1994581695" sldId="1754"/>
            <ac:cxnSpMk id="121" creationId="{DAD9C889-A0A3-4345-8379-7205178E319A}"/>
          </ac:cxnSpMkLst>
        </pc:cxnChg>
        <pc:cxnChg chg="del mod">
          <ac:chgData name="Hamlet Markarian" userId="4926d2b407f31d77" providerId="LiveId" clId="{BF1D10A6-C8B8-447A-AA6D-231578894E43}" dt="2021-06-09T13:34:12.735" v="1019" actId="478"/>
          <ac:cxnSpMkLst>
            <pc:docMk/>
            <pc:sldMk cId="1994581695" sldId="1754"/>
            <ac:cxnSpMk id="122" creationId="{DA768523-F6B1-4E10-A712-ED5D24D7C017}"/>
          </ac:cxnSpMkLst>
        </pc:cxnChg>
        <pc:cxnChg chg="del mod">
          <ac:chgData name="Hamlet Markarian" userId="4926d2b407f31d77" providerId="LiveId" clId="{BF1D10A6-C8B8-447A-AA6D-231578894E43}" dt="2021-06-09T13:34:12.735" v="1019" actId="478"/>
          <ac:cxnSpMkLst>
            <pc:docMk/>
            <pc:sldMk cId="1994581695" sldId="1754"/>
            <ac:cxnSpMk id="123" creationId="{466B1928-9BF8-476E-8732-7D06523E23EE}"/>
          </ac:cxnSpMkLst>
        </pc:cxnChg>
        <pc:cxnChg chg="del mod">
          <ac:chgData name="Hamlet Markarian" userId="4926d2b407f31d77" providerId="LiveId" clId="{BF1D10A6-C8B8-447A-AA6D-231578894E43}" dt="2021-06-09T13:34:12.735" v="1019" actId="478"/>
          <ac:cxnSpMkLst>
            <pc:docMk/>
            <pc:sldMk cId="1994581695" sldId="1754"/>
            <ac:cxnSpMk id="124" creationId="{7ACBD692-E282-42F9-B8F7-665BB825B449}"/>
          </ac:cxnSpMkLst>
        </pc:cxnChg>
        <pc:cxnChg chg="del mod">
          <ac:chgData name="Hamlet Markarian" userId="4926d2b407f31d77" providerId="LiveId" clId="{BF1D10A6-C8B8-447A-AA6D-231578894E43}" dt="2021-06-09T13:34:12.735" v="1019" actId="478"/>
          <ac:cxnSpMkLst>
            <pc:docMk/>
            <pc:sldMk cId="1994581695" sldId="1754"/>
            <ac:cxnSpMk id="143" creationId="{2FC93DE6-5404-48B3-B2B9-BB6268BA5CB8}"/>
          </ac:cxnSpMkLst>
        </pc:cxnChg>
        <pc:cxnChg chg="del mod">
          <ac:chgData name="Hamlet Markarian" userId="4926d2b407f31d77" providerId="LiveId" clId="{BF1D10A6-C8B8-447A-AA6D-231578894E43}" dt="2021-06-09T13:34:12.735" v="1019" actId="478"/>
          <ac:cxnSpMkLst>
            <pc:docMk/>
            <pc:sldMk cId="1994581695" sldId="1754"/>
            <ac:cxnSpMk id="144" creationId="{2C99FEC0-DC7A-45DD-8AA8-D282861E68D9}"/>
          </ac:cxnSpMkLst>
        </pc:cxnChg>
        <pc:cxnChg chg="del mod">
          <ac:chgData name="Hamlet Markarian" userId="4926d2b407f31d77" providerId="LiveId" clId="{BF1D10A6-C8B8-447A-AA6D-231578894E43}" dt="2021-06-09T13:34:12.735" v="1019" actId="478"/>
          <ac:cxnSpMkLst>
            <pc:docMk/>
            <pc:sldMk cId="1994581695" sldId="1754"/>
            <ac:cxnSpMk id="145" creationId="{6C50D9D0-7A27-45B0-9502-38725D851A51}"/>
          </ac:cxnSpMkLst>
        </pc:cxnChg>
        <pc:cxnChg chg="del mod">
          <ac:chgData name="Hamlet Markarian" userId="4926d2b407f31d77" providerId="LiveId" clId="{BF1D10A6-C8B8-447A-AA6D-231578894E43}" dt="2021-06-09T13:34:12.735" v="1019" actId="478"/>
          <ac:cxnSpMkLst>
            <pc:docMk/>
            <pc:sldMk cId="1994581695" sldId="1754"/>
            <ac:cxnSpMk id="146" creationId="{8FF0352C-71E8-4B6B-80BA-102A011B214D}"/>
          </ac:cxnSpMkLst>
        </pc:cxnChg>
        <pc:cxnChg chg="del mod">
          <ac:chgData name="Hamlet Markarian" userId="4926d2b407f31d77" providerId="LiveId" clId="{BF1D10A6-C8B8-447A-AA6D-231578894E43}" dt="2021-06-09T13:34:12.735" v="1019" actId="478"/>
          <ac:cxnSpMkLst>
            <pc:docMk/>
            <pc:sldMk cId="1994581695" sldId="1754"/>
            <ac:cxnSpMk id="147" creationId="{8807314E-C54C-4915-9A49-3F9D37F7C016}"/>
          </ac:cxnSpMkLst>
        </pc:cxnChg>
        <pc:cxnChg chg="del mod">
          <ac:chgData name="Hamlet Markarian" userId="4926d2b407f31d77" providerId="LiveId" clId="{BF1D10A6-C8B8-447A-AA6D-231578894E43}" dt="2021-06-09T13:34:12.735" v="1019" actId="478"/>
          <ac:cxnSpMkLst>
            <pc:docMk/>
            <pc:sldMk cId="1994581695" sldId="1754"/>
            <ac:cxnSpMk id="148" creationId="{017A2A00-34EA-407D-BA77-20E693541435}"/>
          </ac:cxnSpMkLst>
        </pc:cxnChg>
        <pc:cxnChg chg="del mod">
          <ac:chgData name="Hamlet Markarian" userId="4926d2b407f31d77" providerId="LiveId" clId="{BF1D10A6-C8B8-447A-AA6D-231578894E43}" dt="2021-06-09T13:34:12.735" v="1019" actId="478"/>
          <ac:cxnSpMkLst>
            <pc:docMk/>
            <pc:sldMk cId="1994581695" sldId="1754"/>
            <ac:cxnSpMk id="156" creationId="{8D60DDEE-BE7B-407C-8D6D-DD68D32C349C}"/>
          </ac:cxnSpMkLst>
        </pc:cxnChg>
        <pc:cxnChg chg="del mod">
          <ac:chgData name="Hamlet Markarian" userId="4926d2b407f31d77" providerId="LiveId" clId="{BF1D10A6-C8B8-447A-AA6D-231578894E43}" dt="2021-06-09T13:34:12.735" v="1019" actId="478"/>
          <ac:cxnSpMkLst>
            <pc:docMk/>
            <pc:sldMk cId="1994581695" sldId="1754"/>
            <ac:cxnSpMk id="157" creationId="{5B6FFD4D-1AE2-4FB0-9B06-252BD1B7BD77}"/>
          </ac:cxnSpMkLst>
        </pc:cxnChg>
        <pc:cxnChg chg="del mod">
          <ac:chgData name="Hamlet Markarian" userId="4926d2b407f31d77" providerId="LiveId" clId="{BF1D10A6-C8B8-447A-AA6D-231578894E43}" dt="2021-06-09T13:34:12.735" v="1019" actId="478"/>
          <ac:cxnSpMkLst>
            <pc:docMk/>
            <pc:sldMk cId="1994581695" sldId="1754"/>
            <ac:cxnSpMk id="158" creationId="{9D9FC18E-4D45-4879-9FC6-7D82194882EB}"/>
          </ac:cxnSpMkLst>
        </pc:cxnChg>
        <pc:cxnChg chg="del mod">
          <ac:chgData name="Hamlet Markarian" userId="4926d2b407f31d77" providerId="LiveId" clId="{BF1D10A6-C8B8-447A-AA6D-231578894E43}" dt="2021-06-09T13:34:12.735" v="1019" actId="478"/>
          <ac:cxnSpMkLst>
            <pc:docMk/>
            <pc:sldMk cId="1994581695" sldId="1754"/>
            <ac:cxnSpMk id="159" creationId="{7D0F0915-A92D-45FE-9A46-37EDBB497319}"/>
          </ac:cxnSpMkLst>
        </pc:cxnChg>
        <pc:cxnChg chg="del mod">
          <ac:chgData name="Hamlet Markarian" userId="4926d2b407f31d77" providerId="LiveId" clId="{BF1D10A6-C8B8-447A-AA6D-231578894E43}" dt="2021-06-09T13:34:12.735" v="1019" actId="478"/>
          <ac:cxnSpMkLst>
            <pc:docMk/>
            <pc:sldMk cId="1994581695" sldId="1754"/>
            <ac:cxnSpMk id="160" creationId="{8BC41805-17B4-4A38-9894-5766D8076ED3}"/>
          </ac:cxnSpMkLst>
        </pc:cxnChg>
        <pc:cxnChg chg="del mod">
          <ac:chgData name="Hamlet Markarian" userId="4926d2b407f31d77" providerId="LiveId" clId="{BF1D10A6-C8B8-447A-AA6D-231578894E43}" dt="2021-06-09T13:34:12.735" v="1019" actId="478"/>
          <ac:cxnSpMkLst>
            <pc:docMk/>
            <pc:sldMk cId="1994581695" sldId="1754"/>
            <ac:cxnSpMk id="173" creationId="{6F875FCA-4F72-4B01-97A1-DEE3164493B9}"/>
          </ac:cxnSpMkLst>
        </pc:cxnChg>
        <pc:cxnChg chg="del mod">
          <ac:chgData name="Hamlet Markarian" userId="4926d2b407f31d77" providerId="LiveId" clId="{BF1D10A6-C8B8-447A-AA6D-231578894E43}" dt="2021-06-09T13:34:12.735" v="1019" actId="478"/>
          <ac:cxnSpMkLst>
            <pc:docMk/>
            <pc:sldMk cId="1994581695" sldId="1754"/>
            <ac:cxnSpMk id="174" creationId="{C14F659C-9A6F-4918-86A9-263FDE724FC6}"/>
          </ac:cxnSpMkLst>
        </pc:cxnChg>
        <pc:cxnChg chg="del mod">
          <ac:chgData name="Hamlet Markarian" userId="4926d2b407f31d77" providerId="LiveId" clId="{BF1D10A6-C8B8-447A-AA6D-231578894E43}" dt="2021-06-09T13:34:12.735" v="1019" actId="478"/>
          <ac:cxnSpMkLst>
            <pc:docMk/>
            <pc:sldMk cId="1994581695" sldId="1754"/>
            <ac:cxnSpMk id="175" creationId="{E58EE7EC-17FB-4FFA-8F73-B5E7EA79B383}"/>
          </ac:cxnSpMkLst>
        </pc:cxnChg>
        <pc:cxnChg chg="del mod">
          <ac:chgData name="Hamlet Markarian" userId="4926d2b407f31d77" providerId="LiveId" clId="{BF1D10A6-C8B8-447A-AA6D-231578894E43}" dt="2021-06-09T13:34:12.735" v="1019" actId="478"/>
          <ac:cxnSpMkLst>
            <pc:docMk/>
            <pc:sldMk cId="1994581695" sldId="1754"/>
            <ac:cxnSpMk id="176" creationId="{62268573-A8A5-43FF-810B-9E999D9AEEBB}"/>
          </ac:cxnSpMkLst>
        </pc:cxnChg>
        <pc:cxnChg chg="del mod">
          <ac:chgData name="Hamlet Markarian" userId="4926d2b407f31d77" providerId="LiveId" clId="{BF1D10A6-C8B8-447A-AA6D-231578894E43}" dt="2021-06-09T13:34:12.735" v="1019" actId="478"/>
          <ac:cxnSpMkLst>
            <pc:docMk/>
            <pc:sldMk cId="1994581695" sldId="1754"/>
            <ac:cxnSpMk id="177" creationId="{B49A1F32-1DF3-4678-9E0E-D156AC78AF0A}"/>
          </ac:cxnSpMkLst>
        </pc:cxnChg>
        <pc:cxnChg chg="del mod">
          <ac:chgData name="Hamlet Markarian" userId="4926d2b407f31d77" providerId="LiveId" clId="{BF1D10A6-C8B8-447A-AA6D-231578894E43}" dt="2021-06-09T13:34:12.735" v="1019" actId="478"/>
          <ac:cxnSpMkLst>
            <pc:docMk/>
            <pc:sldMk cId="1994581695" sldId="1754"/>
            <ac:cxnSpMk id="185" creationId="{9950B532-5259-44C3-9B1C-5390884A7C3A}"/>
          </ac:cxnSpMkLst>
        </pc:cxnChg>
        <pc:cxnChg chg="add mod">
          <ac:chgData name="Hamlet Markarian" userId="4926d2b407f31d77" providerId="LiveId" clId="{BF1D10A6-C8B8-447A-AA6D-231578894E43}" dt="2021-06-09T13:34:37.479" v="1023"/>
          <ac:cxnSpMkLst>
            <pc:docMk/>
            <pc:sldMk cId="1994581695" sldId="1754"/>
            <ac:cxnSpMk id="215" creationId="{7AE249FE-1EE9-4E66-925C-EBD3DE521BF7}"/>
          </ac:cxnSpMkLst>
        </pc:cxnChg>
        <pc:cxnChg chg="add mod">
          <ac:chgData name="Hamlet Markarian" userId="4926d2b407f31d77" providerId="LiveId" clId="{BF1D10A6-C8B8-447A-AA6D-231578894E43}" dt="2021-06-09T13:34:37.479" v="1023"/>
          <ac:cxnSpMkLst>
            <pc:docMk/>
            <pc:sldMk cId="1994581695" sldId="1754"/>
            <ac:cxnSpMk id="216" creationId="{E2C7D269-423D-4D4B-A441-905F31C4E75A}"/>
          </ac:cxnSpMkLst>
        </pc:cxnChg>
        <pc:cxnChg chg="add mod">
          <ac:chgData name="Hamlet Markarian" userId="4926d2b407f31d77" providerId="LiveId" clId="{BF1D10A6-C8B8-447A-AA6D-231578894E43}" dt="2021-06-09T13:34:37.479" v="1023"/>
          <ac:cxnSpMkLst>
            <pc:docMk/>
            <pc:sldMk cId="1994581695" sldId="1754"/>
            <ac:cxnSpMk id="217" creationId="{C91BCBDA-088E-44DF-AAC6-A1ADF3D40A99}"/>
          </ac:cxnSpMkLst>
        </pc:cxnChg>
        <pc:cxnChg chg="add mod">
          <ac:chgData name="Hamlet Markarian" userId="4926d2b407f31d77" providerId="LiveId" clId="{BF1D10A6-C8B8-447A-AA6D-231578894E43}" dt="2021-06-09T13:34:37.479" v="1023"/>
          <ac:cxnSpMkLst>
            <pc:docMk/>
            <pc:sldMk cId="1994581695" sldId="1754"/>
            <ac:cxnSpMk id="218" creationId="{8A296924-D8B1-4CEF-8AD5-5659E07FFFFF}"/>
          </ac:cxnSpMkLst>
        </pc:cxnChg>
        <pc:cxnChg chg="add mod">
          <ac:chgData name="Hamlet Markarian" userId="4926d2b407f31d77" providerId="LiveId" clId="{BF1D10A6-C8B8-447A-AA6D-231578894E43}" dt="2021-06-09T13:34:37.479" v="1023"/>
          <ac:cxnSpMkLst>
            <pc:docMk/>
            <pc:sldMk cId="1994581695" sldId="1754"/>
            <ac:cxnSpMk id="219" creationId="{211A3A7B-047A-498A-BA97-976B0E44A884}"/>
          </ac:cxnSpMkLst>
        </pc:cxnChg>
        <pc:cxnChg chg="add mod">
          <ac:chgData name="Hamlet Markarian" userId="4926d2b407f31d77" providerId="LiveId" clId="{BF1D10A6-C8B8-447A-AA6D-231578894E43}" dt="2021-06-09T13:34:37.479" v="1023"/>
          <ac:cxnSpMkLst>
            <pc:docMk/>
            <pc:sldMk cId="1994581695" sldId="1754"/>
            <ac:cxnSpMk id="220" creationId="{7EBCDA05-72AB-48E0-9042-AA1D6F42497B}"/>
          </ac:cxnSpMkLst>
        </pc:cxnChg>
        <pc:cxnChg chg="add mod">
          <ac:chgData name="Hamlet Markarian" userId="4926d2b407f31d77" providerId="LiveId" clId="{BF1D10A6-C8B8-447A-AA6D-231578894E43}" dt="2021-06-09T13:34:37.479" v="1023"/>
          <ac:cxnSpMkLst>
            <pc:docMk/>
            <pc:sldMk cId="1994581695" sldId="1754"/>
            <ac:cxnSpMk id="221" creationId="{E3E83D69-DFDF-4B77-B806-9B6C4485A4D1}"/>
          </ac:cxnSpMkLst>
        </pc:cxnChg>
      </pc:sldChg>
      <pc:sldChg chg="modSp add mod ord">
        <pc:chgData name="Hamlet Markarian" userId="4926d2b407f31d77" providerId="LiveId" clId="{BF1D10A6-C8B8-447A-AA6D-231578894E43}" dt="2021-06-09T13:54:17.868" v="1204" actId="1035"/>
        <pc:sldMkLst>
          <pc:docMk/>
          <pc:sldMk cId="178930252" sldId="1755"/>
        </pc:sldMkLst>
        <pc:spChg chg="mod">
          <ac:chgData name="Hamlet Markarian" userId="4926d2b407f31d77" providerId="LiveId" clId="{BF1D10A6-C8B8-447A-AA6D-231578894E43}" dt="2021-06-09T13:39:27.644" v="1030"/>
          <ac:spMkLst>
            <pc:docMk/>
            <pc:sldMk cId="178930252" sldId="1755"/>
            <ac:spMk id="5" creationId="{BC01E833-A438-4C2A-AF28-2B402D7F80E5}"/>
          </ac:spMkLst>
        </pc:spChg>
        <pc:spChg chg="mod">
          <ac:chgData name="Hamlet Markarian" userId="4926d2b407f31d77" providerId="LiveId" clId="{BF1D10A6-C8B8-447A-AA6D-231578894E43}" dt="2021-06-09T13:42:58.862" v="1075" actId="20577"/>
          <ac:spMkLst>
            <pc:docMk/>
            <pc:sldMk cId="178930252" sldId="1755"/>
            <ac:spMk id="32" creationId="{7FB8C0CA-2811-4D85-BE2D-ADA8471CE68E}"/>
          </ac:spMkLst>
        </pc:spChg>
        <pc:spChg chg="mod">
          <ac:chgData name="Hamlet Markarian" userId="4926d2b407f31d77" providerId="LiveId" clId="{BF1D10A6-C8B8-447A-AA6D-231578894E43}" dt="2021-06-09T13:39:18.786" v="1027"/>
          <ac:spMkLst>
            <pc:docMk/>
            <pc:sldMk cId="178930252" sldId="1755"/>
            <ac:spMk id="57" creationId="{B79FE3FB-DDD9-4C52-A866-E3982D872286}"/>
          </ac:spMkLst>
        </pc:spChg>
        <pc:spChg chg="mod">
          <ac:chgData name="Hamlet Markarian" userId="4926d2b407f31d77" providerId="LiveId" clId="{BF1D10A6-C8B8-447A-AA6D-231578894E43}" dt="2021-06-09T13:54:17.868" v="1204" actId="1035"/>
          <ac:spMkLst>
            <pc:docMk/>
            <pc:sldMk cId="178930252" sldId="1755"/>
            <ac:spMk id="61" creationId="{DDCCED27-782C-4C4E-BE17-2AF5E94DDF18}"/>
          </ac:spMkLst>
        </pc:spChg>
        <pc:spChg chg="mod">
          <ac:chgData name="Hamlet Markarian" userId="4926d2b407f31d77" providerId="LiveId" clId="{BF1D10A6-C8B8-447A-AA6D-231578894E43}" dt="2021-06-09T13:54:17.868" v="1204" actId="1035"/>
          <ac:spMkLst>
            <pc:docMk/>
            <pc:sldMk cId="178930252" sldId="1755"/>
            <ac:spMk id="62" creationId="{37465C46-D095-4036-A7FF-1D0E02BE1107}"/>
          </ac:spMkLst>
        </pc:spChg>
        <pc:spChg chg="mod">
          <ac:chgData name="Hamlet Markarian" userId="4926d2b407f31d77" providerId="LiveId" clId="{BF1D10A6-C8B8-447A-AA6D-231578894E43}" dt="2021-06-09T13:54:17.868" v="1204" actId="1035"/>
          <ac:spMkLst>
            <pc:docMk/>
            <pc:sldMk cId="178930252" sldId="1755"/>
            <ac:spMk id="64" creationId="{570FB99D-1077-4407-A41E-D28A4FDFFBD4}"/>
          </ac:spMkLst>
        </pc:spChg>
        <pc:spChg chg="mod">
          <ac:chgData name="Hamlet Markarian" userId="4926d2b407f31d77" providerId="LiveId" clId="{BF1D10A6-C8B8-447A-AA6D-231578894E43}" dt="2021-06-09T13:42:19.942" v="1073" actId="12"/>
          <ac:spMkLst>
            <pc:docMk/>
            <pc:sldMk cId="178930252" sldId="1755"/>
            <ac:spMk id="65" creationId="{08D9087F-83D0-42DC-9563-CA33927EA434}"/>
          </ac:spMkLst>
        </pc:spChg>
        <pc:spChg chg="mod">
          <ac:chgData name="Hamlet Markarian" userId="4926d2b407f31d77" providerId="LiveId" clId="{BF1D10A6-C8B8-447A-AA6D-231578894E43}" dt="2021-06-09T13:41:52.078" v="1071" actId="20577"/>
          <ac:spMkLst>
            <pc:docMk/>
            <pc:sldMk cId="178930252" sldId="1755"/>
            <ac:spMk id="66" creationId="{4DAA57AA-A427-47A4-9BEB-EB52893217EF}"/>
          </ac:spMkLst>
        </pc:spChg>
      </pc:sldChg>
      <pc:sldChg chg="addSp delSp modSp add mod ord">
        <pc:chgData name="Hamlet Markarian" userId="4926d2b407f31d77" providerId="LiveId" clId="{BF1D10A6-C8B8-447A-AA6D-231578894E43}" dt="2021-06-09T13:43:53.226" v="1085"/>
        <pc:sldMkLst>
          <pc:docMk/>
          <pc:sldMk cId="766040642" sldId="1756"/>
        </pc:sldMkLst>
        <pc:spChg chg="mod">
          <ac:chgData name="Hamlet Markarian" userId="4926d2b407f31d77" providerId="LiveId" clId="{BF1D10A6-C8B8-447A-AA6D-231578894E43}" dt="2021-06-09T13:43:44.682" v="1084"/>
          <ac:spMkLst>
            <pc:docMk/>
            <pc:sldMk cId="766040642" sldId="1756"/>
            <ac:spMk id="5" creationId="{BC01E833-A438-4C2A-AF28-2B402D7F80E5}"/>
          </ac:spMkLst>
        </pc:spChg>
        <pc:spChg chg="del">
          <ac:chgData name="Hamlet Markarian" userId="4926d2b407f31d77" providerId="LiveId" clId="{BF1D10A6-C8B8-447A-AA6D-231578894E43}" dt="2021-06-09T13:43:32.588" v="1079" actId="478"/>
          <ac:spMkLst>
            <pc:docMk/>
            <pc:sldMk cId="766040642" sldId="1756"/>
            <ac:spMk id="24" creationId="{332A474A-B875-442E-9AB5-6FF3447FA25C}"/>
          </ac:spMkLst>
        </pc:spChg>
        <pc:spChg chg="del">
          <ac:chgData name="Hamlet Markarian" userId="4926d2b407f31d77" providerId="LiveId" clId="{BF1D10A6-C8B8-447A-AA6D-231578894E43}" dt="2021-06-09T13:43:32.588" v="1079" actId="478"/>
          <ac:spMkLst>
            <pc:docMk/>
            <pc:sldMk cId="766040642" sldId="1756"/>
            <ac:spMk id="27" creationId="{36122A01-000C-4442-9B67-380C1C284A73}"/>
          </ac:spMkLst>
        </pc:spChg>
        <pc:spChg chg="del">
          <ac:chgData name="Hamlet Markarian" userId="4926d2b407f31d77" providerId="LiveId" clId="{BF1D10A6-C8B8-447A-AA6D-231578894E43}" dt="2021-06-09T13:43:32.588" v="1079" actId="478"/>
          <ac:spMkLst>
            <pc:docMk/>
            <pc:sldMk cId="766040642" sldId="1756"/>
            <ac:spMk id="28" creationId="{A64DF146-2014-4876-B775-9941C97D0663}"/>
          </ac:spMkLst>
        </pc:spChg>
        <pc:spChg chg="mod">
          <ac:chgData name="Hamlet Markarian" userId="4926d2b407f31d77" providerId="LiveId" clId="{BF1D10A6-C8B8-447A-AA6D-231578894E43}" dt="2021-06-09T13:43:39.598" v="1083" actId="20577"/>
          <ac:spMkLst>
            <pc:docMk/>
            <pc:sldMk cId="766040642" sldId="1756"/>
            <ac:spMk id="32" creationId="{7FB8C0CA-2811-4D85-BE2D-ADA8471CE68E}"/>
          </ac:spMkLst>
        </pc:spChg>
        <pc:spChg chg="del">
          <ac:chgData name="Hamlet Markarian" userId="4926d2b407f31d77" providerId="LiveId" clId="{BF1D10A6-C8B8-447A-AA6D-231578894E43}" dt="2021-06-09T13:43:32.588" v="1079" actId="478"/>
          <ac:spMkLst>
            <pc:docMk/>
            <pc:sldMk cId="766040642" sldId="1756"/>
            <ac:spMk id="35" creationId="{D99DE5D4-9503-4D98-B245-8590EB381B07}"/>
          </ac:spMkLst>
        </pc:spChg>
        <pc:spChg chg="del">
          <ac:chgData name="Hamlet Markarian" userId="4926d2b407f31d77" providerId="LiveId" clId="{BF1D10A6-C8B8-447A-AA6D-231578894E43}" dt="2021-06-09T13:43:32.588" v="1079" actId="478"/>
          <ac:spMkLst>
            <pc:docMk/>
            <pc:sldMk cId="766040642" sldId="1756"/>
            <ac:spMk id="36" creationId="{79A5A9A2-AE5F-4B6C-8D6F-04D1075D9CFE}"/>
          </ac:spMkLst>
        </pc:spChg>
        <pc:spChg chg="del">
          <ac:chgData name="Hamlet Markarian" userId="4926d2b407f31d77" providerId="LiveId" clId="{BF1D10A6-C8B8-447A-AA6D-231578894E43}" dt="2021-06-09T13:43:32.588" v="1079" actId="478"/>
          <ac:spMkLst>
            <pc:docMk/>
            <pc:sldMk cId="766040642" sldId="1756"/>
            <ac:spMk id="39" creationId="{64F53520-A1CD-423F-9E9B-53A67C49D652}"/>
          </ac:spMkLst>
        </pc:spChg>
        <pc:spChg chg="del">
          <ac:chgData name="Hamlet Markarian" userId="4926d2b407f31d77" providerId="LiveId" clId="{BF1D10A6-C8B8-447A-AA6D-231578894E43}" dt="2021-06-09T13:43:32.588" v="1079" actId="478"/>
          <ac:spMkLst>
            <pc:docMk/>
            <pc:sldMk cId="766040642" sldId="1756"/>
            <ac:spMk id="44" creationId="{55E8F44E-14C9-423D-8485-59E3CA01BFA8}"/>
          </ac:spMkLst>
        </pc:spChg>
        <pc:spChg chg="del">
          <ac:chgData name="Hamlet Markarian" userId="4926d2b407f31d77" providerId="LiveId" clId="{BF1D10A6-C8B8-447A-AA6D-231578894E43}" dt="2021-06-09T13:43:32.588" v="1079" actId="478"/>
          <ac:spMkLst>
            <pc:docMk/>
            <pc:sldMk cId="766040642" sldId="1756"/>
            <ac:spMk id="47" creationId="{3B8AB1A8-C26D-4CBA-B4B7-4659F3AE1DF3}"/>
          </ac:spMkLst>
        </pc:spChg>
        <pc:spChg chg="del">
          <ac:chgData name="Hamlet Markarian" userId="4926d2b407f31d77" providerId="LiveId" clId="{BF1D10A6-C8B8-447A-AA6D-231578894E43}" dt="2021-06-09T13:43:32.588" v="1079" actId="478"/>
          <ac:spMkLst>
            <pc:docMk/>
            <pc:sldMk cId="766040642" sldId="1756"/>
            <ac:spMk id="50" creationId="{C653C4C6-29C5-425F-ACAA-E87F31457DBF}"/>
          </ac:spMkLst>
        </pc:spChg>
        <pc:spChg chg="del">
          <ac:chgData name="Hamlet Markarian" userId="4926d2b407f31d77" providerId="LiveId" clId="{BF1D10A6-C8B8-447A-AA6D-231578894E43}" dt="2021-06-09T13:43:32.588" v="1079" actId="478"/>
          <ac:spMkLst>
            <pc:docMk/>
            <pc:sldMk cId="766040642" sldId="1756"/>
            <ac:spMk id="61" creationId="{DDCCED27-782C-4C4E-BE17-2AF5E94DDF18}"/>
          </ac:spMkLst>
        </pc:spChg>
        <pc:spChg chg="del">
          <ac:chgData name="Hamlet Markarian" userId="4926d2b407f31d77" providerId="LiveId" clId="{BF1D10A6-C8B8-447A-AA6D-231578894E43}" dt="2021-06-09T13:43:32.588" v="1079" actId="478"/>
          <ac:spMkLst>
            <pc:docMk/>
            <pc:sldMk cId="766040642" sldId="1756"/>
            <ac:spMk id="62" creationId="{F5D2DE67-3B4C-4C45-857B-6680AB856A19}"/>
          </ac:spMkLst>
        </pc:spChg>
        <pc:spChg chg="del">
          <ac:chgData name="Hamlet Markarian" userId="4926d2b407f31d77" providerId="LiveId" clId="{BF1D10A6-C8B8-447A-AA6D-231578894E43}" dt="2021-06-09T13:43:32.588" v="1079" actId="478"/>
          <ac:spMkLst>
            <pc:docMk/>
            <pc:sldMk cId="766040642" sldId="1756"/>
            <ac:spMk id="68" creationId="{85634407-4570-479E-9DC1-DBB1C80D54C2}"/>
          </ac:spMkLst>
        </pc:spChg>
        <pc:spChg chg="del">
          <ac:chgData name="Hamlet Markarian" userId="4926d2b407f31d77" providerId="LiveId" clId="{BF1D10A6-C8B8-447A-AA6D-231578894E43}" dt="2021-06-09T13:43:32.588" v="1079" actId="478"/>
          <ac:spMkLst>
            <pc:docMk/>
            <pc:sldMk cId="766040642" sldId="1756"/>
            <ac:spMk id="69" creationId="{74E3682F-3224-4933-84DF-6E1327820F43}"/>
          </ac:spMkLst>
        </pc:spChg>
        <pc:spChg chg="del">
          <ac:chgData name="Hamlet Markarian" userId="4926d2b407f31d77" providerId="LiveId" clId="{BF1D10A6-C8B8-447A-AA6D-231578894E43}" dt="2021-06-09T13:43:32.588" v="1079" actId="478"/>
          <ac:spMkLst>
            <pc:docMk/>
            <pc:sldMk cId="766040642" sldId="1756"/>
            <ac:spMk id="70" creationId="{CB6ECE76-E38D-4758-80D4-6E2569B2A9C4}"/>
          </ac:spMkLst>
        </pc:spChg>
        <pc:spChg chg="del">
          <ac:chgData name="Hamlet Markarian" userId="4926d2b407f31d77" providerId="LiveId" clId="{BF1D10A6-C8B8-447A-AA6D-231578894E43}" dt="2021-06-09T13:43:32.588" v="1079" actId="478"/>
          <ac:spMkLst>
            <pc:docMk/>
            <pc:sldMk cId="766040642" sldId="1756"/>
            <ac:spMk id="71" creationId="{9D9D93E9-C419-4605-B737-DD73F7BD3BFE}"/>
          </ac:spMkLst>
        </pc:spChg>
        <pc:spChg chg="del">
          <ac:chgData name="Hamlet Markarian" userId="4926d2b407f31d77" providerId="LiveId" clId="{BF1D10A6-C8B8-447A-AA6D-231578894E43}" dt="2021-06-09T13:43:32.588" v="1079" actId="478"/>
          <ac:spMkLst>
            <pc:docMk/>
            <pc:sldMk cId="766040642" sldId="1756"/>
            <ac:spMk id="72" creationId="{3DAD5EC3-E6C5-4A17-BB43-CF3473B0B412}"/>
          </ac:spMkLst>
        </pc:spChg>
        <pc:spChg chg="del">
          <ac:chgData name="Hamlet Markarian" userId="4926d2b407f31d77" providerId="LiveId" clId="{BF1D10A6-C8B8-447A-AA6D-231578894E43}" dt="2021-06-09T13:43:32.588" v="1079" actId="478"/>
          <ac:spMkLst>
            <pc:docMk/>
            <pc:sldMk cId="766040642" sldId="1756"/>
            <ac:spMk id="73" creationId="{E8617430-A587-4F50-B043-2BABFFA6ABB5}"/>
          </ac:spMkLst>
        </pc:spChg>
        <pc:spChg chg="del">
          <ac:chgData name="Hamlet Markarian" userId="4926d2b407f31d77" providerId="LiveId" clId="{BF1D10A6-C8B8-447A-AA6D-231578894E43}" dt="2021-06-09T13:43:32.588" v="1079" actId="478"/>
          <ac:spMkLst>
            <pc:docMk/>
            <pc:sldMk cId="766040642" sldId="1756"/>
            <ac:spMk id="74" creationId="{953D4772-C18B-44D3-BEAD-229FB6521485}"/>
          </ac:spMkLst>
        </pc:spChg>
        <pc:spChg chg="del">
          <ac:chgData name="Hamlet Markarian" userId="4926d2b407f31d77" providerId="LiveId" clId="{BF1D10A6-C8B8-447A-AA6D-231578894E43}" dt="2021-06-09T13:43:32.588" v="1079" actId="478"/>
          <ac:spMkLst>
            <pc:docMk/>
            <pc:sldMk cId="766040642" sldId="1756"/>
            <ac:spMk id="75" creationId="{F7A1623E-1339-409C-89F1-0005802C2405}"/>
          </ac:spMkLst>
        </pc:spChg>
        <pc:spChg chg="del">
          <ac:chgData name="Hamlet Markarian" userId="4926d2b407f31d77" providerId="LiveId" clId="{BF1D10A6-C8B8-447A-AA6D-231578894E43}" dt="2021-06-09T13:43:32.588" v="1079" actId="478"/>
          <ac:spMkLst>
            <pc:docMk/>
            <pc:sldMk cId="766040642" sldId="1756"/>
            <ac:spMk id="76" creationId="{E73D3AEF-76F9-4404-96F8-4705ED431379}"/>
          </ac:spMkLst>
        </pc:spChg>
        <pc:spChg chg="del">
          <ac:chgData name="Hamlet Markarian" userId="4926d2b407f31d77" providerId="LiveId" clId="{BF1D10A6-C8B8-447A-AA6D-231578894E43}" dt="2021-06-09T13:43:32.588" v="1079" actId="478"/>
          <ac:spMkLst>
            <pc:docMk/>
            <pc:sldMk cId="766040642" sldId="1756"/>
            <ac:spMk id="82" creationId="{D7998296-9993-4E46-B252-988542594E55}"/>
          </ac:spMkLst>
        </pc:spChg>
        <pc:spChg chg="del">
          <ac:chgData name="Hamlet Markarian" userId="4926d2b407f31d77" providerId="LiveId" clId="{BF1D10A6-C8B8-447A-AA6D-231578894E43}" dt="2021-06-09T13:43:32.588" v="1079" actId="478"/>
          <ac:spMkLst>
            <pc:docMk/>
            <pc:sldMk cId="766040642" sldId="1756"/>
            <ac:spMk id="83" creationId="{36A3FE89-E74A-4B96-A241-8588C2A16DC1}"/>
          </ac:spMkLst>
        </pc:spChg>
        <pc:spChg chg="del">
          <ac:chgData name="Hamlet Markarian" userId="4926d2b407f31d77" providerId="LiveId" clId="{BF1D10A6-C8B8-447A-AA6D-231578894E43}" dt="2021-06-09T13:43:32.588" v="1079" actId="478"/>
          <ac:spMkLst>
            <pc:docMk/>
            <pc:sldMk cId="766040642" sldId="1756"/>
            <ac:spMk id="86" creationId="{1B2897AC-ED32-4536-92F7-95AB981E6092}"/>
          </ac:spMkLst>
        </pc:spChg>
        <pc:spChg chg="mod">
          <ac:chgData name="Hamlet Markarian" userId="4926d2b407f31d77" providerId="LiveId" clId="{BF1D10A6-C8B8-447A-AA6D-231578894E43}" dt="2021-06-09T13:43:53.226" v="1085"/>
          <ac:spMkLst>
            <pc:docMk/>
            <pc:sldMk cId="766040642" sldId="1756"/>
            <ac:spMk id="97" creationId="{4859035D-ED52-4CAA-A7D5-124A30806134}"/>
          </ac:spMkLst>
        </pc:spChg>
        <pc:spChg chg="mod">
          <ac:chgData name="Hamlet Markarian" userId="4926d2b407f31d77" providerId="LiveId" clId="{BF1D10A6-C8B8-447A-AA6D-231578894E43}" dt="2021-06-09T13:43:53.226" v="1085"/>
          <ac:spMkLst>
            <pc:docMk/>
            <pc:sldMk cId="766040642" sldId="1756"/>
            <ac:spMk id="99" creationId="{B665DDAE-87A9-4359-AF03-B8DAED1410B0}"/>
          </ac:spMkLst>
        </pc:spChg>
        <pc:spChg chg="add mod">
          <ac:chgData name="Hamlet Markarian" userId="4926d2b407f31d77" providerId="LiveId" clId="{BF1D10A6-C8B8-447A-AA6D-231578894E43}" dt="2021-06-09T13:43:53.226" v="1085"/>
          <ac:spMkLst>
            <pc:docMk/>
            <pc:sldMk cId="766040642" sldId="1756"/>
            <ac:spMk id="100" creationId="{D91D7019-20DE-44A2-875C-08A7C4D03BC2}"/>
          </ac:spMkLst>
        </pc:spChg>
        <pc:spChg chg="add mod">
          <ac:chgData name="Hamlet Markarian" userId="4926d2b407f31d77" providerId="LiveId" clId="{BF1D10A6-C8B8-447A-AA6D-231578894E43}" dt="2021-06-09T13:43:53.226" v="1085"/>
          <ac:spMkLst>
            <pc:docMk/>
            <pc:sldMk cId="766040642" sldId="1756"/>
            <ac:spMk id="101" creationId="{4AC01864-53A2-4251-8D47-79C4476A9295}"/>
          </ac:spMkLst>
        </pc:spChg>
        <pc:spChg chg="add mod">
          <ac:chgData name="Hamlet Markarian" userId="4926d2b407f31d77" providerId="LiveId" clId="{BF1D10A6-C8B8-447A-AA6D-231578894E43}" dt="2021-06-09T13:43:53.226" v="1085"/>
          <ac:spMkLst>
            <pc:docMk/>
            <pc:sldMk cId="766040642" sldId="1756"/>
            <ac:spMk id="102" creationId="{3AC88243-604D-4B45-8602-E26487D721F5}"/>
          </ac:spMkLst>
        </pc:spChg>
        <pc:spChg chg="add mod">
          <ac:chgData name="Hamlet Markarian" userId="4926d2b407f31d77" providerId="LiveId" clId="{BF1D10A6-C8B8-447A-AA6D-231578894E43}" dt="2021-06-09T13:43:53.226" v="1085"/>
          <ac:spMkLst>
            <pc:docMk/>
            <pc:sldMk cId="766040642" sldId="1756"/>
            <ac:spMk id="103" creationId="{8EB27A04-6857-4F65-BA85-B892964BDEFA}"/>
          </ac:spMkLst>
        </pc:spChg>
        <pc:spChg chg="add mod">
          <ac:chgData name="Hamlet Markarian" userId="4926d2b407f31d77" providerId="LiveId" clId="{BF1D10A6-C8B8-447A-AA6D-231578894E43}" dt="2021-06-09T13:43:53.226" v="1085"/>
          <ac:spMkLst>
            <pc:docMk/>
            <pc:sldMk cId="766040642" sldId="1756"/>
            <ac:spMk id="104" creationId="{07842D16-04C8-4E8F-9CD4-F06ED6C8D8F4}"/>
          </ac:spMkLst>
        </pc:spChg>
        <pc:spChg chg="add mod">
          <ac:chgData name="Hamlet Markarian" userId="4926d2b407f31d77" providerId="LiveId" clId="{BF1D10A6-C8B8-447A-AA6D-231578894E43}" dt="2021-06-09T13:43:53.226" v="1085"/>
          <ac:spMkLst>
            <pc:docMk/>
            <pc:sldMk cId="766040642" sldId="1756"/>
            <ac:spMk id="105" creationId="{ED7E3B09-0052-4CD1-B4A7-AA500E730200}"/>
          </ac:spMkLst>
        </pc:spChg>
        <pc:spChg chg="add mod">
          <ac:chgData name="Hamlet Markarian" userId="4926d2b407f31d77" providerId="LiveId" clId="{BF1D10A6-C8B8-447A-AA6D-231578894E43}" dt="2021-06-09T13:43:53.226" v="1085"/>
          <ac:spMkLst>
            <pc:docMk/>
            <pc:sldMk cId="766040642" sldId="1756"/>
            <ac:spMk id="106" creationId="{CB01589D-CFC4-477E-AD65-C8CC281BF2D6}"/>
          </ac:spMkLst>
        </pc:spChg>
        <pc:spChg chg="add mod">
          <ac:chgData name="Hamlet Markarian" userId="4926d2b407f31d77" providerId="LiveId" clId="{BF1D10A6-C8B8-447A-AA6D-231578894E43}" dt="2021-06-09T13:43:53.226" v="1085"/>
          <ac:spMkLst>
            <pc:docMk/>
            <pc:sldMk cId="766040642" sldId="1756"/>
            <ac:spMk id="107" creationId="{68C2CE86-F998-4F19-AC1E-34F410532AEC}"/>
          </ac:spMkLst>
        </pc:spChg>
        <pc:spChg chg="add mod">
          <ac:chgData name="Hamlet Markarian" userId="4926d2b407f31d77" providerId="LiveId" clId="{BF1D10A6-C8B8-447A-AA6D-231578894E43}" dt="2021-06-09T13:43:53.226" v="1085"/>
          <ac:spMkLst>
            <pc:docMk/>
            <pc:sldMk cId="766040642" sldId="1756"/>
            <ac:spMk id="108" creationId="{56835689-A2E7-4162-84E9-E7E55EC240CC}"/>
          </ac:spMkLst>
        </pc:spChg>
        <pc:spChg chg="add mod">
          <ac:chgData name="Hamlet Markarian" userId="4926d2b407f31d77" providerId="LiveId" clId="{BF1D10A6-C8B8-447A-AA6D-231578894E43}" dt="2021-06-09T13:43:53.226" v="1085"/>
          <ac:spMkLst>
            <pc:docMk/>
            <pc:sldMk cId="766040642" sldId="1756"/>
            <ac:spMk id="109" creationId="{44B99AB1-4E74-47D6-AD6C-D7876C1E4101}"/>
          </ac:spMkLst>
        </pc:spChg>
        <pc:spChg chg="add mod">
          <ac:chgData name="Hamlet Markarian" userId="4926d2b407f31d77" providerId="LiveId" clId="{BF1D10A6-C8B8-447A-AA6D-231578894E43}" dt="2021-06-09T13:43:53.226" v="1085"/>
          <ac:spMkLst>
            <pc:docMk/>
            <pc:sldMk cId="766040642" sldId="1756"/>
            <ac:spMk id="110" creationId="{4E7CAE74-53FB-4935-BE24-48528E074BBD}"/>
          </ac:spMkLst>
        </pc:spChg>
        <pc:spChg chg="add mod">
          <ac:chgData name="Hamlet Markarian" userId="4926d2b407f31d77" providerId="LiveId" clId="{BF1D10A6-C8B8-447A-AA6D-231578894E43}" dt="2021-06-09T13:43:53.226" v="1085"/>
          <ac:spMkLst>
            <pc:docMk/>
            <pc:sldMk cId="766040642" sldId="1756"/>
            <ac:spMk id="111" creationId="{DD13C209-EEC9-40EE-B672-19204A688859}"/>
          </ac:spMkLst>
        </pc:spChg>
        <pc:spChg chg="add mod">
          <ac:chgData name="Hamlet Markarian" userId="4926d2b407f31d77" providerId="LiveId" clId="{BF1D10A6-C8B8-447A-AA6D-231578894E43}" dt="2021-06-09T13:43:53.226" v="1085"/>
          <ac:spMkLst>
            <pc:docMk/>
            <pc:sldMk cId="766040642" sldId="1756"/>
            <ac:spMk id="112" creationId="{9952102D-80C1-4ACE-AAFF-040994D2F6DE}"/>
          </ac:spMkLst>
        </pc:spChg>
        <pc:spChg chg="add mod">
          <ac:chgData name="Hamlet Markarian" userId="4926d2b407f31d77" providerId="LiveId" clId="{BF1D10A6-C8B8-447A-AA6D-231578894E43}" dt="2021-06-09T13:43:53.226" v="1085"/>
          <ac:spMkLst>
            <pc:docMk/>
            <pc:sldMk cId="766040642" sldId="1756"/>
            <ac:spMk id="113" creationId="{9C8F2192-FF52-4967-B72D-8433B1E1CA29}"/>
          </ac:spMkLst>
        </pc:spChg>
        <pc:spChg chg="add mod">
          <ac:chgData name="Hamlet Markarian" userId="4926d2b407f31d77" providerId="LiveId" clId="{BF1D10A6-C8B8-447A-AA6D-231578894E43}" dt="2021-06-09T13:43:53.226" v="1085"/>
          <ac:spMkLst>
            <pc:docMk/>
            <pc:sldMk cId="766040642" sldId="1756"/>
            <ac:spMk id="114" creationId="{1B72AE6B-BD0F-46A7-A379-163BE097CB79}"/>
          </ac:spMkLst>
        </pc:spChg>
        <pc:spChg chg="add mod">
          <ac:chgData name="Hamlet Markarian" userId="4926d2b407f31d77" providerId="LiveId" clId="{BF1D10A6-C8B8-447A-AA6D-231578894E43}" dt="2021-06-09T13:43:53.226" v="1085"/>
          <ac:spMkLst>
            <pc:docMk/>
            <pc:sldMk cId="766040642" sldId="1756"/>
            <ac:spMk id="115" creationId="{BCFEB1D7-4E37-4C20-91EA-EF20E0F52D57}"/>
          </ac:spMkLst>
        </pc:spChg>
        <pc:grpChg chg="add mod">
          <ac:chgData name="Hamlet Markarian" userId="4926d2b407f31d77" providerId="LiveId" clId="{BF1D10A6-C8B8-447A-AA6D-231578894E43}" dt="2021-06-09T13:43:53.226" v="1085"/>
          <ac:grpSpMkLst>
            <pc:docMk/>
            <pc:sldMk cId="766040642" sldId="1756"/>
            <ac:grpSpMk id="64" creationId="{34C1ABA4-E72F-4807-8C0B-4F25944E5683}"/>
          </ac:grpSpMkLst>
        </pc:grpChg>
        <pc:picChg chg="del">
          <ac:chgData name="Hamlet Markarian" userId="4926d2b407f31d77" providerId="LiveId" clId="{BF1D10A6-C8B8-447A-AA6D-231578894E43}" dt="2021-06-09T13:43:32.588" v="1079" actId="478"/>
          <ac:picMkLst>
            <pc:docMk/>
            <pc:sldMk cId="766040642" sldId="1756"/>
            <ac:picMk id="40" creationId="{9605B815-7664-4720-90A4-FD28FFEDA7C7}"/>
          </ac:picMkLst>
        </pc:picChg>
        <pc:picChg chg="del">
          <ac:chgData name="Hamlet Markarian" userId="4926d2b407f31d77" providerId="LiveId" clId="{BF1D10A6-C8B8-447A-AA6D-231578894E43}" dt="2021-06-09T13:43:32.588" v="1079" actId="478"/>
          <ac:picMkLst>
            <pc:docMk/>
            <pc:sldMk cId="766040642" sldId="1756"/>
            <ac:picMk id="43" creationId="{4B8C81D1-55C0-4A6F-9CED-EA112289C50E}"/>
          </ac:picMkLst>
        </pc:picChg>
        <pc:picChg chg="mod">
          <ac:chgData name="Hamlet Markarian" userId="4926d2b407f31d77" providerId="LiveId" clId="{BF1D10A6-C8B8-447A-AA6D-231578894E43}" dt="2021-06-09T13:43:53.226" v="1085"/>
          <ac:picMkLst>
            <pc:docMk/>
            <pc:sldMk cId="766040642" sldId="1756"/>
            <ac:picMk id="65" creationId="{FE006F59-41C4-45A6-97AC-6EC1ACACB343}"/>
          </ac:picMkLst>
        </pc:picChg>
        <pc:picChg chg="mod">
          <ac:chgData name="Hamlet Markarian" userId="4926d2b407f31d77" providerId="LiveId" clId="{BF1D10A6-C8B8-447A-AA6D-231578894E43}" dt="2021-06-09T13:43:53.226" v="1085"/>
          <ac:picMkLst>
            <pc:docMk/>
            <pc:sldMk cId="766040642" sldId="1756"/>
            <ac:picMk id="66" creationId="{60B82354-2835-40DB-BF3C-76EB87623F93}"/>
          </ac:picMkLst>
        </pc:picChg>
        <pc:picChg chg="mod">
          <ac:chgData name="Hamlet Markarian" userId="4926d2b407f31d77" providerId="LiveId" clId="{BF1D10A6-C8B8-447A-AA6D-231578894E43}" dt="2021-06-09T13:43:53.226" v="1085"/>
          <ac:picMkLst>
            <pc:docMk/>
            <pc:sldMk cId="766040642" sldId="1756"/>
            <ac:picMk id="67" creationId="{0F4488BB-C205-41F8-B5FA-273607D5C4D1}"/>
          </ac:picMkLst>
        </pc:picChg>
        <pc:picChg chg="mod">
          <ac:chgData name="Hamlet Markarian" userId="4926d2b407f31d77" providerId="LiveId" clId="{BF1D10A6-C8B8-447A-AA6D-231578894E43}" dt="2021-06-09T13:43:53.226" v="1085"/>
          <ac:picMkLst>
            <pc:docMk/>
            <pc:sldMk cId="766040642" sldId="1756"/>
            <ac:picMk id="87" creationId="{B35AAEAD-DEF9-46CD-9021-D106D8F432C2}"/>
          </ac:picMkLst>
        </pc:picChg>
        <pc:picChg chg="mod">
          <ac:chgData name="Hamlet Markarian" userId="4926d2b407f31d77" providerId="LiveId" clId="{BF1D10A6-C8B8-447A-AA6D-231578894E43}" dt="2021-06-09T13:43:53.226" v="1085"/>
          <ac:picMkLst>
            <pc:docMk/>
            <pc:sldMk cId="766040642" sldId="1756"/>
            <ac:picMk id="88" creationId="{D85F2BAE-DC00-4F58-B44A-D2EBD322D150}"/>
          </ac:picMkLst>
        </pc:picChg>
        <pc:picChg chg="mod">
          <ac:chgData name="Hamlet Markarian" userId="4926d2b407f31d77" providerId="LiveId" clId="{BF1D10A6-C8B8-447A-AA6D-231578894E43}" dt="2021-06-09T13:43:53.226" v="1085"/>
          <ac:picMkLst>
            <pc:docMk/>
            <pc:sldMk cId="766040642" sldId="1756"/>
            <ac:picMk id="89" creationId="{695ED725-4031-4E31-83E7-03AE24B0EE73}"/>
          </ac:picMkLst>
        </pc:picChg>
        <pc:picChg chg="mod">
          <ac:chgData name="Hamlet Markarian" userId="4926d2b407f31d77" providerId="LiveId" clId="{BF1D10A6-C8B8-447A-AA6D-231578894E43}" dt="2021-06-09T13:43:53.226" v="1085"/>
          <ac:picMkLst>
            <pc:docMk/>
            <pc:sldMk cId="766040642" sldId="1756"/>
            <ac:picMk id="90" creationId="{43424165-BCC3-4600-AF3F-0CCB5A725676}"/>
          </ac:picMkLst>
        </pc:picChg>
        <pc:picChg chg="mod">
          <ac:chgData name="Hamlet Markarian" userId="4926d2b407f31d77" providerId="LiveId" clId="{BF1D10A6-C8B8-447A-AA6D-231578894E43}" dt="2021-06-09T13:43:53.226" v="1085"/>
          <ac:picMkLst>
            <pc:docMk/>
            <pc:sldMk cId="766040642" sldId="1756"/>
            <ac:picMk id="91" creationId="{25F15EED-A013-4FB6-9914-7A52BFB2337F}"/>
          </ac:picMkLst>
        </pc:picChg>
        <pc:picChg chg="mod">
          <ac:chgData name="Hamlet Markarian" userId="4926d2b407f31d77" providerId="LiveId" clId="{BF1D10A6-C8B8-447A-AA6D-231578894E43}" dt="2021-06-09T13:43:53.226" v="1085"/>
          <ac:picMkLst>
            <pc:docMk/>
            <pc:sldMk cId="766040642" sldId="1756"/>
            <ac:picMk id="92" creationId="{6401F00F-9285-4564-BC5D-A34206EF8A2C}"/>
          </ac:picMkLst>
        </pc:picChg>
        <pc:picChg chg="mod">
          <ac:chgData name="Hamlet Markarian" userId="4926d2b407f31d77" providerId="LiveId" clId="{BF1D10A6-C8B8-447A-AA6D-231578894E43}" dt="2021-06-09T13:43:53.226" v="1085"/>
          <ac:picMkLst>
            <pc:docMk/>
            <pc:sldMk cId="766040642" sldId="1756"/>
            <ac:picMk id="93" creationId="{E31B44F0-7EC6-46A0-A52B-706F2DE21B4E}"/>
          </ac:picMkLst>
        </pc:picChg>
        <pc:picChg chg="mod">
          <ac:chgData name="Hamlet Markarian" userId="4926d2b407f31d77" providerId="LiveId" clId="{BF1D10A6-C8B8-447A-AA6D-231578894E43}" dt="2021-06-09T13:43:53.226" v="1085"/>
          <ac:picMkLst>
            <pc:docMk/>
            <pc:sldMk cId="766040642" sldId="1756"/>
            <ac:picMk id="94" creationId="{7351226A-7764-489A-94D3-3E8166134796}"/>
          </ac:picMkLst>
        </pc:picChg>
        <pc:picChg chg="mod">
          <ac:chgData name="Hamlet Markarian" userId="4926d2b407f31d77" providerId="LiveId" clId="{BF1D10A6-C8B8-447A-AA6D-231578894E43}" dt="2021-06-09T13:43:53.226" v="1085"/>
          <ac:picMkLst>
            <pc:docMk/>
            <pc:sldMk cId="766040642" sldId="1756"/>
            <ac:picMk id="95" creationId="{04C02C94-0BAB-40FA-AFB3-A1094FB7ED68}"/>
          </ac:picMkLst>
        </pc:picChg>
        <pc:picChg chg="mod">
          <ac:chgData name="Hamlet Markarian" userId="4926d2b407f31d77" providerId="LiveId" clId="{BF1D10A6-C8B8-447A-AA6D-231578894E43}" dt="2021-06-09T13:43:53.226" v="1085"/>
          <ac:picMkLst>
            <pc:docMk/>
            <pc:sldMk cId="766040642" sldId="1756"/>
            <ac:picMk id="96" creationId="{A8606C55-114B-47DC-A581-9B4106FEF379}"/>
          </ac:picMkLst>
        </pc:picChg>
        <pc:picChg chg="mod">
          <ac:chgData name="Hamlet Markarian" userId="4926d2b407f31d77" providerId="LiveId" clId="{BF1D10A6-C8B8-447A-AA6D-231578894E43}" dt="2021-06-09T13:43:53.226" v="1085"/>
          <ac:picMkLst>
            <pc:docMk/>
            <pc:sldMk cId="766040642" sldId="1756"/>
            <ac:picMk id="98" creationId="{C3A95223-8D53-47E3-A8AE-715103AB356C}"/>
          </ac:picMkLst>
        </pc:picChg>
        <pc:cxnChg chg="del">
          <ac:chgData name="Hamlet Markarian" userId="4926d2b407f31d77" providerId="LiveId" clId="{BF1D10A6-C8B8-447A-AA6D-231578894E43}" dt="2021-06-09T13:43:32.588" v="1079" actId="478"/>
          <ac:cxnSpMkLst>
            <pc:docMk/>
            <pc:sldMk cId="766040642" sldId="1756"/>
            <ac:cxnSpMk id="77" creationId="{10A6FCCA-C270-4055-A778-9838963DF1AF}"/>
          </ac:cxnSpMkLst>
        </pc:cxnChg>
        <pc:cxnChg chg="del">
          <ac:chgData name="Hamlet Markarian" userId="4926d2b407f31d77" providerId="LiveId" clId="{BF1D10A6-C8B8-447A-AA6D-231578894E43}" dt="2021-06-09T13:43:32.588" v="1079" actId="478"/>
          <ac:cxnSpMkLst>
            <pc:docMk/>
            <pc:sldMk cId="766040642" sldId="1756"/>
            <ac:cxnSpMk id="78" creationId="{1124E347-1BA6-483B-B132-C0322F5BF5AA}"/>
          </ac:cxnSpMkLst>
        </pc:cxnChg>
        <pc:cxnChg chg="del">
          <ac:chgData name="Hamlet Markarian" userId="4926d2b407f31d77" providerId="LiveId" clId="{BF1D10A6-C8B8-447A-AA6D-231578894E43}" dt="2021-06-09T13:43:32.588" v="1079" actId="478"/>
          <ac:cxnSpMkLst>
            <pc:docMk/>
            <pc:sldMk cId="766040642" sldId="1756"/>
            <ac:cxnSpMk id="79" creationId="{4F566546-1F49-444C-8A5F-7ED2A3BFC30B}"/>
          </ac:cxnSpMkLst>
        </pc:cxnChg>
        <pc:cxnChg chg="del">
          <ac:chgData name="Hamlet Markarian" userId="4926d2b407f31d77" providerId="LiveId" clId="{BF1D10A6-C8B8-447A-AA6D-231578894E43}" dt="2021-06-09T13:43:32.588" v="1079" actId="478"/>
          <ac:cxnSpMkLst>
            <pc:docMk/>
            <pc:sldMk cId="766040642" sldId="1756"/>
            <ac:cxnSpMk id="80" creationId="{00144C74-D4AB-4B74-BD21-006ACE5640DF}"/>
          </ac:cxnSpMkLst>
        </pc:cxnChg>
        <pc:cxnChg chg="del">
          <ac:chgData name="Hamlet Markarian" userId="4926d2b407f31d77" providerId="LiveId" clId="{BF1D10A6-C8B8-447A-AA6D-231578894E43}" dt="2021-06-09T13:43:32.588" v="1079" actId="478"/>
          <ac:cxnSpMkLst>
            <pc:docMk/>
            <pc:sldMk cId="766040642" sldId="1756"/>
            <ac:cxnSpMk id="81" creationId="{D66E0C19-0FED-4C94-AB23-C4C94EBDC9B6}"/>
          </ac:cxnSpMkLst>
        </pc:cxnChg>
        <pc:cxnChg chg="del">
          <ac:chgData name="Hamlet Markarian" userId="4926d2b407f31d77" providerId="LiveId" clId="{BF1D10A6-C8B8-447A-AA6D-231578894E43}" dt="2021-06-09T13:43:32.588" v="1079" actId="478"/>
          <ac:cxnSpMkLst>
            <pc:docMk/>
            <pc:sldMk cId="766040642" sldId="1756"/>
            <ac:cxnSpMk id="84" creationId="{B5976C71-58CC-42B3-8A87-60E56FF8C5E8}"/>
          </ac:cxnSpMkLst>
        </pc:cxnChg>
        <pc:cxnChg chg="del">
          <ac:chgData name="Hamlet Markarian" userId="4926d2b407f31d77" providerId="LiveId" clId="{BF1D10A6-C8B8-447A-AA6D-231578894E43}" dt="2021-06-09T13:43:32.588" v="1079" actId="478"/>
          <ac:cxnSpMkLst>
            <pc:docMk/>
            <pc:sldMk cId="766040642" sldId="1756"/>
            <ac:cxnSpMk id="85" creationId="{F2A9C2EF-53FF-414C-9BE5-0665E1D7C070}"/>
          </ac:cxnSpMkLst>
        </pc:cxnChg>
      </pc:sldChg>
      <pc:sldChg chg="addSp delSp modSp add mod modClrScheme chgLayout">
        <pc:chgData name="Hamlet Markarian" userId="4926d2b407f31d77" providerId="LiveId" clId="{BF1D10A6-C8B8-447A-AA6D-231578894E43}" dt="2021-06-09T13:54:32.211" v="1212" actId="1076"/>
        <pc:sldMkLst>
          <pc:docMk/>
          <pc:sldMk cId="2194912137" sldId="1757"/>
        </pc:sldMkLst>
        <pc:spChg chg="mod">
          <ac:chgData name="Hamlet Markarian" userId="4926d2b407f31d77" providerId="LiveId" clId="{BF1D10A6-C8B8-447A-AA6D-231578894E43}" dt="2021-06-09T13:44:34.565" v="1090" actId="12"/>
          <ac:spMkLst>
            <pc:docMk/>
            <pc:sldMk cId="2194912137" sldId="1757"/>
            <ac:spMk id="5" creationId="{BC01E833-A438-4C2A-AF28-2B402D7F80E5}"/>
          </ac:spMkLst>
        </pc:spChg>
        <pc:spChg chg="mod">
          <ac:chgData name="Hamlet Markarian" userId="4926d2b407f31d77" providerId="LiveId" clId="{BF1D10A6-C8B8-447A-AA6D-231578894E43}" dt="2021-06-09T13:44:44.574" v="1093" actId="20577"/>
          <ac:spMkLst>
            <pc:docMk/>
            <pc:sldMk cId="2194912137" sldId="1757"/>
            <ac:spMk id="32" creationId="{7FB8C0CA-2811-4D85-BE2D-ADA8471CE68E}"/>
          </ac:spMkLst>
        </pc:spChg>
        <pc:spChg chg="add del mod ord">
          <ac:chgData name="Hamlet Markarian" userId="4926d2b407f31d77" providerId="LiveId" clId="{BF1D10A6-C8B8-447A-AA6D-231578894E43}" dt="2021-06-09T13:45:50.364" v="1100" actId="478"/>
          <ac:spMkLst>
            <pc:docMk/>
            <pc:sldMk cId="2194912137" sldId="1757"/>
            <ac:spMk id="61" creationId="{4175B2F7-89FC-4F1A-A3FA-3C80A0E4EE69}"/>
          </ac:spMkLst>
        </pc:spChg>
        <pc:spChg chg="add del mod ord">
          <ac:chgData name="Hamlet Markarian" userId="4926d2b407f31d77" providerId="LiveId" clId="{BF1D10A6-C8B8-447A-AA6D-231578894E43}" dt="2021-06-09T13:45:51.130" v="1101" actId="478"/>
          <ac:spMkLst>
            <pc:docMk/>
            <pc:sldMk cId="2194912137" sldId="1757"/>
            <ac:spMk id="62" creationId="{42BFA222-306A-4F9C-BB78-BFC35BDBE2A8}"/>
          </ac:spMkLst>
        </pc:spChg>
        <pc:spChg chg="add del mod ord">
          <ac:chgData name="Hamlet Markarian" userId="4926d2b407f31d77" providerId="LiveId" clId="{BF1D10A6-C8B8-447A-AA6D-231578894E43}" dt="2021-06-09T13:45:51.612" v="1102" actId="478"/>
          <ac:spMkLst>
            <pc:docMk/>
            <pc:sldMk cId="2194912137" sldId="1757"/>
            <ac:spMk id="68" creationId="{8B927566-7116-4D07-81A6-E73B3EC0EFF1}"/>
          </ac:spMkLst>
        </pc:spChg>
        <pc:spChg chg="add del mod ord">
          <ac:chgData name="Hamlet Markarian" userId="4926d2b407f31d77" providerId="LiveId" clId="{BF1D10A6-C8B8-447A-AA6D-231578894E43}" dt="2021-06-09T13:45:50.364" v="1100" actId="478"/>
          <ac:spMkLst>
            <pc:docMk/>
            <pc:sldMk cId="2194912137" sldId="1757"/>
            <ac:spMk id="69" creationId="{CB4D1842-95D2-4169-897C-6FE3185D21C5}"/>
          </ac:spMkLst>
        </pc:spChg>
        <pc:spChg chg="add del mod ord">
          <ac:chgData name="Hamlet Markarian" userId="4926d2b407f31d77" providerId="LiveId" clId="{BF1D10A6-C8B8-447A-AA6D-231578894E43}" dt="2021-06-09T13:45:50.364" v="1100" actId="478"/>
          <ac:spMkLst>
            <pc:docMk/>
            <pc:sldMk cId="2194912137" sldId="1757"/>
            <ac:spMk id="70" creationId="{010B5CA5-2801-4EED-8FF5-E3098186C134}"/>
          </ac:spMkLst>
        </pc:spChg>
        <pc:spChg chg="add del mod ord">
          <ac:chgData name="Hamlet Markarian" userId="4926d2b407f31d77" providerId="LiveId" clId="{BF1D10A6-C8B8-447A-AA6D-231578894E43}" dt="2021-06-09T13:45:50.364" v="1100" actId="478"/>
          <ac:spMkLst>
            <pc:docMk/>
            <pc:sldMk cId="2194912137" sldId="1757"/>
            <ac:spMk id="71" creationId="{9D1CCEBA-9629-403F-A024-7E931F7571E6}"/>
          </ac:spMkLst>
        </pc:spChg>
        <pc:spChg chg="add del mod ord">
          <ac:chgData name="Hamlet Markarian" userId="4926d2b407f31d77" providerId="LiveId" clId="{BF1D10A6-C8B8-447A-AA6D-231578894E43}" dt="2021-06-09T13:45:50.364" v="1100" actId="478"/>
          <ac:spMkLst>
            <pc:docMk/>
            <pc:sldMk cId="2194912137" sldId="1757"/>
            <ac:spMk id="72" creationId="{118A6247-B68C-4E97-B72C-AEB847CF0674}"/>
          </ac:spMkLst>
        </pc:spChg>
        <pc:spChg chg="add del mod ord">
          <ac:chgData name="Hamlet Markarian" userId="4926d2b407f31d77" providerId="LiveId" clId="{BF1D10A6-C8B8-447A-AA6D-231578894E43}" dt="2021-06-09T13:45:50.364" v="1100" actId="478"/>
          <ac:spMkLst>
            <pc:docMk/>
            <pc:sldMk cId="2194912137" sldId="1757"/>
            <ac:spMk id="73" creationId="{D4657ED3-FC00-4D1F-8D19-2380826AEC7E}"/>
          </ac:spMkLst>
        </pc:spChg>
        <pc:spChg chg="add del mod ord">
          <ac:chgData name="Hamlet Markarian" userId="4926d2b407f31d77" providerId="LiveId" clId="{BF1D10A6-C8B8-447A-AA6D-231578894E43}" dt="2021-06-09T13:45:50.364" v="1100" actId="478"/>
          <ac:spMkLst>
            <pc:docMk/>
            <pc:sldMk cId="2194912137" sldId="1757"/>
            <ac:spMk id="74" creationId="{58DAF1BD-B0C0-4730-9FFD-6CD824B6220F}"/>
          </ac:spMkLst>
        </pc:spChg>
        <pc:spChg chg="add del mod ord">
          <ac:chgData name="Hamlet Markarian" userId="4926d2b407f31d77" providerId="LiveId" clId="{BF1D10A6-C8B8-447A-AA6D-231578894E43}" dt="2021-06-09T13:45:50.364" v="1100" actId="478"/>
          <ac:spMkLst>
            <pc:docMk/>
            <pc:sldMk cId="2194912137" sldId="1757"/>
            <ac:spMk id="75" creationId="{31A8C8D9-4487-449E-8CC2-BBDE3591400E}"/>
          </ac:spMkLst>
        </pc:spChg>
        <pc:spChg chg="add del mod ord">
          <ac:chgData name="Hamlet Markarian" userId="4926d2b407f31d77" providerId="LiveId" clId="{BF1D10A6-C8B8-447A-AA6D-231578894E43}" dt="2021-06-09T13:45:50.364" v="1100" actId="478"/>
          <ac:spMkLst>
            <pc:docMk/>
            <pc:sldMk cId="2194912137" sldId="1757"/>
            <ac:spMk id="76" creationId="{CDB74AB7-3C39-4200-9860-9990921A913E}"/>
          </ac:spMkLst>
        </pc:spChg>
        <pc:spChg chg="add del mod ord">
          <ac:chgData name="Hamlet Markarian" userId="4926d2b407f31d77" providerId="LiveId" clId="{BF1D10A6-C8B8-447A-AA6D-231578894E43}" dt="2021-06-09T13:45:50.364" v="1100" actId="478"/>
          <ac:spMkLst>
            <pc:docMk/>
            <pc:sldMk cId="2194912137" sldId="1757"/>
            <ac:spMk id="77" creationId="{D18615A1-8AA7-49AC-AB62-59644D1F44AB}"/>
          </ac:spMkLst>
        </pc:spChg>
        <pc:spChg chg="add del mod ord">
          <ac:chgData name="Hamlet Markarian" userId="4926d2b407f31d77" providerId="LiveId" clId="{BF1D10A6-C8B8-447A-AA6D-231578894E43}" dt="2021-06-09T13:45:50.364" v="1100" actId="478"/>
          <ac:spMkLst>
            <pc:docMk/>
            <pc:sldMk cId="2194912137" sldId="1757"/>
            <ac:spMk id="78" creationId="{E38DB85D-7F89-4CCC-AD87-4650D692CF3A}"/>
          </ac:spMkLst>
        </pc:spChg>
        <pc:spChg chg="add del mod ord">
          <ac:chgData name="Hamlet Markarian" userId="4926d2b407f31d77" providerId="LiveId" clId="{BF1D10A6-C8B8-447A-AA6D-231578894E43}" dt="2021-06-09T13:45:50.364" v="1100" actId="478"/>
          <ac:spMkLst>
            <pc:docMk/>
            <pc:sldMk cId="2194912137" sldId="1757"/>
            <ac:spMk id="80" creationId="{BB4EAA87-0C5D-4B8B-B00F-9D5A1682FCEC}"/>
          </ac:spMkLst>
        </pc:spChg>
        <pc:spChg chg="add del mod ord">
          <ac:chgData name="Hamlet Markarian" userId="4926d2b407f31d77" providerId="LiveId" clId="{BF1D10A6-C8B8-447A-AA6D-231578894E43}" dt="2021-06-09T13:45:50.364" v="1100" actId="478"/>
          <ac:spMkLst>
            <pc:docMk/>
            <pc:sldMk cId="2194912137" sldId="1757"/>
            <ac:spMk id="81" creationId="{0863AC8A-8843-409B-9D95-DF9C02120C55}"/>
          </ac:spMkLst>
        </pc:spChg>
        <pc:spChg chg="add del mod ord">
          <ac:chgData name="Hamlet Markarian" userId="4926d2b407f31d77" providerId="LiveId" clId="{BF1D10A6-C8B8-447A-AA6D-231578894E43}" dt="2021-06-09T13:45:50.364" v="1100" actId="478"/>
          <ac:spMkLst>
            <pc:docMk/>
            <pc:sldMk cId="2194912137" sldId="1757"/>
            <ac:spMk id="82" creationId="{6F25C36E-AF59-4F8D-91EA-207841B0FFC3}"/>
          </ac:spMkLst>
        </pc:spChg>
        <pc:spChg chg="add del mod ord">
          <ac:chgData name="Hamlet Markarian" userId="4926d2b407f31d77" providerId="LiveId" clId="{BF1D10A6-C8B8-447A-AA6D-231578894E43}" dt="2021-06-09T13:45:50.364" v="1100" actId="478"/>
          <ac:spMkLst>
            <pc:docMk/>
            <pc:sldMk cId="2194912137" sldId="1757"/>
            <ac:spMk id="83" creationId="{3705E646-F816-4B1C-B24A-DC2E755F73E5}"/>
          </ac:spMkLst>
        </pc:spChg>
        <pc:spChg chg="add mod">
          <ac:chgData name="Hamlet Markarian" userId="4926d2b407f31d77" providerId="LiveId" clId="{BF1D10A6-C8B8-447A-AA6D-231578894E43}" dt="2021-06-09T13:54:22.637" v="1209" actId="1035"/>
          <ac:spMkLst>
            <pc:docMk/>
            <pc:sldMk cId="2194912137" sldId="1757"/>
            <ac:spMk id="84" creationId="{2315DE41-13B2-4D85-9974-0E7A4D736E91}"/>
          </ac:spMkLst>
        </pc:spChg>
        <pc:spChg chg="add mod">
          <ac:chgData name="Hamlet Markarian" userId="4926d2b407f31d77" providerId="LiveId" clId="{BF1D10A6-C8B8-447A-AA6D-231578894E43}" dt="2021-06-09T13:54:22.637" v="1209" actId="1035"/>
          <ac:spMkLst>
            <pc:docMk/>
            <pc:sldMk cId="2194912137" sldId="1757"/>
            <ac:spMk id="85" creationId="{774E3342-DD6B-4DE3-9087-16557FDD036A}"/>
          </ac:spMkLst>
        </pc:spChg>
        <pc:spChg chg="add mod">
          <ac:chgData name="Hamlet Markarian" userId="4926d2b407f31d77" providerId="LiveId" clId="{BF1D10A6-C8B8-447A-AA6D-231578894E43}" dt="2021-06-09T13:54:22.637" v="1209" actId="1035"/>
          <ac:spMkLst>
            <pc:docMk/>
            <pc:sldMk cId="2194912137" sldId="1757"/>
            <ac:spMk id="86" creationId="{C15B5E81-A62C-408B-9D51-49331E95FA28}"/>
          </ac:spMkLst>
        </pc:spChg>
        <pc:spChg chg="del">
          <ac:chgData name="Hamlet Markarian" userId="4926d2b407f31d77" providerId="LiveId" clId="{BF1D10A6-C8B8-447A-AA6D-231578894E43}" dt="2021-06-09T13:44:17.148" v="1087" actId="478"/>
          <ac:spMkLst>
            <pc:docMk/>
            <pc:sldMk cId="2194912137" sldId="1757"/>
            <ac:spMk id="100" creationId="{D91D7019-20DE-44A2-875C-08A7C4D03BC2}"/>
          </ac:spMkLst>
        </pc:spChg>
        <pc:spChg chg="del">
          <ac:chgData name="Hamlet Markarian" userId="4926d2b407f31d77" providerId="LiveId" clId="{BF1D10A6-C8B8-447A-AA6D-231578894E43}" dt="2021-06-09T13:44:17.148" v="1087" actId="478"/>
          <ac:spMkLst>
            <pc:docMk/>
            <pc:sldMk cId="2194912137" sldId="1757"/>
            <ac:spMk id="101" creationId="{4AC01864-53A2-4251-8D47-79C4476A9295}"/>
          </ac:spMkLst>
        </pc:spChg>
        <pc:spChg chg="del">
          <ac:chgData name="Hamlet Markarian" userId="4926d2b407f31d77" providerId="LiveId" clId="{BF1D10A6-C8B8-447A-AA6D-231578894E43}" dt="2021-06-09T13:44:17.148" v="1087" actId="478"/>
          <ac:spMkLst>
            <pc:docMk/>
            <pc:sldMk cId="2194912137" sldId="1757"/>
            <ac:spMk id="102" creationId="{3AC88243-604D-4B45-8602-E26487D721F5}"/>
          </ac:spMkLst>
        </pc:spChg>
        <pc:spChg chg="del">
          <ac:chgData name="Hamlet Markarian" userId="4926d2b407f31d77" providerId="LiveId" clId="{BF1D10A6-C8B8-447A-AA6D-231578894E43}" dt="2021-06-09T13:44:17.148" v="1087" actId="478"/>
          <ac:spMkLst>
            <pc:docMk/>
            <pc:sldMk cId="2194912137" sldId="1757"/>
            <ac:spMk id="103" creationId="{8EB27A04-6857-4F65-BA85-B892964BDEFA}"/>
          </ac:spMkLst>
        </pc:spChg>
        <pc:spChg chg="del">
          <ac:chgData name="Hamlet Markarian" userId="4926d2b407f31d77" providerId="LiveId" clId="{BF1D10A6-C8B8-447A-AA6D-231578894E43}" dt="2021-06-09T13:44:17.148" v="1087" actId="478"/>
          <ac:spMkLst>
            <pc:docMk/>
            <pc:sldMk cId="2194912137" sldId="1757"/>
            <ac:spMk id="104" creationId="{07842D16-04C8-4E8F-9CD4-F06ED6C8D8F4}"/>
          </ac:spMkLst>
        </pc:spChg>
        <pc:spChg chg="del">
          <ac:chgData name="Hamlet Markarian" userId="4926d2b407f31d77" providerId="LiveId" clId="{BF1D10A6-C8B8-447A-AA6D-231578894E43}" dt="2021-06-09T13:44:17.148" v="1087" actId="478"/>
          <ac:spMkLst>
            <pc:docMk/>
            <pc:sldMk cId="2194912137" sldId="1757"/>
            <ac:spMk id="105" creationId="{ED7E3B09-0052-4CD1-B4A7-AA500E730200}"/>
          </ac:spMkLst>
        </pc:spChg>
        <pc:spChg chg="del">
          <ac:chgData name="Hamlet Markarian" userId="4926d2b407f31d77" providerId="LiveId" clId="{BF1D10A6-C8B8-447A-AA6D-231578894E43}" dt="2021-06-09T13:44:17.148" v="1087" actId="478"/>
          <ac:spMkLst>
            <pc:docMk/>
            <pc:sldMk cId="2194912137" sldId="1757"/>
            <ac:spMk id="106" creationId="{CB01589D-CFC4-477E-AD65-C8CC281BF2D6}"/>
          </ac:spMkLst>
        </pc:spChg>
        <pc:spChg chg="del">
          <ac:chgData name="Hamlet Markarian" userId="4926d2b407f31d77" providerId="LiveId" clId="{BF1D10A6-C8B8-447A-AA6D-231578894E43}" dt="2021-06-09T13:44:17.148" v="1087" actId="478"/>
          <ac:spMkLst>
            <pc:docMk/>
            <pc:sldMk cId="2194912137" sldId="1757"/>
            <ac:spMk id="107" creationId="{68C2CE86-F998-4F19-AC1E-34F410532AEC}"/>
          </ac:spMkLst>
        </pc:spChg>
        <pc:spChg chg="del">
          <ac:chgData name="Hamlet Markarian" userId="4926d2b407f31d77" providerId="LiveId" clId="{BF1D10A6-C8B8-447A-AA6D-231578894E43}" dt="2021-06-09T13:44:17.148" v="1087" actId="478"/>
          <ac:spMkLst>
            <pc:docMk/>
            <pc:sldMk cId="2194912137" sldId="1757"/>
            <ac:spMk id="108" creationId="{56835689-A2E7-4162-84E9-E7E55EC240CC}"/>
          </ac:spMkLst>
        </pc:spChg>
        <pc:spChg chg="del">
          <ac:chgData name="Hamlet Markarian" userId="4926d2b407f31d77" providerId="LiveId" clId="{BF1D10A6-C8B8-447A-AA6D-231578894E43}" dt="2021-06-09T13:44:17.148" v="1087" actId="478"/>
          <ac:spMkLst>
            <pc:docMk/>
            <pc:sldMk cId="2194912137" sldId="1757"/>
            <ac:spMk id="109" creationId="{44B99AB1-4E74-47D6-AD6C-D7876C1E4101}"/>
          </ac:spMkLst>
        </pc:spChg>
        <pc:spChg chg="del">
          <ac:chgData name="Hamlet Markarian" userId="4926d2b407f31d77" providerId="LiveId" clId="{BF1D10A6-C8B8-447A-AA6D-231578894E43}" dt="2021-06-09T13:44:17.148" v="1087" actId="478"/>
          <ac:spMkLst>
            <pc:docMk/>
            <pc:sldMk cId="2194912137" sldId="1757"/>
            <ac:spMk id="110" creationId="{4E7CAE74-53FB-4935-BE24-48528E074BBD}"/>
          </ac:spMkLst>
        </pc:spChg>
        <pc:spChg chg="del">
          <ac:chgData name="Hamlet Markarian" userId="4926d2b407f31d77" providerId="LiveId" clId="{BF1D10A6-C8B8-447A-AA6D-231578894E43}" dt="2021-06-09T13:44:17.148" v="1087" actId="478"/>
          <ac:spMkLst>
            <pc:docMk/>
            <pc:sldMk cId="2194912137" sldId="1757"/>
            <ac:spMk id="111" creationId="{DD13C209-EEC9-40EE-B672-19204A688859}"/>
          </ac:spMkLst>
        </pc:spChg>
        <pc:spChg chg="del">
          <ac:chgData name="Hamlet Markarian" userId="4926d2b407f31d77" providerId="LiveId" clId="{BF1D10A6-C8B8-447A-AA6D-231578894E43}" dt="2021-06-09T13:44:17.148" v="1087" actId="478"/>
          <ac:spMkLst>
            <pc:docMk/>
            <pc:sldMk cId="2194912137" sldId="1757"/>
            <ac:spMk id="112" creationId="{9952102D-80C1-4ACE-AAFF-040994D2F6DE}"/>
          </ac:spMkLst>
        </pc:spChg>
        <pc:spChg chg="del">
          <ac:chgData name="Hamlet Markarian" userId="4926d2b407f31d77" providerId="LiveId" clId="{BF1D10A6-C8B8-447A-AA6D-231578894E43}" dt="2021-06-09T13:44:17.148" v="1087" actId="478"/>
          <ac:spMkLst>
            <pc:docMk/>
            <pc:sldMk cId="2194912137" sldId="1757"/>
            <ac:spMk id="113" creationId="{9C8F2192-FF52-4967-B72D-8433B1E1CA29}"/>
          </ac:spMkLst>
        </pc:spChg>
        <pc:spChg chg="del">
          <ac:chgData name="Hamlet Markarian" userId="4926d2b407f31d77" providerId="LiveId" clId="{BF1D10A6-C8B8-447A-AA6D-231578894E43}" dt="2021-06-09T13:44:17.148" v="1087" actId="478"/>
          <ac:spMkLst>
            <pc:docMk/>
            <pc:sldMk cId="2194912137" sldId="1757"/>
            <ac:spMk id="114" creationId="{1B72AE6B-BD0F-46A7-A379-163BE097CB79}"/>
          </ac:spMkLst>
        </pc:spChg>
        <pc:spChg chg="del">
          <ac:chgData name="Hamlet Markarian" userId="4926d2b407f31d77" providerId="LiveId" clId="{BF1D10A6-C8B8-447A-AA6D-231578894E43}" dt="2021-06-09T13:44:17.148" v="1087" actId="478"/>
          <ac:spMkLst>
            <pc:docMk/>
            <pc:sldMk cId="2194912137" sldId="1757"/>
            <ac:spMk id="115" creationId="{BCFEB1D7-4E37-4C20-91EA-EF20E0F52D57}"/>
          </ac:spMkLst>
        </pc:spChg>
        <pc:spChg chg="add del mod">
          <ac:chgData name="Hamlet Markarian" userId="4926d2b407f31d77" providerId="LiveId" clId="{BF1D10A6-C8B8-447A-AA6D-231578894E43}" dt="2021-06-09T13:46:58.780" v="1108" actId="478"/>
          <ac:spMkLst>
            <pc:docMk/>
            <pc:sldMk cId="2194912137" sldId="1757"/>
            <ac:spMk id="116" creationId="{1C4863DE-B205-4D83-9C05-C6C9550A2DBD}"/>
          </ac:spMkLst>
        </pc:spChg>
        <pc:spChg chg="add mod">
          <ac:chgData name="Hamlet Markarian" userId="4926d2b407f31d77" providerId="LiveId" clId="{BF1D10A6-C8B8-447A-AA6D-231578894E43}" dt="2021-06-09T13:47:12.001" v="1112"/>
          <ac:spMkLst>
            <pc:docMk/>
            <pc:sldMk cId="2194912137" sldId="1757"/>
            <ac:spMk id="117" creationId="{F8AE7FD2-4B2C-4E65-8FBB-4B725482DB08}"/>
          </ac:spMkLst>
        </pc:spChg>
        <pc:spChg chg="add mod">
          <ac:chgData name="Hamlet Markarian" userId="4926d2b407f31d77" providerId="LiveId" clId="{BF1D10A6-C8B8-447A-AA6D-231578894E43}" dt="2021-06-09T13:47:06.351" v="1111" actId="20577"/>
          <ac:spMkLst>
            <pc:docMk/>
            <pc:sldMk cId="2194912137" sldId="1757"/>
            <ac:spMk id="118" creationId="{62D90581-3B3E-4330-BDD4-DAB7E20F2D55}"/>
          </ac:spMkLst>
        </pc:spChg>
        <pc:spChg chg="add mod">
          <ac:chgData name="Hamlet Markarian" userId="4926d2b407f31d77" providerId="LiveId" clId="{BF1D10A6-C8B8-447A-AA6D-231578894E43}" dt="2021-06-09T13:47:33.194" v="1117"/>
          <ac:spMkLst>
            <pc:docMk/>
            <pc:sldMk cId="2194912137" sldId="1757"/>
            <ac:spMk id="119" creationId="{7D1F569D-F0AD-4E70-9B9C-9F7DA12D656D}"/>
          </ac:spMkLst>
        </pc:spChg>
        <pc:spChg chg="add mod">
          <ac:chgData name="Hamlet Markarian" userId="4926d2b407f31d77" providerId="LiveId" clId="{BF1D10A6-C8B8-447A-AA6D-231578894E43}" dt="2021-06-09T13:47:22.398" v="1116" actId="20577"/>
          <ac:spMkLst>
            <pc:docMk/>
            <pc:sldMk cId="2194912137" sldId="1757"/>
            <ac:spMk id="120" creationId="{1951A97E-59EF-4478-8534-F5CC3D82E18D}"/>
          </ac:spMkLst>
        </pc:spChg>
        <pc:grpChg chg="del ord">
          <ac:chgData name="Hamlet Markarian" userId="4926d2b407f31d77" providerId="LiveId" clId="{BF1D10A6-C8B8-447A-AA6D-231578894E43}" dt="2021-06-09T13:46:11.787" v="1105" actId="478"/>
          <ac:grpSpMkLst>
            <pc:docMk/>
            <pc:sldMk cId="2194912137" sldId="1757"/>
            <ac:grpSpMk id="51" creationId="{52E6AA0F-5D26-48F8-B40B-325282E3A986}"/>
          </ac:grpSpMkLst>
        </pc:grpChg>
        <pc:grpChg chg="del">
          <ac:chgData name="Hamlet Markarian" userId="4926d2b407f31d77" providerId="LiveId" clId="{BF1D10A6-C8B8-447A-AA6D-231578894E43}" dt="2021-06-09T13:44:17.148" v="1087" actId="478"/>
          <ac:grpSpMkLst>
            <pc:docMk/>
            <pc:sldMk cId="2194912137" sldId="1757"/>
            <ac:grpSpMk id="64" creationId="{34C1ABA4-E72F-4807-8C0B-4F25944E5683}"/>
          </ac:grpSpMkLst>
        </pc:grpChg>
        <pc:picChg chg="add del mod ord">
          <ac:chgData name="Hamlet Markarian" userId="4926d2b407f31d77" providerId="LiveId" clId="{BF1D10A6-C8B8-447A-AA6D-231578894E43}" dt="2021-06-09T13:45:50.364" v="1100" actId="478"/>
          <ac:picMkLst>
            <pc:docMk/>
            <pc:sldMk cId="2194912137" sldId="1757"/>
            <ac:picMk id="79" creationId="{EB386AB8-6202-442A-9A5D-9C97344FBF83}"/>
          </ac:picMkLst>
        </pc:picChg>
        <pc:picChg chg="add mod">
          <ac:chgData name="Hamlet Markarian" userId="4926d2b407f31d77" providerId="LiveId" clId="{BF1D10A6-C8B8-447A-AA6D-231578894E43}" dt="2021-06-09T13:54:32.211" v="1212" actId="1076"/>
          <ac:picMkLst>
            <pc:docMk/>
            <pc:sldMk cId="2194912137" sldId="1757"/>
            <ac:picMk id="121" creationId="{3E835DE0-527E-4BEE-98CF-B3DE730299E2}"/>
          </ac:picMkLst>
        </pc:picChg>
      </pc:sldChg>
      <pc:sldChg chg="addSp delSp modSp add mod ord">
        <pc:chgData name="Hamlet Markarian" userId="4926d2b407f31d77" providerId="LiveId" clId="{BF1D10A6-C8B8-447A-AA6D-231578894E43}" dt="2021-06-09T13:57:17.040" v="1234"/>
        <pc:sldMkLst>
          <pc:docMk/>
          <pc:sldMk cId="4074828959" sldId="1758"/>
        </pc:sldMkLst>
        <pc:spChg chg="mod">
          <ac:chgData name="Hamlet Markarian" userId="4926d2b407f31d77" providerId="LiveId" clId="{BF1D10A6-C8B8-447A-AA6D-231578894E43}" dt="2021-06-09T13:55:46.894" v="1218"/>
          <ac:spMkLst>
            <pc:docMk/>
            <pc:sldMk cId="4074828959" sldId="1758"/>
            <ac:spMk id="5" creationId="{BC01E833-A438-4C2A-AF28-2B402D7F80E5}"/>
          </ac:spMkLst>
        </pc:spChg>
        <pc:spChg chg="add mod">
          <ac:chgData name="Hamlet Markarian" userId="4926d2b407f31d77" providerId="LiveId" clId="{BF1D10A6-C8B8-447A-AA6D-231578894E43}" dt="2021-06-09T13:55:56.628" v="1219"/>
          <ac:spMkLst>
            <pc:docMk/>
            <pc:sldMk cId="4074828959" sldId="1758"/>
            <ac:spMk id="23" creationId="{28CCD51C-A4CE-46A4-9844-9467AA30B0C3}"/>
          </ac:spMkLst>
        </pc:spChg>
        <pc:spChg chg="add mod">
          <ac:chgData name="Hamlet Markarian" userId="4926d2b407f31d77" providerId="LiveId" clId="{BF1D10A6-C8B8-447A-AA6D-231578894E43}" dt="2021-06-09T13:55:40.995" v="1217"/>
          <ac:spMkLst>
            <pc:docMk/>
            <pc:sldMk cId="4074828959" sldId="1758"/>
            <ac:spMk id="25" creationId="{B4C2B174-5960-45C5-ABCB-38FB53746146}"/>
          </ac:spMkLst>
        </pc:spChg>
        <pc:spChg chg="del">
          <ac:chgData name="Hamlet Markarian" userId="4926d2b407f31d77" providerId="LiveId" clId="{BF1D10A6-C8B8-447A-AA6D-231578894E43}" dt="2021-06-09T13:55:40.605" v="1216" actId="478"/>
          <ac:spMkLst>
            <pc:docMk/>
            <pc:sldMk cId="4074828959" sldId="1758"/>
            <ac:spMk id="34" creationId="{8D39D343-1129-4D71-8A90-F23E78CC0EB0}"/>
          </ac:spMkLst>
        </pc:spChg>
        <pc:spChg chg="del">
          <ac:chgData name="Hamlet Markarian" userId="4926d2b407f31d77" providerId="LiveId" clId="{BF1D10A6-C8B8-447A-AA6D-231578894E43}" dt="2021-06-09T13:55:40.605" v="1216" actId="478"/>
          <ac:spMkLst>
            <pc:docMk/>
            <pc:sldMk cId="4074828959" sldId="1758"/>
            <ac:spMk id="57" creationId="{B79FE3FB-DDD9-4C52-A866-E3982D872286}"/>
          </ac:spMkLst>
        </pc:spChg>
        <pc:spChg chg="mod">
          <ac:chgData name="Hamlet Markarian" userId="4926d2b407f31d77" providerId="LiveId" clId="{BF1D10A6-C8B8-447A-AA6D-231578894E43}" dt="2021-06-09T13:56:02.902" v="1220"/>
          <ac:spMkLst>
            <pc:docMk/>
            <pc:sldMk cId="4074828959" sldId="1758"/>
            <ac:spMk id="61" creationId="{DDCCED27-782C-4C4E-BE17-2AF5E94DDF18}"/>
          </ac:spMkLst>
        </pc:spChg>
        <pc:spChg chg="mod">
          <ac:chgData name="Hamlet Markarian" userId="4926d2b407f31d77" providerId="LiveId" clId="{BF1D10A6-C8B8-447A-AA6D-231578894E43}" dt="2021-06-09T13:56:16.720" v="1225" actId="20577"/>
          <ac:spMkLst>
            <pc:docMk/>
            <pc:sldMk cId="4074828959" sldId="1758"/>
            <ac:spMk id="62" creationId="{37465C46-D095-4036-A7FF-1D0E02BE1107}"/>
          </ac:spMkLst>
        </pc:spChg>
        <pc:spChg chg="mod">
          <ac:chgData name="Hamlet Markarian" userId="4926d2b407f31d77" providerId="LiveId" clId="{BF1D10A6-C8B8-447A-AA6D-231578894E43}" dt="2021-06-09T13:57:05.053" v="1231" actId="12"/>
          <ac:spMkLst>
            <pc:docMk/>
            <pc:sldMk cId="4074828959" sldId="1758"/>
            <ac:spMk id="64" creationId="{570FB99D-1077-4407-A41E-D28A4FDFFBD4}"/>
          </ac:spMkLst>
        </pc:spChg>
        <pc:spChg chg="mod">
          <ac:chgData name="Hamlet Markarian" userId="4926d2b407f31d77" providerId="LiveId" clId="{BF1D10A6-C8B8-447A-AA6D-231578894E43}" dt="2021-06-09T13:57:17.040" v="1234"/>
          <ac:spMkLst>
            <pc:docMk/>
            <pc:sldMk cId="4074828959" sldId="1758"/>
            <ac:spMk id="65" creationId="{08D9087F-83D0-42DC-9563-CA33927EA434}"/>
          </ac:spMkLst>
        </pc:spChg>
        <pc:spChg chg="mod">
          <ac:chgData name="Hamlet Markarian" userId="4926d2b407f31d77" providerId="LiveId" clId="{BF1D10A6-C8B8-447A-AA6D-231578894E43}" dt="2021-06-09T13:57:13.471" v="1233" actId="20577"/>
          <ac:spMkLst>
            <pc:docMk/>
            <pc:sldMk cId="4074828959" sldId="1758"/>
            <ac:spMk id="66" creationId="{4DAA57AA-A427-47A4-9BEB-EB52893217EF}"/>
          </ac:spMkLst>
        </pc:spChg>
        <pc:picChg chg="add mod">
          <ac:chgData name="Hamlet Markarian" userId="4926d2b407f31d77" providerId="LiveId" clId="{BF1D10A6-C8B8-447A-AA6D-231578894E43}" dt="2021-06-09T13:55:40.995" v="1217"/>
          <ac:picMkLst>
            <pc:docMk/>
            <pc:sldMk cId="4074828959" sldId="1758"/>
            <ac:picMk id="24" creationId="{27FFB7FD-55A1-4E52-A83F-D82C8213B759}"/>
          </ac:picMkLst>
        </pc:picChg>
        <pc:picChg chg="add mod">
          <ac:chgData name="Hamlet Markarian" userId="4926d2b407f31d77" providerId="LiveId" clId="{BF1D10A6-C8B8-447A-AA6D-231578894E43}" dt="2021-06-09T13:55:40.995" v="1217"/>
          <ac:picMkLst>
            <pc:docMk/>
            <pc:sldMk cId="4074828959" sldId="1758"/>
            <ac:picMk id="26" creationId="{7CD41C8F-D799-4E58-A1C0-0BC3F383A148}"/>
          </ac:picMkLst>
        </pc:picChg>
        <pc:picChg chg="del">
          <ac:chgData name="Hamlet Markarian" userId="4926d2b407f31d77" providerId="LiveId" clId="{BF1D10A6-C8B8-447A-AA6D-231578894E43}" dt="2021-06-09T13:55:40.605" v="1216" actId="478"/>
          <ac:picMkLst>
            <pc:docMk/>
            <pc:sldMk cId="4074828959" sldId="1758"/>
            <ac:picMk id="31" creationId="{230D3942-CB7F-4F57-8D15-9EC0518A5700}"/>
          </ac:picMkLst>
        </pc:picChg>
        <pc:picChg chg="del">
          <ac:chgData name="Hamlet Markarian" userId="4926d2b407f31d77" providerId="LiveId" clId="{BF1D10A6-C8B8-447A-AA6D-231578894E43}" dt="2021-06-09T13:55:40.605" v="1216" actId="478"/>
          <ac:picMkLst>
            <pc:docMk/>
            <pc:sldMk cId="4074828959" sldId="1758"/>
            <ac:picMk id="59" creationId="{B9526696-E983-4EDA-8A8C-E710C71CB59C}"/>
          </ac:picMkLst>
        </pc:picChg>
      </pc:sldChg>
      <pc:sldChg chg="addSp delSp modSp add mod ord">
        <pc:chgData name="Hamlet Markarian" userId="4926d2b407f31d77" providerId="LiveId" clId="{BF1D10A6-C8B8-447A-AA6D-231578894E43}" dt="2021-06-09T14:07:45.694" v="1341" actId="1036"/>
        <pc:sldMkLst>
          <pc:docMk/>
          <pc:sldMk cId="2033632391" sldId="1759"/>
        </pc:sldMkLst>
        <pc:spChg chg="add del mod">
          <ac:chgData name="Hamlet Markarian" userId="4926d2b407f31d77" providerId="LiveId" clId="{BF1D10A6-C8B8-447A-AA6D-231578894E43}" dt="2021-06-09T14:01:24.527" v="1258"/>
          <ac:spMkLst>
            <pc:docMk/>
            <pc:sldMk cId="2033632391" sldId="1759"/>
            <ac:spMk id="3" creationId="{75E4C88A-18EA-4528-BE3A-87F5208F6D05}"/>
          </ac:spMkLst>
        </pc:spChg>
        <pc:spChg chg="add del">
          <ac:chgData name="Hamlet Markarian" userId="4926d2b407f31d77" providerId="LiveId" clId="{BF1D10A6-C8B8-447A-AA6D-231578894E43}" dt="2021-06-09T14:00:53.357" v="1252" actId="478"/>
          <ac:spMkLst>
            <pc:docMk/>
            <pc:sldMk cId="2033632391" sldId="1759"/>
            <ac:spMk id="4" creationId="{A563A478-D668-4920-9B83-0A37B4EA2656}"/>
          </ac:spMkLst>
        </pc:spChg>
        <pc:spChg chg="mod">
          <ac:chgData name="Hamlet Markarian" userId="4926d2b407f31d77" providerId="LiveId" clId="{BF1D10A6-C8B8-447A-AA6D-231578894E43}" dt="2021-06-09T13:59:37.326" v="1240"/>
          <ac:spMkLst>
            <pc:docMk/>
            <pc:sldMk cId="2033632391" sldId="1759"/>
            <ac:spMk id="5" creationId="{BC01E833-A438-4C2A-AF28-2B402D7F80E5}"/>
          </ac:spMkLst>
        </pc:spChg>
        <pc:spChg chg="mod">
          <ac:chgData name="Hamlet Markarian" userId="4926d2b407f31d77" providerId="LiveId" clId="{BF1D10A6-C8B8-447A-AA6D-231578894E43}" dt="2021-06-09T13:59:42.671" v="1244" actId="20577"/>
          <ac:spMkLst>
            <pc:docMk/>
            <pc:sldMk cId="2033632391" sldId="1759"/>
            <ac:spMk id="32" creationId="{7FB8C0CA-2811-4D85-BE2D-ADA8471CE68E}"/>
          </ac:spMkLst>
        </pc:spChg>
        <pc:spChg chg="mod">
          <ac:chgData name="Hamlet Markarian" userId="4926d2b407f31d77" providerId="LiveId" clId="{BF1D10A6-C8B8-447A-AA6D-231578894E43}" dt="2021-06-09T13:59:51.242" v="1245"/>
          <ac:spMkLst>
            <pc:docMk/>
            <pc:sldMk cId="2033632391" sldId="1759"/>
            <ac:spMk id="34" creationId="{8D39D343-1129-4D71-8A90-F23E78CC0EB0}"/>
          </ac:spMkLst>
        </pc:spChg>
        <pc:spChg chg="del">
          <ac:chgData name="Hamlet Markarian" userId="4926d2b407f31d77" providerId="LiveId" clId="{BF1D10A6-C8B8-447A-AA6D-231578894E43}" dt="2021-06-09T14:02:53.981" v="1272" actId="478"/>
          <ac:spMkLst>
            <pc:docMk/>
            <pc:sldMk cId="2033632391" sldId="1759"/>
            <ac:spMk id="35" creationId="{D99DE5D4-9503-4D98-B245-8590EB381B07}"/>
          </ac:spMkLst>
        </pc:spChg>
        <pc:spChg chg="mod">
          <ac:chgData name="Hamlet Markarian" userId="4926d2b407f31d77" providerId="LiveId" clId="{BF1D10A6-C8B8-447A-AA6D-231578894E43}" dt="2021-06-09T14:01:41.772" v="1259"/>
          <ac:spMkLst>
            <pc:docMk/>
            <pc:sldMk cId="2033632391" sldId="1759"/>
            <ac:spMk id="36" creationId="{79A5A9A2-AE5F-4B6C-8D6F-04D1075D9CFE}"/>
          </ac:spMkLst>
        </pc:spChg>
        <pc:spChg chg="del">
          <ac:chgData name="Hamlet Markarian" userId="4926d2b407f31d77" providerId="LiveId" clId="{BF1D10A6-C8B8-447A-AA6D-231578894E43}" dt="2021-06-09T14:02:53.981" v="1272" actId="478"/>
          <ac:spMkLst>
            <pc:docMk/>
            <pc:sldMk cId="2033632391" sldId="1759"/>
            <ac:spMk id="39" creationId="{64F53520-A1CD-423F-9E9B-53A67C49D652}"/>
          </ac:spMkLst>
        </pc:spChg>
        <pc:spChg chg="del">
          <ac:chgData name="Hamlet Markarian" userId="4926d2b407f31d77" providerId="LiveId" clId="{BF1D10A6-C8B8-447A-AA6D-231578894E43}" dt="2021-06-09T14:02:58.429" v="1273" actId="478"/>
          <ac:spMkLst>
            <pc:docMk/>
            <pc:sldMk cId="2033632391" sldId="1759"/>
            <ac:spMk id="47" creationId="{3B8AB1A8-C26D-4CBA-B4B7-4659F3AE1DF3}"/>
          </ac:spMkLst>
        </pc:spChg>
        <pc:spChg chg="mod">
          <ac:chgData name="Hamlet Markarian" userId="4926d2b407f31d77" providerId="LiveId" clId="{BF1D10A6-C8B8-447A-AA6D-231578894E43}" dt="2021-06-09T14:01:56.700" v="1264" actId="404"/>
          <ac:spMkLst>
            <pc:docMk/>
            <pc:sldMk cId="2033632391" sldId="1759"/>
            <ac:spMk id="50" creationId="{C653C4C6-29C5-425F-ACAA-E87F31457DBF}"/>
          </ac:spMkLst>
        </pc:spChg>
        <pc:spChg chg="mod">
          <ac:chgData name="Hamlet Markarian" userId="4926d2b407f31d77" providerId="LiveId" clId="{BF1D10A6-C8B8-447A-AA6D-231578894E43}" dt="2021-06-09T13:59:57.686" v="1246"/>
          <ac:spMkLst>
            <pc:docMk/>
            <pc:sldMk cId="2033632391" sldId="1759"/>
            <ac:spMk id="57" creationId="{B79FE3FB-DDD9-4C52-A866-E3982D872286}"/>
          </ac:spMkLst>
        </pc:spChg>
        <pc:spChg chg="mod">
          <ac:chgData name="Hamlet Markarian" userId="4926d2b407f31d77" providerId="LiveId" clId="{BF1D10A6-C8B8-447A-AA6D-231578894E43}" dt="2021-06-09T14:02:18.170" v="1270" actId="1076"/>
          <ac:spMkLst>
            <pc:docMk/>
            <pc:sldMk cId="2033632391" sldId="1759"/>
            <ac:spMk id="61" creationId="{DDCCED27-782C-4C4E-BE17-2AF5E94DDF18}"/>
          </ac:spMkLst>
        </pc:spChg>
        <pc:spChg chg="del">
          <ac:chgData name="Hamlet Markarian" userId="4926d2b407f31d77" providerId="LiveId" clId="{BF1D10A6-C8B8-447A-AA6D-231578894E43}" dt="2021-06-09T14:02:35.294" v="1271" actId="478"/>
          <ac:spMkLst>
            <pc:docMk/>
            <pc:sldMk cId="2033632391" sldId="1759"/>
            <ac:spMk id="62" creationId="{F5D2DE67-3B4C-4C45-857B-6680AB856A19}"/>
          </ac:spMkLst>
        </pc:spChg>
        <pc:spChg chg="add mod">
          <ac:chgData name="Hamlet Markarian" userId="4926d2b407f31d77" providerId="LiveId" clId="{BF1D10A6-C8B8-447A-AA6D-231578894E43}" dt="2021-06-09T14:07:45.694" v="1341" actId="1036"/>
          <ac:spMkLst>
            <pc:docMk/>
            <pc:sldMk cId="2033632391" sldId="1759"/>
            <ac:spMk id="65" creationId="{24D1948E-9A17-401E-8D92-C51F76E64768}"/>
          </ac:spMkLst>
        </pc:spChg>
        <pc:spChg chg="add mod">
          <ac:chgData name="Hamlet Markarian" userId="4926d2b407f31d77" providerId="LiveId" clId="{BF1D10A6-C8B8-447A-AA6D-231578894E43}" dt="2021-06-09T14:07:45.694" v="1341" actId="1036"/>
          <ac:spMkLst>
            <pc:docMk/>
            <pc:sldMk cId="2033632391" sldId="1759"/>
            <ac:spMk id="66" creationId="{FA82C8A9-03EC-4522-8412-964259235658}"/>
          </ac:spMkLst>
        </pc:spChg>
        <pc:spChg chg="add mod">
          <ac:chgData name="Hamlet Markarian" userId="4926d2b407f31d77" providerId="LiveId" clId="{BF1D10A6-C8B8-447A-AA6D-231578894E43}" dt="2021-06-09T14:06:49.350" v="1326" actId="1076"/>
          <ac:spMkLst>
            <pc:docMk/>
            <pc:sldMk cId="2033632391" sldId="1759"/>
            <ac:spMk id="67" creationId="{8CDF431A-E2F9-4B10-83C8-C10ABA6554DD}"/>
          </ac:spMkLst>
        </pc:spChg>
        <pc:spChg chg="mod">
          <ac:chgData name="Hamlet Markarian" userId="4926d2b407f31d77" providerId="LiveId" clId="{BF1D10A6-C8B8-447A-AA6D-231578894E43}" dt="2021-06-09T14:02:18.170" v="1270" actId="1076"/>
          <ac:spMkLst>
            <pc:docMk/>
            <pc:sldMk cId="2033632391" sldId="1759"/>
            <ac:spMk id="68" creationId="{85634407-4570-479E-9DC1-DBB1C80D54C2}"/>
          </ac:spMkLst>
        </pc:spChg>
        <pc:spChg chg="del">
          <ac:chgData name="Hamlet Markarian" userId="4926d2b407f31d77" providerId="LiveId" clId="{BF1D10A6-C8B8-447A-AA6D-231578894E43}" dt="2021-06-09T14:02:35.294" v="1271" actId="478"/>
          <ac:spMkLst>
            <pc:docMk/>
            <pc:sldMk cId="2033632391" sldId="1759"/>
            <ac:spMk id="69" creationId="{74E3682F-3224-4933-84DF-6E1327820F43}"/>
          </ac:spMkLst>
        </pc:spChg>
        <pc:spChg chg="del">
          <ac:chgData name="Hamlet Markarian" userId="4926d2b407f31d77" providerId="LiveId" clId="{BF1D10A6-C8B8-447A-AA6D-231578894E43}" dt="2021-06-09T14:02:35.294" v="1271" actId="478"/>
          <ac:spMkLst>
            <pc:docMk/>
            <pc:sldMk cId="2033632391" sldId="1759"/>
            <ac:spMk id="70" creationId="{CB6ECE76-E38D-4758-80D4-6E2569B2A9C4}"/>
          </ac:spMkLst>
        </pc:spChg>
        <pc:spChg chg="del">
          <ac:chgData name="Hamlet Markarian" userId="4926d2b407f31d77" providerId="LiveId" clId="{BF1D10A6-C8B8-447A-AA6D-231578894E43}" dt="2021-06-09T14:02:35.294" v="1271" actId="478"/>
          <ac:spMkLst>
            <pc:docMk/>
            <pc:sldMk cId="2033632391" sldId="1759"/>
            <ac:spMk id="71" creationId="{9D9D93E9-C419-4605-B737-DD73F7BD3BFE}"/>
          </ac:spMkLst>
        </pc:spChg>
        <pc:spChg chg="del">
          <ac:chgData name="Hamlet Markarian" userId="4926d2b407f31d77" providerId="LiveId" clId="{BF1D10A6-C8B8-447A-AA6D-231578894E43}" dt="2021-06-09T14:02:35.294" v="1271" actId="478"/>
          <ac:spMkLst>
            <pc:docMk/>
            <pc:sldMk cId="2033632391" sldId="1759"/>
            <ac:spMk id="72" creationId="{3DAD5EC3-E6C5-4A17-BB43-CF3473B0B412}"/>
          </ac:spMkLst>
        </pc:spChg>
        <pc:spChg chg="del">
          <ac:chgData name="Hamlet Markarian" userId="4926d2b407f31d77" providerId="LiveId" clId="{BF1D10A6-C8B8-447A-AA6D-231578894E43}" dt="2021-06-09T14:02:35.294" v="1271" actId="478"/>
          <ac:spMkLst>
            <pc:docMk/>
            <pc:sldMk cId="2033632391" sldId="1759"/>
            <ac:spMk id="73" creationId="{E8617430-A587-4F50-B043-2BABFFA6ABB5}"/>
          </ac:spMkLst>
        </pc:spChg>
        <pc:spChg chg="del">
          <ac:chgData name="Hamlet Markarian" userId="4926d2b407f31d77" providerId="LiveId" clId="{BF1D10A6-C8B8-447A-AA6D-231578894E43}" dt="2021-06-09T14:02:35.294" v="1271" actId="478"/>
          <ac:spMkLst>
            <pc:docMk/>
            <pc:sldMk cId="2033632391" sldId="1759"/>
            <ac:spMk id="74" creationId="{953D4772-C18B-44D3-BEAD-229FB6521485}"/>
          </ac:spMkLst>
        </pc:spChg>
        <pc:spChg chg="del">
          <ac:chgData name="Hamlet Markarian" userId="4926d2b407f31d77" providerId="LiveId" clId="{BF1D10A6-C8B8-447A-AA6D-231578894E43}" dt="2021-06-09T14:02:35.294" v="1271" actId="478"/>
          <ac:spMkLst>
            <pc:docMk/>
            <pc:sldMk cId="2033632391" sldId="1759"/>
            <ac:spMk id="75" creationId="{F7A1623E-1339-409C-89F1-0005802C2405}"/>
          </ac:spMkLst>
        </pc:spChg>
        <pc:spChg chg="del">
          <ac:chgData name="Hamlet Markarian" userId="4926d2b407f31d77" providerId="LiveId" clId="{BF1D10A6-C8B8-447A-AA6D-231578894E43}" dt="2021-06-09T14:02:35.294" v="1271" actId="478"/>
          <ac:spMkLst>
            <pc:docMk/>
            <pc:sldMk cId="2033632391" sldId="1759"/>
            <ac:spMk id="76" creationId="{E73D3AEF-76F9-4404-96F8-4705ED431379}"/>
          </ac:spMkLst>
        </pc:spChg>
        <pc:spChg chg="del">
          <ac:chgData name="Hamlet Markarian" userId="4926d2b407f31d77" providerId="LiveId" clId="{BF1D10A6-C8B8-447A-AA6D-231578894E43}" dt="2021-06-09T14:02:35.294" v="1271" actId="478"/>
          <ac:spMkLst>
            <pc:docMk/>
            <pc:sldMk cId="2033632391" sldId="1759"/>
            <ac:spMk id="82" creationId="{D7998296-9993-4E46-B252-988542594E55}"/>
          </ac:spMkLst>
        </pc:spChg>
        <pc:spChg chg="del">
          <ac:chgData name="Hamlet Markarian" userId="4926d2b407f31d77" providerId="LiveId" clId="{BF1D10A6-C8B8-447A-AA6D-231578894E43}" dt="2021-06-09T14:02:35.294" v="1271" actId="478"/>
          <ac:spMkLst>
            <pc:docMk/>
            <pc:sldMk cId="2033632391" sldId="1759"/>
            <ac:spMk id="83" creationId="{36A3FE89-E74A-4B96-A241-8588C2A16DC1}"/>
          </ac:spMkLst>
        </pc:spChg>
        <pc:spChg chg="add mod">
          <ac:chgData name="Hamlet Markarian" userId="4926d2b407f31d77" providerId="LiveId" clId="{BF1D10A6-C8B8-447A-AA6D-231578894E43}" dt="2021-06-09T14:06:47.482" v="1325" actId="1076"/>
          <ac:spMkLst>
            <pc:docMk/>
            <pc:sldMk cId="2033632391" sldId="1759"/>
            <ac:spMk id="87" creationId="{CE86F46E-E8D0-4468-9A3E-35B4C6E9B604}"/>
          </ac:spMkLst>
        </pc:spChg>
        <pc:spChg chg="add mod">
          <ac:chgData name="Hamlet Markarian" userId="4926d2b407f31d77" providerId="LiveId" clId="{BF1D10A6-C8B8-447A-AA6D-231578894E43}" dt="2021-06-09T14:07:38.767" v="1340" actId="403"/>
          <ac:spMkLst>
            <pc:docMk/>
            <pc:sldMk cId="2033632391" sldId="1759"/>
            <ac:spMk id="88" creationId="{08D87998-3A33-4484-B9A4-1C2B4B07ADA4}"/>
          </ac:spMkLst>
        </pc:spChg>
        <pc:picChg chg="add del mod">
          <ac:chgData name="Hamlet Markarian" userId="4926d2b407f31d77" providerId="LiveId" clId="{BF1D10A6-C8B8-447A-AA6D-231578894E43}" dt="2021-06-09T14:01:24.527" v="1258"/>
          <ac:picMkLst>
            <pc:docMk/>
            <pc:sldMk cId="2033632391" sldId="1759"/>
            <ac:picMk id="7" creationId="{E6734D2B-3CF5-4FA1-B3E8-64ED839B65BA}"/>
          </ac:picMkLst>
        </pc:picChg>
        <pc:picChg chg="del">
          <ac:chgData name="Hamlet Markarian" userId="4926d2b407f31d77" providerId="LiveId" clId="{BF1D10A6-C8B8-447A-AA6D-231578894E43}" dt="2021-06-09T14:02:53.981" v="1272" actId="478"/>
          <ac:picMkLst>
            <pc:docMk/>
            <pc:sldMk cId="2033632391" sldId="1759"/>
            <ac:picMk id="43" creationId="{4B8C81D1-55C0-4A6F-9CED-EA112289C50E}"/>
          </ac:picMkLst>
        </pc:picChg>
        <pc:picChg chg="del">
          <ac:chgData name="Hamlet Markarian" userId="4926d2b407f31d77" providerId="LiveId" clId="{BF1D10A6-C8B8-447A-AA6D-231578894E43}" dt="2021-06-09T14:00:16.412" v="1250" actId="478"/>
          <ac:picMkLst>
            <pc:docMk/>
            <pc:sldMk cId="2033632391" sldId="1759"/>
            <ac:picMk id="49" creationId="{3E83C2C6-0052-4BBA-B9F9-C33080ED17AD}"/>
          </ac:picMkLst>
        </pc:picChg>
        <pc:picChg chg="mod">
          <ac:chgData name="Hamlet Markarian" userId="4926d2b407f31d77" providerId="LiveId" clId="{BF1D10A6-C8B8-447A-AA6D-231578894E43}" dt="2021-06-09T14:01:24.527" v="1258"/>
          <ac:picMkLst>
            <pc:docMk/>
            <pc:sldMk cId="2033632391" sldId="1759"/>
            <ac:picMk id="64" creationId="{68DC3FD3-2646-4DBA-816E-BD1127FC1053}"/>
          </ac:picMkLst>
        </pc:picChg>
        <pc:cxnChg chg="del">
          <ac:chgData name="Hamlet Markarian" userId="4926d2b407f31d77" providerId="LiveId" clId="{BF1D10A6-C8B8-447A-AA6D-231578894E43}" dt="2021-06-09T14:02:35.294" v="1271" actId="478"/>
          <ac:cxnSpMkLst>
            <pc:docMk/>
            <pc:sldMk cId="2033632391" sldId="1759"/>
            <ac:cxnSpMk id="77" creationId="{10A6FCCA-C270-4055-A778-9838963DF1AF}"/>
          </ac:cxnSpMkLst>
        </pc:cxnChg>
        <pc:cxnChg chg="del">
          <ac:chgData name="Hamlet Markarian" userId="4926d2b407f31d77" providerId="LiveId" clId="{BF1D10A6-C8B8-447A-AA6D-231578894E43}" dt="2021-06-09T14:02:35.294" v="1271" actId="478"/>
          <ac:cxnSpMkLst>
            <pc:docMk/>
            <pc:sldMk cId="2033632391" sldId="1759"/>
            <ac:cxnSpMk id="78" creationId="{1124E347-1BA6-483B-B132-C0322F5BF5AA}"/>
          </ac:cxnSpMkLst>
        </pc:cxnChg>
        <pc:cxnChg chg="del">
          <ac:chgData name="Hamlet Markarian" userId="4926d2b407f31d77" providerId="LiveId" clId="{BF1D10A6-C8B8-447A-AA6D-231578894E43}" dt="2021-06-09T14:02:35.294" v="1271" actId="478"/>
          <ac:cxnSpMkLst>
            <pc:docMk/>
            <pc:sldMk cId="2033632391" sldId="1759"/>
            <ac:cxnSpMk id="79" creationId="{4F566546-1F49-444C-8A5F-7ED2A3BFC30B}"/>
          </ac:cxnSpMkLst>
        </pc:cxnChg>
        <pc:cxnChg chg="del">
          <ac:chgData name="Hamlet Markarian" userId="4926d2b407f31d77" providerId="LiveId" clId="{BF1D10A6-C8B8-447A-AA6D-231578894E43}" dt="2021-06-09T14:02:35.294" v="1271" actId="478"/>
          <ac:cxnSpMkLst>
            <pc:docMk/>
            <pc:sldMk cId="2033632391" sldId="1759"/>
            <ac:cxnSpMk id="80" creationId="{00144C74-D4AB-4B74-BD21-006ACE5640DF}"/>
          </ac:cxnSpMkLst>
        </pc:cxnChg>
        <pc:cxnChg chg="del">
          <ac:chgData name="Hamlet Markarian" userId="4926d2b407f31d77" providerId="LiveId" clId="{BF1D10A6-C8B8-447A-AA6D-231578894E43}" dt="2021-06-09T14:02:35.294" v="1271" actId="478"/>
          <ac:cxnSpMkLst>
            <pc:docMk/>
            <pc:sldMk cId="2033632391" sldId="1759"/>
            <ac:cxnSpMk id="81" creationId="{D66E0C19-0FED-4C94-AB23-C4C94EBDC9B6}"/>
          </ac:cxnSpMkLst>
        </pc:cxnChg>
        <pc:cxnChg chg="del">
          <ac:chgData name="Hamlet Markarian" userId="4926d2b407f31d77" providerId="LiveId" clId="{BF1D10A6-C8B8-447A-AA6D-231578894E43}" dt="2021-06-09T14:02:35.294" v="1271" actId="478"/>
          <ac:cxnSpMkLst>
            <pc:docMk/>
            <pc:sldMk cId="2033632391" sldId="1759"/>
            <ac:cxnSpMk id="84" creationId="{B5976C71-58CC-42B3-8A87-60E56FF8C5E8}"/>
          </ac:cxnSpMkLst>
        </pc:cxnChg>
        <pc:cxnChg chg="del">
          <ac:chgData name="Hamlet Markarian" userId="4926d2b407f31d77" providerId="LiveId" clId="{BF1D10A6-C8B8-447A-AA6D-231578894E43}" dt="2021-06-09T14:02:35.294" v="1271" actId="478"/>
          <ac:cxnSpMkLst>
            <pc:docMk/>
            <pc:sldMk cId="2033632391" sldId="1759"/>
            <ac:cxnSpMk id="85" creationId="{F2A9C2EF-53FF-414C-9BE5-0665E1D7C070}"/>
          </ac:cxnSpMkLst>
        </pc:cxnChg>
      </pc:sldChg>
      <pc:sldChg chg="addSp delSp modSp add mod ord modClrScheme chgLayout">
        <pc:chgData name="Hamlet Markarian" userId="4926d2b407f31d77" providerId="LiveId" clId="{BF1D10A6-C8B8-447A-AA6D-231578894E43}" dt="2021-06-09T14:14:14.574" v="1384" actId="554"/>
        <pc:sldMkLst>
          <pc:docMk/>
          <pc:sldMk cId="2128916467" sldId="1760"/>
        </pc:sldMkLst>
        <pc:spChg chg="mod">
          <ac:chgData name="Hamlet Markarian" userId="4926d2b407f31d77" providerId="LiveId" clId="{BF1D10A6-C8B8-447A-AA6D-231578894E43}" dt="2021-06-09T14:09:37.073" v="1351"/>
          <ac:spMkLst>
            <pc:docMk/>
            <pc:sldMk cId="2128916467" sldId="1760"/>
            <ac:spMk id="5" creationId="{BC01E833-A438-4C2A-AF28-2B402D7F80E5}"/>
          </ac:spMkLst>
        </pc:spChg>
        <pc:spChg chg="mod">
          <ac:chgData name="Hamlet Markarian" userId="4926d2b407f31d77" providerId="LiveId" clId="{BF1D10A6-C8B8-447A-AA6D-231578894E43}" dt="2021-06-09T14:09:48.648" v="1352"/>
          <ac:spMkLst>
            <pc:docMk/>
            <pc:sldMk cId="2128916467" sldId="1760"/>
            <ac:spMk id="32" creationId="{7FB8C0CA-2811-4D85-BE2D-ADA8471CE68E}"/>
          </ac:spMkLst>
        </pc:spChg>
        <pc:spChg chg="mod">
          <ac:chgData name="Hamlet Markarian" userId="4926d2b407f31d77" providerId="LiveId" clId="{BF1D10A6-C8B8-447A-AA6D-231578894E43}" dt="2021-06-09T14:10:01.037" v="1353"/>
          <ac:spMkLst>
            <pc:docMk/>
            <pc:sldMk cId="2128916467" sldId="1760"/>
            <ac:spMk id="57" creationId="{B79FE3FB-DDD9-4C52-A866-E3982D872286}"/>
          </ac:spMkLst>
        </pc:spChg>
        <pc:spChg chg="add del mod ord">
          <ac:chgData name="Hamlet Markarian" userId="4926d2b407f31d77" providerId="LiveId" clId="{BF1D10A6-C8B8-447A-AA6D-231578894E43}" dt="2021-06-09T14:12:27.293" v="1367" actId="478"/>
          <ac:spMkLst>
            <pc:docMk/>
            <pc:sldMk cId="2128916467" sldId="1760"/>
            <ac:spMk id="61" creationId="{FCCECA6E-F532-4DE3-AC25-EDA06A8C31CB}"/>
          </ac:spMkLst>
        </pc:spChg>
        <pc:spChg chg="add del mod ord">
          <ac:chgData name="Hamlet Markarian" userId="4926d2b407f31d77" providerId="LiveId" clId="{BF1D10A6-C8B8-447A-AA6D-231578894E43}" dt="2021-06-09T14:12:36.529" v="1372" actId="478"/>
          <ac:spMkLst>
            <pc:docMk/>
            <pc:sldMk cId="2128916467" sldId="1760"/>
            <ac:spMk id="62" creationId="{EA706083-9AC3-46A8-8294-1D597B42AFCE}"/>
          </ac:spMkLst>
        </pc:spChg>
        <pc:spChg chg="add del mod ord">
          <ac:chgData name="Hamlet Markarian" userId="4926d2b407f31d77" providerId="LiveId" clId="{BF1D10A6-C8B8-447A-AA6D-231578894E43}" dt="2021-06-09T14:12:35.725" v="1371" actId="478"/>
          <ac:spMkLst>
            <pc:docMk/>
            <pc:sldMk cId="2128916467" sldId="1760"/>
            <ac:spMk id="68" creationId="{C377D565-6478-41F5-9025-CA1F0931E012}"/>
          </ac:spMkLst>
        </pc:spChg>
        <pc:spChg chg="add del mod ord">
          <ac:chgData name="Hamlet Markarian" userId="4926d2b407f31d77" providerId="LiveId" clId="{BF1D10A6-C8B8-447A-AA6D-231578894E43}" dt="2021-06-09T14:12:29.229" v="1368" actId="478"/>
          <ac:spMkLst>
            <pc:docMk/>
            <pc:sldMk cId="2128916467" sldId="1760"/>
            <ac:spMk id="69" creationId="{FCB65F7B-456E-4A27-A17A-8660AE017375}"/>
          </ac:spMkLst>
        </pc:spChg>
        <pc:spChg chg="add del mod ord">
          <ac:chgData name="Hamlet Markarian" userId="4926d2b407f31d77" providerId="LiveId" clId="{BF1D10A6-C8B8-447A-AA6D-231578894E43}" dt="2021-06-09T14:12:27.293" v="1367" actId="478"/>
          <ac:spMkLst>
            <pc:docMk/>
            <pc:sldMk cId="2128916467" sldId="1760"/>
            <ac:spMk id="70" creationId="{D986DFFD-9092-4B3C-BE3B-3FC44B49BBB7}"/>
          </ac:spMkLst>
        </pc:spChg>
        <pc:spChg chg="add del mod ord">
          <ac:chgData name="Hamlet Markarian" userId="4926d2b407f31d77" providerId="LiveId" clId="{BF1D10A6-C8B8-447A-AA6D-231578894E43}" dt="2021-06-09T14:12:33.246" v="1369" actId="478"/>
          <ac:spMkLst>
            <pc:docMk/>
            <pc:sldMk cId="2128916467" sldId="1760"/>
            <ac:spMk id="71" creationId="{A649971D-8936-41CC-A40D-9E0FA965F311}"/>
          </ac:spMkLst>
        </pc:spChg>
        <pc:spChg chg="add del mod ord">
          <ac:chgData name="Hamlet Markarian" userId="4926d2b407f31d77" providerId="LiveId" clId="{BF1D10A6-C8B8-447A-AA6D-231578894E43}" dt="2021-06-09T14:12:33.246" v="1369" actId="478"/>
          <ac:spMkLst>
            <pc:docMk/>
            <pc:sldMk cId="2128916467" sldId="1760"/>
            <ac:spMk id="72" creationId="{CAA02322-7DBA-4851-8273-CD942F82CF45}"/>
          </ac:spMkLst>
        </pc:spChg>
        <pc:spChg chg="add del mod ord">
          <ac:chgData name="Hamlet Markarian" userId="4926d2b407f31d77" providerId="LiveId" clId="{BF1D10A6-C8B8-447A-AA6D-231578894E43}" dt="2021-06-09T14:12:27.293" v="1367" actId="478"/>
          <ac:spMkLst>
            <pc:docMk/>
            <pc:sldMk cId="2128916467" sldId="1760"/>
            <ac:spMk id="73" creationId="{0E8E405D-0524-4037-83B6-03B53399C82E}"/>
          </ac:spMkLst>
        </pc:spChg>
        <pc:spChg chg="add del mod ord">
          <ac:chgData name="Hamlet Markarian" userId="4926d2b407f31d77" providerId="LiveId" clId="{BF1D10A6-C8B8-447A-AA6D-231578894E43}" dt="2021-06-09T14:12:33.246" v="1369" actId="478"/>
          <ac:spMkLst>
            <pc:docMk/>
            <pc:sldMk cId="2128916467" sldId="1760"/>
            <ac:spMk id="74" creationId="{E98D8605-735A-4B8F-ACDE-9F773E42F492}"/>
          </ac:spMkLst>
        </pc:spChg>
        <pc:spChg chg="add del mod ord">
          <ac:chgData name="Hamlet Markarian" userId="4926d2b407f31d77" providerId="LiveId" clId="{BF1D10A6-C8B8-447A-AA6D-231578894E43}" dt="2021-06-09T14:12:27.293" v="1367" actId="478"/>
          <ac:spMkLst>
            <pc:docMk/>
            <pc:sldMk cId="2128916467" sldId="1760"/>
            <ac:spMk id="78" creationId="{462BF74A-E2B6-4590-B46D-40F370F76BFA}"/>
          </ac:spMkLst>
        </pc:spChg>
        <pc:spChg chg="add del mod ord">
          <ac:chgData name="Hamlet Markarian" userId="4926d2b407f31d77" providerId="LiveId" clId="{BF1D10A6-C8B8-447A-AA6D-231578894E43}" dt="2021-06-09T14:12:27.293" v="1367" actId="478"/>
          <ac:spMkLst>
            <pc:docMk/>
            <pc:sldMk cId="2128916467" sldId="1760"/>
            <ac:spMk id="79" creationId="{FA5F267B-8C7C-465B-9602-3CF963FB1CA3}"/>
          </ac:spMkLst>
        </pc:spChg>
        <pc:spChg chg="add del mod ord">
          <ac:chgData name="Hamlet Markarian" userId="4926d2b407f31d77" providerId="LiveId" clId="{BF1D10A6-C8B8-447A-AA6D-231578894E43}" dt="2021-06-09T14:12:35.006" v="1370" actId="478"/>
          <ac:spMkLst>
            <pc:docMk/>
            <pc:sldMk cId="2128916467" sldId="1760"/>
            <ac:spMk id="80" creationId="{5C9DB89C-35C1-400F-8A9B-A9A328F130E2}"/>
          </ac:spMkLst>
        </pc:spChg>
        <pc:spChg chg="add mod ord">
          <ac:chgData name="Hamlet Markarian" userId="4926d2b407f31d77" providerId="LiveId" clId="{BF1D10A6-C8B8-447A-AA6D-231578894E43}" dt="2021-06-09T14:10:46.986" v="1355" actId="167"/>
          <ac:spMkLst>
            <pc:docMk/>
            <pc:sldMk cId="2128916467" sldId="1760"/>
            <ac:spMk id="81" creationId="{D9B9CAD2-2AF8-4CBF-A80F-99B664F6CF1F}"/>
          </ac:spMkLst>
        </pc:spChg>
        <pc:spChg chg="add mod ord">
          <ac:chgData name="Hamlet Markarian" userId="4926d2b407f31d77" providerId="LiveId" clId="{BF1D10A6-C8B8-447A-AA6D-231578894E43}" dt="2021-06-09T14:14:14.574" v="1384" actId="554"/>
          <ac:spMkLst>
            <pc:docMk/>
            <pc:sldMk cId="2128916467" sldId="1760"/>
            <ac:spMk id="82" creationId="{503EDFD1-1F2A-47A5-A47B-4E97A5D4F2FD}"/>
          </ac:spMkLst>
        </pc:spChg>
        <pc:spChg chg="add del mod ord">
          <ac:chgData name="Hamlet Markarian" userId="4926d2b407f31d77" providerId="LiveId" clId="{BF1D10A6-C8B8-447A-AA6D-231578894E43}" dt="2021-06-09T14:12:27.293" v="1367" actId="478"/>
          <ac:spMkLst>
            <pc:docMk/>
            <pc:sldMk cId="2128916467" sldId="1760"/>
            <ac:spMk id="83" creationId="{4604F1AF-7C08-4CE8-835D-1BD4DB6908D1}"/>
          </ac:spMkLst>
        </pc:spChg>
        <pc:spChg chg="add mod ord">
          <ac:chgData name="Hamlet Markarian" userId="4926d2b407f31d77" providerId="LiveId" clId="{BF1D10A6-C8B8-447A-AA6D-231578894E43}" dt="2021-06-09T14:14:14.574" v="1384" actId="554"/>
          <ac:spMkLst>
            <pc:docMk/>
            <pc:sldMk cId="2128916467" sldId="1760"/>
            <ac:spMk id="84" creationId="{DC3367DA-6206-4A2C-9840-56BCBA092C3B}"/>
          </ac:spMkLst>
        </pc:spChg>
        <pc:spChg chg="add del mod ord">
          <ac:chgData name="Hamlet Markarian" userId="4926d2b407f31d77" providerId="LiveId" clId="{BF1D10A6-C8B8-447A-AA6D-231578894E43}" dt="2021-06-09T14:11:32.925" v="1361" actId="478"/>
          <ac:spMkLst>
            <pc:docMk/>
            <pc:sldMk cId="2128916467" sldId="1760"/>
            <ac:spMk id="85" creationId="{CDDDEB32-E5AA-4691-A6B7-3B72AF10F71F}"/>
          </ac:spMkLst>
        </pc:spChg>
        <pc:spChg chg="add del mod ord">
          <ac:chgData name="Hamlet Markarian" userId="4926d2b407f31d77" providerId="LiveId" clId="{BF1D10A6-C8B8-447A-AA6D-231578894E43}" dt="2021-06-09T14:11:51.965" v="1363" actId="478"/>
          <ac:spMkLst>
            <pc:docMk/>
            <pc:sldMk cId="2128916467" sldId="1760"/>
            <ac:spMk id="86" creationId="{95380FA8-F0B5-4B00-A80F-0879A9D74E04}"/>
          </ac:spMkLst>
        </pc:spChg>
        <pc:spChg chg="del">
          <ac:chgData name="Hamlet Markarian" userId="4926d2b407f31d77" providerId="LiveId" clId="{BF1D10A6-C8B8-447A-AA6D-231578894E43}" dt="2021-06-09T14:09:25.646" v="1345" actId="478"/>
          <ac:spMkLst>
            <pc:docMk/>
            <pc:sldMk cId="2128916467" sldId="1760"/>
            <ac:spMk id="100" creationId="{D91D7019-20DE-44A2-875C-08A7C4D03BC2}"/>
          </ac:spMkLst>
        </pc:spChg>
        <pc:spChg chg="del">
          <ac:chgData name="Hamlet Markarian" userId="4926d2b407f31d77" providerId="LiveId" clId="{BF1D10A6-C8B8-447A-AA6D-231578894E43}" dt="2021-06-09T14:09:25.646" v="1345" actId="478"/>
          <ac:spMkLst>
            <pc:docMk/>
            <pc:sldMk cId="2128916467" sldId="1760"/>
            <ac:spMk id="101" creationId="{4AC01864-53A2-4251-8D47-79C4476A9295}"/>
          </ac:spMkLst>
        </pc:spChg>
        <pc:spChg chg="del">
          <ac:chgData name="Hamlet Markarian" userId="4926d2b407f31d77" providerId="LiveId" clId="{BF1D10A6-C8B8-447A-AA6D-231578894E43}" dt="2021-06-09T14:09:25.646" v="1345" actId="478"/>
          <ac:spMkLst>
            <pc:docMk/>
            <pc:sldMk cId="2128916467" sldId="1760"/>
            <ac:spMk id="102" creationId="{3AC88243-604D-4B45-8602-E26487D721F5}"/>
          </ac:spMkLst>
        </pc:spChg>
        <pc:spChg chg="del">
          <ac:chgData name="Hamlet Markarian" userId="4926d2b407f31d77" providerId="LiveId" clId="{BF1D10A6-C8B8-447A-AA6D-231578894E43}" dt="2021-06-09T14:09:25.646" v="1345" actId="478"/>
          <ac:spMkLst>
            <pc:docMk/>
            <pc:sldMk cId="2128916467" sldId="1760"/>
            <ac:spMk id="103" creationId="{8EB27A04-6857-4F65-BA85-B892964BDEFA}"/>
          </ac:spMkLst>
        </pc:spChg>
        <pc:spChg chg="del">
          <ac:chgData name="Hamlet Markarian" userId="4926d2b407f31d77" providerId="LiveId" clId="{BF1D10A6-C8B8-447A-AA6D-231578894E43}" dt="2021-06-09T14:09:25.646" v="1345" actId="478"/>
          <ac:spMkLst>
            <pc:docMk/>
            <pc:sldMk cId="2128916467" sldId="1760"/>
            <ac:spMk id="104" creationId="{07842D16-04C8-4E8F-9CD4-F06ED6C8D8F4}"/>
          </ac:spMkLst>
        </pc:spChg>
        <pc:spChg chg="del">
          <ac:chgData name="Hamlet Markarian" userId="4926d2b407f31d77" providerId="LiveId" clId="{BF1D10A6-C8B8-447A-AA6D-231578894E43}" dt="2021-06-09T14:09:25.646" v="1345" actId="478"/>
          <ac:spMkLst>
            <pc:docMk/>
            <pc:sldMk cId="2128916467" sldId="1760"/>
            <ac:spMk id="105" creationId="{ED7E3B09-0052-4CD1-B4A7-AA500E730200}"/>
          </ac:spMkLst>
        </pc:spChg>
        <pc:spChg chg="del">
          <ac:chgData name="Hamlet Markarian" userId="4926d2b407f31d77" providerId="LiveId" clId="{BF1D10A6-C8B8-447A-AA6D-231578894E43}" dt="2021-06-09T14:09:25.646" v="1345" actId="478"/>
          <ac:spMkLst>
            <pc:docMk/>
            <pc:sldMk cId="2128916467" sldId="1760"/>
            <ac:spMk id="106" creationId="{CB01589D-CFC4-477E-AD65-C8CC281BF2D6}"/>
          </ac:spMkLst>
        </pc:spChg>
        <pc:spChg chg="del">
          <ac:chgData name="Hamlet Markarian" userId="4926d2b407f31d77" providerId="LiveId" clId="{BF1D10A6-C8B8-447A-AA6D-231578894E43}" dt="2021-06-09T14:09:25.646" v="1345" actId="478"/>
          <ac:spMkLst>
            <pc:docMk/>
            <pc:sldMk cId="2128916467" sldId="1760"/>
            <ac:spMk id="107" creationId="{68C2CE86-F998-4F19-AC1E-34F410532AEC}"/>
          </ac:spMkLst>
        </pc:spChg>
        <pc:spChg chg="del">
          <ac:chgData name="Hamlet Markarian" userId="4926d2b407f31d77" providerId="LiveId" clId="{BF1D10A6-C8B8-447A-AA6D-231578894E43}" dt="2021-06-09T14:09:25.646" v="1345" actId="478"/>
          <ac:spMkLst>
            <pc:docMk/>
            <pc:sldMk cId="2128916467" sldId="1760"/>
            <ac:spMk id="108" creationId="{56835689-A2E7-4162-84E9-E7E55EC240CC}"/>
          </ac:spMkLst>
        </pc:spChg>
        <pc:spChg chg="del">
          <ac:chgData name="Hamlet Markarian" userId="4926d2b407f31d77" providerId="LiveId" clId="{BF1D10A6-C8B8-447A-AA6D-231578894E43}" dt="2021-06-09T14:09:25.646" v="1345" actId="478"/>
          <ac:spMkLst>
            <pc:docMk/>
            <pc:sldMk cId="2128916467" sldId="1760"/>
            <ac:spMk id="109" creationId="{44B99AB1-4E74-47D6-AD6C-D7876C1E4101}"/>
          </ac:spMkLst>
        </pc:spChg>
        <pc:spChg chg="del">
          <ac:chgData name="Hamlet Markarian" userId="4926d2b407f31d77" providerId="LiveId" clId="{BF1D10A6-C8B8-447A-AA6D-231578894E43}" dt="2021-06-09T14:09:25.646" v="1345" actId="478"/>
          <ac:spMkLst>
            <pc:docMk/>
            <pc:sldMk cId="2128916467" sldId="1760"/>
            <ac:spMk id="110" creationId="{4E7CAE74-53FB-4935-BE24-48528E074BBD}"/>
          </ac:spMkLst>
        </pc:spChg>
        <pc:spChg chg="del">
          <ac:chgData name="Hamlet Markarian" userId="4926d2b407f31d77" providerId="LiveId" clId="{BF1D10A6-C8B8-447A-AA6D-231578894E43}" dt="2021-06-09T14:09:25.646" v="1345" actId="478"/>
          <ac:spMkLst>
            <pc:docMk/>
            <pc:sldMk cId="2128916467" sldId="1760"/>
            <ac:spMk id="111" creationId="{DD13C209-EEC9-40EE-B672-19204A688859}"/>
          </ac:spMkLst>
        </pc:spChg>
        <pc:spChg chg="del">
          <ac:chgData name="Hamlet Markarian" userId="4926d2b407f31d77" providerId="LiveId" clId="{BF1D10A6-C8B8-447A-AA6D-231578894E43}" dt="2021-06-09T14:09:25.646" v="1345" actId="478"/>
          <ac:spMkLst>
            <pc:docMk/>
            <pc:sldMk cId="2128916467" sldId="1760"/>
            <ac:spMk id="112" creationId="{9952102D-80C1-4ACE-AAFF-040994D2F6DE}"/>
          </ac:spMkLst>
        </pc:spChg>
        <pc:spChg chg="del">
          <ac:chgData name="Hamlet Markarian" userId="4926d2b407f31d77" providerId="LiveId" clId="{BF1D10A6-C8B8-447A-AA6D-231578894E43}" dt="2021-06-09T14:09:25.646" v="1345" actId="478"/>
          <ac:spMkLst>
            <pc:docMk/>
            <pc:sldMk cId="2128916467" sldId="1760"/>
            <ac:spMk id="113" creationId="{9C8F2192-FF52-4967-B72D-8433B1E1CA29}"/>
          </ac:spMkLst>
        </pc:spChg>
        <pc:spChg chg="del">
          <ac:chgData name="Hamlet Markarian" userId="4926d2b407f31d77" providerId="LiveId" clId="{BF1D10A6-C8B8-447A-AA6D-231578894E43}" dt="2021-06-09T14:09:25.646" v="1345" actId="478"/>
          <ac:spMkLst>
            <pc:docMk/>
            <pc:sldMk cId="2128916467" sldId="1760"/>
            <ac:spMk id="114" creationId="{1B72AE6B-BD0F-46A7-A379-163BE097CB79}"/>
          </ac:spMkLst>
        </pc:spChg>
        <pc:spChg chg="del">
          <ac:chgData name="Hamlet Markarian" userId="4926d2b407f31d77" providerId="LiveId" clId="{BF1D10A6-C8B8-447A-AA6D-231578894E43}" dt="2021-06-09T14:09:25.646" v="1345" actId="478"/>
          <ac:spMkLst>
            <pc:docMk/>
            <pc:sldMk cId="2128916467" sldId="1760"/>
            <ac:spMk id="115" creationId="{BCFEB1D7-4E37-4C20-91EA-EF20E0F52D57}"/>
          </ac:spMkLst>
        </pc:spChg>
        <pc:spChg chg="add del mod ord">
          <ac:chgData name="Hamlet Markarian" userId="4926d2b407f31d77" providerId="LiveId" clId="{BF1D10A6-C8B8-447A-AA6D-231578894E43}" dt="2021-06-09T14:11:53.710" v="1364" actId="478"/>
          <ac:spMkLst>
            <pc:docMk/>
            <pc:sldMk cId="2128916467" sldId="1760"/>
            <ac:spMk id="116" creationId="{57403959-A07E-4A4D-BA3E-F6D2C2A267E4}"/>
          </ac:spMkLst>
        </pc:spChg>
        <pc:spChg chg="add mod">
          <ac:chgData name="Hamlet Markarian" userId="4926d2b407f31d77" providerId="LiveId" clId="{BF1D10A6-C8B8-447A-AA6D-231578894E43}" dt="2021-06-09T14:14:14.574" v="1384" actId="554"/>
          <ac:spMkLst>
            <pc:docMk/>
            <pc:sldMk cId="2128916467" sldId="1760"/>
            <ac:spMk id="117" creationId="{6CC6B91C-A138-4866-894B-D72F2F8EEE64}"/>
          </ac:spMkLst>
        </pc:spChg>
        <pc:spChg chg="add mod">
          <ac:chgData name="Hamlet Markarian" userId="4926d2b407f31d77" providerId="LiveId" clId="{BF1D10A6-C8B8-447A-AA6D-231578894E43}" dt="2021-06-09T14:14:14.574" v="1384" actId="554"/>
          <ac:spMkLst>
            <pc:docMk/>
            <pc:sldMk cId="2128916467" sldId="1760"/>
            <ac:spMk id="118" creationId="{6F8ABD42-DD32-471C-AD18-890C750F3508}"/>
          </ac:spMkLst>
        </pc:spChg>
        <pc:grpChg chg="del mod ord">
          <ac:chgData name="Hamlet Markarian" userId="4926d2b407f31d77" providerId="LiveId" clId="{BF1D10A6-C8B8-447A-AA6D-231578894E43}" dt="2021-06-09T14:12:47.086" v="1374" actId="478"/>
          <ac:grpSpMkLst>
            <pc:docMk/>
            <pc:sldMk cId="2128916467" sldId="1760"/>
            <ac:grpSpMk id="51" creationId="{52E6AA0F-5D26-48F8-B40B-325282E3A986}"/>
          </ac:grpSpMkLst>
        </pc:grpChg>
        <pc:grpChg chg="del">
          <ac:chgData name="Hamlet Markarian" userId="4926d2b407f31d77" providerId="LiveId" clId="{BF1D10A6-C8B8-447A-AA6D-231578894E43}" dt="2021-06-09T14:09:25.646" v="1345" actId="478"/>
          <ac:grpSpMkLst>
            <pc:docMk/>
            <pc:sldMk cId="2128916467" sldId="1760"/>
            <ac:grpSpMk id="64" creationId="{34C1ABA4-E72F-4807-8C0B-4F25944E5683}"/>
          </ac:grpSpMkLst>
        </pc:grpChg>
        <pc:picChg chg="add del mod ord">
          <ac:chgData name="Hamlet Markarian" userId="4926d2b407f31d77" providerId="LiveId" clId="{BF1D10A6-C8B8-447A-AA6D-231578894E43}" dt="2021-06-09T14:12:27.293" v="1367" actId="478"/>
          <ac:picMkLst>
            <pc:docMk/>
            <pc:sldMk cId="2128916467" sldId="1760"/>
            <ac:picMk id="75" creationId="{7BFB5CF4-EC1E-4E74-BE3C-6A070871EF04}"/>
          </ac:picMkLst>
        </pc:picChg>
        <pc:picChg chg="add del mod ord">
          <ac:chgData name="Hamlet Markarian" userId="4926d2b407f31d77" providerId="LiveId" clId="{BF1D10A6-C8B8-447A-AA6D-231578894E43}" dt="2021-06-09T14:12:27.293" v="1367" actId="478"/>
          <ac:picMkLst>
            <pc:docMk/>
            <pc:sldMk cId="2128916467" sldId="1760"/>
            <ac:picMk id="76" creationId="{4B0B0E46-50D0-49A7-B473-8C87A2C93496}"/>
          </ac:picMkLst>
        </pc:picChg>
        <pc:picChg chg="add del mod ord">
          <ac:chgData name="Hamlet Markarian" userId="4926d2b407f31d77" providerId="LiveId" clId="{BF1D10A6-C8B8-447A-AA6D-231578894E43}" dt="2021-06-09T14:12:33.246" v="1369" actId="478"/>
          <ac:picMkLst>
            <pc:docMk/>
            <pc:sldMk cId="2128916467" sldId="1760"/>
            <ac:picMk id="77" creationId="{A4A8BDCE-8E1F-4277-88CA-285A989DB933}"/>
          </ac:picMkLst>
        </pc:picChg>
      </pc:sldChg>
      <pc:sldChg chg="addSp delSp modSp add mod ord modClrScheme chgLayout">
        <pc:chgData name="Hamlet Markarian" userId="4926d2b407f31d77" providerId="LiveId" clId="{BF1D10A6-C8B8-447A-AA6D-231578894E43}" dt="2021-06-09T14:19:33.379" v="1416" actId="20577"/>
        <pc:sldMkLst>
          <pc:docMk/>
          <pc:sldMk cId="172358132" sldId="1761"/>
        </pc:sldMkLst>
        <pc:spChg chg="mod">
          <ac:chgData name="Hamlet Markarian" userId="4926d2b407f31d77" providerId="LiveId" clId="{BF1D10A6-C8B8-447A-AA6D-231578894E43}" dt="2021-06-09T14:19:26.363" v="1414" actId="113"/>
          <ac:spMkLst>
            <pc:docMk/>
            <pc:sldMk cId="172358132" sldId="1761"/>
            <ac:spMk id="5" creationId="{BC01E833-A438-4C2A-AF28-2B402D7F80E5}"/>
          </ac:spMkLst>
        </pc:spChg>
        <pc:spChg chg="del">
          <ac:chgData name="Hamlet Markarian" userId="4926d2b407f31d77" providerId="LiveId" clId="{BF1D10A6-C8B8-447A-AA6D-231578894E43}" dt="2021-06-09T14:16:10.159" v="1388" actId="478"/>
          <ac:spMkLst>
            <pc:docMk/>
            <pc:sldMk cId="172358132" sldId="1761"/>
            <ac:spMk id="24" creationId="{332A474A-B875-442E-9AB5-6FF3447FA25C}"/>
          </ac:spMkLst>
        </pc:spChg>
        <pc:spChg chg="del">
          <ac:chgData name="Hamlet Markarian" userId="4926d2b407f31d77" providerId="LiveId" clId="{BF1D10A6-C8B8-447A-AA6D-231578894E43}" dt="2021-06-09T14:16:10.159" v="1388" actId="478"/>
          <ac:spMkLst>
            <pc:docMk/>
            <pc:sldMk cId="172358132" sldId="1761"/>
            <ac:spMk id="27" creationId="{36122A01-000C-4442-9B67-380C1C284A73}"/>
          </ac:spMkLst>
        </pc:spChg>
        <pc:spChg chg="del">
          <ac:chgData name="Hamlet Markarian" userId="4926d2b407f31d77" providerId="LiveId" clId="{BF1D10A6-C8B8-447A-AA6D-231578894E43}" dt="2021-06-09T14:16:10.159" v="1388" actId="478"/>
          <ac:spMkLst>
            <pc:docMk/>
            <pc:sldMk cId="172358132" sldId="1761"/>
            <ac:spMk id="28" creationId="{A64DF146-2014-4876-B775-9941C97D0663}"/>
          </ac:spMkLst>
        </pc:spChg>
        <pc:spChg chg="mod">
          <ac:chgData name="Hamlet Markarian" userId="4926d2b407f31d77" providerId="LiveId" clId="{BF1D10A6-C8B8-447A-AA6D-231578894E43}" dt="2021-06-09T14:19:33.379" v="1416" actId="20577"/>
          <ac:spMkLst>
            <pc:docMk/>
            <pc:sldMk cId="172358132" sldId="1761"/>
            <ac:spMk id="32" creationId="{7FB8C0CA-2811-4D85-BE2D-ADA8471CE68E}"/>
          </ac:spMkLst>
        </pc:spChg>
        <pc:spChg chg="del">
          <ac:chgData name="Hamlet Markarian" userId="4926d2b407f31d77" providerId="LiveId" clId="{BF1D10A6-C8B8-447A-AA6D-231578894E43}" dt="2021-06-09T14:16:10.159" v="1388" actId="478"/>
          <ac:spMkLst>
            <pc:docMk/>
            <pc:sldMk cId="172358132" sldId="1761"/>
            <ac:spMk id="36" creationId="{79A5A9A2-AE5F-4B6C-8D6F-04D1075D9CFE}"/>
          </ac:spMkLst>
        </pc:spChg>
        <pc:spChg chg="add mod">
          <ac:chgData name="Hamlet Markarian" userId="4926d2b407f31d77" providerId="LiveId" clId="{BF1D10A6-C8B8-447A-AA6D-231578894E43}" dt="2021-06-09T14:17:30.406" v="1400" actId="554"/>
          <ac:spMkLst>
            <pc:docMk/>
            <pc:sldMk cId="172358132" sldId="1761"/>
            <ac:spMk id="37" creationId="{AEC083E2-72C5-41C3-B1F2-B21841B1DEB1}"/>
          </ac:spMkLst>
        </pc:spChg>
        <pc:spChg chg="add mod">
          <ac:chgData name="Hamlet Markarian" userId="4926d2b407f31d77" providerId="LiveId" clId="{BF1D10A6-C8B8-447A-AA6D-231578894E43}" dt="2021-06-09T14:18:51.329" v="1408"/>
          <ac:spMkLst>
            <pc:docMk/>
            <pc:sldMk cId="172358132" sldId="1761"/>
            <ac:spMk id="38" creationId="{D17E3EF8-2D11-4DB6-9FEB-B2D42BC6E6FD}"/>
          </ac:spMkLst>
        </pc:spChg>
        <pc:spChg chg="add mod">
          <ac:chgData name="Hamlet Markarian" userId="4926d2b407f31d77" providerId="LiveId" clId="{BF1D10A6-C8B8-447A-AA6D-231578894E43}" dt="2021-06-09T14:17:30.406" v="1400" actId="554"/>
          <ac:spMkLst>
            <pc:docMk/>
            <pc:sldMk cId="172358132" sldId="1761"/>
            <ac:spMk id="39" creationId="{A6DD5258-2A08-48A4-A0ED-78E5EB0AE9D2}"/>
          </ac:spMkLst>
        </pc:spChg>
        <pc:spChg chg="add mod">
          <ac:chgData name="Hamlet Markarian" userId="4926d2b407f31d77" providerId="LiveId" clId="{BF1D10A6-C8B8-447A-AA6D-231578894E43}" dt="2021-06-09T14:18:09.626" v="1404" actId="554"/>
          <ac:spMkLst>
            <pc:docMk/>
            <pc:sldMk cId="172358132" sldId="1761"/>
            <ac:spMk id="41" creationId="{9CCCC76D-D8BD-4095-AB95-3095755BCB73}"/>
          </ac:spMkLst>
        </pc:spChg>
        <pc:spChg chg="add del mod">
          <ac:chgData name="Hamlet Markarian" userId="4926d2b407f31d77" providerId="LiveId" clId="{BF1D10A6-C8B8-447A-AA6D-231578894E43}" dt="2021-06-09T14:17:26.206" v="1399" actId="478"/>
          <ac:spMkLst>
            <pc:docMk/>
            <pc:sldMk cId="172358132" sldId="1761"/>
            <ac:spMk id="42" creationId="{060F24D5-76B3-4C92-9F14-55D43B1F14A1}"/>
          </ac:spMkLst>
        </pc:spChg>
        <pc:spChg chg="add del mod">
          <ac:chgData name="Hamlet Markarian" userId="4926d2b407f31d77" providerId="LiveId" clId="{BF1D10A6-C8B8-447A-AA6D-231578894E43}" dt="2021-06-09T14:18:12.030" v="1405" actId="478"/>
          <ac:spMkLst>
            <pc:docMk/>
            <pc:sldMk cId="172358132" sldId="1761"/>
            <ac:spMk id="43" creationId="{24443394-B54B-486B-AADF-0DCDFD0AE2D6}"/>
          </ac:spMkLst>
        </pc:spChg>
        <pc:spChg chg="del">
          <ac:chgData name="Hamlet Markarian" userId="4926d2b407f31d77" providerId="LiveId" clId="{BF1D10A6-C8B8-447A-AA6D-231578894E43}" dt="2021-06-09T14:16:10.159" v="1388" actId="478"/>
          <ac:spMkLst>
            <pc:docMk/>
            <pc:sldMk cId="172358132" sldId="1761"/>
            <ac:spMk id="44" creationId="{55E8F44E-14C9-423D-8485-59E3CA01BFA8}"/>
          </ac:spMkLst>
        </pc:spChg>
        <pc:spChg chg="add mod">
          <ac:chgData name="Hamlet Markarian" userId="4926d2b407f31d77" providerId="LiveId" clId="{BF1D10A6-C8B8-447A-AA6D-231578894E43}" dt="2021-06-09T14:18:18.891" v="1406"/>
          <ac:spMkLst>
            <pc:docMk/>
            <pc:sldMk cId="172358132" sldId="1761"/>
            <ac:spMk id="45" creationId="{71C7C33B-45CB-411D-BC56-ED7FCA31804F}"/>
          </ac:spMkLst>
        </pc:spChg>
        <pc:spChg chg="del">
          <ac:chgData name="Hamlet Markarian" userId="4926d2b407f31d77" providerId="LiveId" clId="{BF1D10A6-C8B8-447A-AA6D-231578894E43}" dt="2021-06-09T14:16:10.159" v="1388" actId="478"/>
          <ac:spMkLst>
            <pc:docMk/>
            <pc:sldMk cId="172358132" sldId="1761"/>
            <ac:spMk id="50" creationId="{C653C4C6-29C5-425F-ACAA-E87F31457DBF}"/>
          </ac:spMkLst>
        </pc:spChg>
        <pc:spChg chg="del">
          <ac:chgData name="Hamlet Markarian" userId="4926d2b407f31d77" providerId="LiveId" clId="{BF1D10A6-C8B8-447A-AA6D-231578894E43}" dt="2021-06-09T14:16:10.159" v="1388" actId="478"/>
          <ac:spMkLst>
            <pc:docMk/>
            <pc:sldMk cId="172358132" sldId="1761"/>
            <ac:spMk id="61" creationId="{DDCCED27-782C-4C4E-BE17-2AF5E94DDF18}"/>
          </ac:spMkLst>
        </pc:spChg>
        <pc:spChg chg="del">
          <ac:chgData name="Hamlet Markarian" userId="4926d2b407f31d77" providerId="LiveId" clId="{BF1D10A6-C8B8-447A-AA6D-231578894E43}" dt="2021-06-09T14:16:10.159" v="1388" actId="478"/>
          <ac:spMkLst>
            <pc:docMk/>
            <pc:sldMk cId="172358132" sldId="1761"/>
            <ac:spMk id="65" creationId="{24D1948E-9A17-401E-8D92-C51F76E64768}"/>
          </ac:spMkLst>
        </pc:spChg>
        <pc:spChg chg="del">
          <ac:chgData name="Hamlet Markarian" userId="4926d2b407f31d77" providerId="LiveId" clId="{BF1D10A6-C8B8-447A-AA6D-231578894E43}" dt="2021-06-09T14:16:10.159" v="1388" actId="478"/>
          <ac:spMkLst>
            <pc:docMk/>
            <pc:sldMk cId="172358132" sldId="1761"/>
            <ac:spMk id="66" creationId="{FA82C8A9-03EC-4522-8412-964259235658}"/>
          </ac:spMkLst>
        </pc:spChg>
        <pc:spChg chg="del">
          <ac:chgData name="Hamlet Markarian" userId="4926d2b407f31d77" providerId="LiveId" clId="{BF1D10A6-C8B8-447A-AA6D-231578894E43}" dt="2021-06-09T14:16:10.159" v="1388" actId="478"/>
          <ac:spMkLst>
            <pc:docMk/>
            <pc:sldMk cId="172358132" sldId="1761"/>
            <ac:spMk id="67" creationId="{8CDF431A-E2F9-4B10-83C8-C10ABA6554DD}"/>
          </ac:spMkLst>
        </pc:spChg>
        <pc:spChg chg="del">
          <ac:chgData name="Hamlet Markarian" userId="4926d2b407f31d77" providerId="LiveId" clId="{BF1D10A6-C8B8-447A-AA6D-231578894E43}" dt="2021-06-09T14:16:10.159" v="1388" actId="478"/>
          <ac:spMkLst>
            <pc:docMk/>
            <pc:sldMk cId="172358132" sldId="1761"/>
            <ac:spMk id="68" creationId="{85634407-4570-479E-9DC1-DBB1C80D54C2}"/>
          </ac:spMkLst>
        </pc:spChg>
        <pc:spChg chg="del">
          <ac:chgData name="Hamlet Markarian" userId="4926d2b407f31d77" providerId="LiveId" clId="{BF1D10A6-C8B8-447A-AA6D-231578894E43}" dt="2021-06-09T14:16:10.159" v="1388" actId="478"/>
          <ac:spMkLst>
            <pc:docMk/>
            <pc:sldMk cId="172358132" sldId="1761"/>
            <ac:spMk id="86" creationId="{1B2897AC-ED32-4536-92F7-95AB981E6092}"/>
          </ac:spMkLst>
        </pc:spChg>
        <pc:spChg chg="del">
          <ac:chgData name="Hamlet Markarian" userId="4926d2b407f31d77" providerId="LiveId" clId="{BF1D10A6-C8B8-447A-AA6D-231578894E43}" dt="2021-06-09T14:16:10.159" v="1388" actId="478"/>
          <ac:spMkLst>
            <pc:docMk/>
            <pc:sldMk cId="172358132" sldId="1761"/>
            <ac:spMk id="87" creationId="{CE86F46E-E8D0-4468-9A3E-35B4C6E9B604}"/>
          </ac:spMkLst>
        </pc:spChg>
        <pc:spChg chg="del">
          <ac:chgData name="Hamlet Markarian" userId="4926d2b407f31d77" providerId="LiveId" clId="{BF1D10A6-C8B8-447A-AA6D-231578894E43}" dt="2021-06-09T14:16:10.159" v="1388" actId="478"/>
          <ac:spMkLst>
            <pc:docMk/>
            <pc:sldMk cId="172358132" sldId="1761"/>
            <ac:spMk id="88" creationId="{08D87998-3A33-4484-B9A4-1C2B4B07ADA4}"/>
          </ac:spMkLst>
        </pc:spChg>
        <pc:grpChg chg="del">
          <ac:chgData name="Hamlet Markarian" userId="4926d2b407f31d77" providerId="LiveId" clId="{BF1D10A6-C8B8-447A-AA6D-231578894E43}" dt="2021-06-09T14:16:12.557" v="1389" actId="478"/>
          <ac:grpSpMkLst>
            <pc:docMk/>
            <pc:sldMk cId="172358132" sldId="1761"/>
            <ac:grpSpMk id="51" creationId="{52E6AA0F-5D26-48F8-B40B-325282E3A986}"/>
          </ac:grpSpMkLst>
        </pc:grpChg>
        <pc:picChg chg="del">
          <ac:chgData name="Hamlet Markarian" userId="4926d2b407f31d77" providerId="LiveId" clId="{BF1D10A6-C8B8-447A-AA6D-231578894E43}" dt="2021-06-09T14:16:10.159" v="1388" actId="478"/>
          <ac:picMkLst>
            <pc:docMk/>
            <pc:sldMk cId="172358132" sldId="1761"/>
            <ac:picMk id="40" creationId="{9605B815-7664-4720-90A4-FD28FFEDA7C7}"/>
          </ac:picMkLst>
        </pc:picChg>
      </pc:sldChg>
      <pc:sldChg chg="addSp delSp modSp add mod ord">
        <pc:chgData name="Hamlet Markarian" userId="4926d2b407f31d77" providerId="LiveId" clId="{BF1D10A6-C8B8-447A-AA6D-231578894E43}" dt="2021-06-09T14:30:01.415" v="1454" actId="20577"/>
        <pc:sldMkLst>
          <pc:docMk/>
          <pc:sldMk cId="1041831455" sldId="1762"/>
        </pc:sldMkLst>
        <pc:spChg chg="mod">
          <ac:chgData name="Hamlet Markarian" userId="4926d2b407f31d77" providerId="LiveId" clId="{BF1D10A6-C8B8-447A-AA6D-231578894E43}" dt="2021-06-09T14:28:36.800" v="1436" actId="1076"/>
          <ac:spMkLst>
            <pc:docMk/>
            <pc:sldMk cId="1041831455" sldId="1762"/>
            <ac:spMk id="5" creationId="{BC01E833-A438-4C2A-AF28-2B402D7F80E5}"/>
          </ac:spMkLst>
        </pc:spChg>
        <pc:spChg chg="add del mod">
          <ac:chgData name="Hamlet Markarian" userId="4926d2b407f31d77" providerId="LiveId" clId="{BF1D10A6-C8B8-447A-AA6D-231578894E43}" dt="2021-06-09T14:29:06.971" v="1445"/>
          <ac:spMkLst>
            <pc:docMk/>
            <pc:sldMk cId="1041831455" sldId="1762"/>
            <ac:spMk id="6" creationId="{95994375-AE78-4BAF-8135-E2684E5D6812}"/>
          </ac:spMkLst>
        </pc:spChg>
        <pc:spChg chg="mod">
          <ac:chgData name="Hamlet Markarian" userId="4926d2b407f31d77" providerId="LiveId" clId="{BF1D10A6-C8B8-447A-AA6D-231578894E43}" dt="2021-06-09T14:27:39.362" v="1425" actId="20577"/>
          <ac:spMkLst>
            <pc:docMk/>
            <pc:sldMk cId="1041831455" sldId="1762"/>
            <ac:spMk id="32" creationId="{7FB8C0CA-2811-4D85-BE2D-ADA8471CE68E}"/>
          </ac:spMkLst>
        </pc:spChg>
        <pc:spChg chg="mod">
          <ac:chgData name="Hamlet Markarian" userId="4926d2b407f31d77" providerId="LiveId" clId="{BF1D10A6-C8B8-447A-AA6D-231578894E43}" dt="2021-06-09T14:27:46" v="1426"/>
          <ac:spMkLst>
            <pc:docMk/>
            <pc:sldMk cId="1041831455" sldId="1762"/>
            <ac:spMk id="34" creationId="{8D39D343-1129-4D71-8A90-F23E78CC0EB0}"/>
          </ac:spMkLst>
        </pc:spChg>
        <pc:spChg chg="mod">
          <ac:chgData name="Hamlet Markarian" userId="4926d2b407f31d77" providerId="LiveId" clId="{BF1D10A6-C8B8-447A-AA6D-231578894E43}" dt="2021-06-09T14:29:23.647" v="1446"/>
          <ac:spMkLst>
            <pc:docMk/>
            <pc:sldMk cId="1041831455" sldId="1762"/>
            <ac:spMk id="37" creationId="{AEC083E2-72C5-41C3-B1F2-B21841B1DEB1}"/>
          </ac:spMkLst>
        </pc:spChg>
        <pc:spChg chg="mod">
          <ac:chgData name="Hamlet Markarian" userId="4926d2b407f31d77" providerId="LiveId" clId="{BF1D10A6-C8B8-447A-AA6D-231578894E43}" dt="2021-06-09T14:30:01.415" v="1454" actId="20577"/>
          <ac:spMkLst>
            <pc:docMk/>
            <pc:sldMk cId="1041831455" sldId="1762"/>
            <ac:spMk id="38" creationId="{D17E3EF8-2D11-4DB6-9FEB-B2D42BC6E6FD}"/>
          </ac:spMkLst>
        </pc:spChg>
        <pc:spChg chg="mod">
          <ac:chgData name="Hamlet Markarian" userId="4926d2b407f31d77" providerId="LiveId" clId="{BF1D10A6-C8B8-447A-AA6D-231578894E43}" dt="2021-06-09T14:29:29.359" v="1447"/>
          <ac:spMkLst>
            <pc:docMk/>
            <pc:sldMk cId="1041831455" sldId="1762"/>
            <ac:spMk id="39" creationId="{A6DD5258-2A08-48A4-A0ED-78E5EB0AE9D2}"/>
          </ac:spMkLst>
        </pc:spChg>
        <pc:spChg chg="mod">
          <ac:chgData name="Hamlet Markarian" userId="4926d2b407f31d77" providerId="LiveId" clId="{BF1D10A6-C8B8-447A-AA6D-231578894E43}" dt="2021-06-09T14:29:43.224" v="1449"/>
          <ac:spMkLst>
            <pc:docMk/>
            <pc:sldMk cId="1041831455" sldId="1762"/>
            <ac:spMk id="41" creationId="{9CCCC76D-D8BD-4095-AB95-3095755BCB73}"/>
          </ac:spMkLst>
        </pc:spChg>
        <pc:spChg chg="mod">
          <ac:chgData name="Hamlet Markarian" userId="4926d2b407f31d77" providerId="LiveId" clId="{BF1D10A6-C8B8-447A-AA6D-231578894E43}" dt="2021-06-09T14:29:49.554" v="1453" actId="20577"/>
          <ac:spMkLst>
            <pc:docMk/>
            <pc:sldMk cId="1041831455" sldId="1762"/>
            <ac:spMk id="45" creationId="{71C7C33B-45CB-411D-BC56-ED7FCA31804F}"/>
          </ac:spMkLst>
        </pc:spChg>
        <pc:spChg chg="mod">
          <ac:chgData name="Hamlet Markarian" userId="4926d2b407f31d77" providerId="LiveId" clId="{BF1D10A6-C8B8-447A-AA6D-231578894E43}" dt="2021-06-09T14:27:52.846" v="1427"/>
          <ac:spMkLst>
            <pc:docMk/>
            <pc:sldMk cId="1041831455" sldId="1762"/>
            <ac:spMk id="57" creationId="{B79FE3FB-DDD9-4C52-A866-E3982D872286}"/>
          </ac:spMkLst>
        </pc:spChg>
        <pc:picChg chg="add del mod ord">
          <ac:chgData name="Hamlet Markarian" userId="4926d2b407f31d77" providerId="LiveId" clId="{BF1D10A6-C8B8-447A-AA6D-231578894E43}" dt="2021-06-09T14:29:06.971" v="1445"/>
          <ac:picMkLst>
            <pc:docMk/>
            <pc:sldMk cId="1041831455" sldId="1762"/>
            <ac:picMk id="4" creationId="{F2157F74-C4E4-41A8-BC52-4EAB327E2C70}"/>
          </ac:picMkLst>
        </pc:picChg>
        <pc:picChg chg="mod">
          <ac:chgData name="Hamlet Markarian" userId="4926d2b407f31d77" providerId="LiveId" clId="{BF1D10A6-C8B8-447A-AA6D-231578894E43}" dt="2021-06-09T14:29:06.971" v="1445"/>
          <ac:picMkLst>
            <pc:docMk/>
            <pc:sldMk cId="1041831455" sldId="1762"/>
            <ac:picMk id="23" creationId="{79475DEF-7764-4093-8598-71D6E1BDF2BA}"/>
          </ac:picMkLst>
        </pc:picChg>
        <pc:picChg chg="del">
          <ac:chgData name="Hamlet Markarian" userId="4926d2b407f31d77" providerId="LiveId" clId="{BF1D10A6-C8B8-447A-AA6D-231578894E43}" dt="2021-06-09T14:28:54.223" v="1440" actId="478"/>
          <ac:picMkLst>
            <pc:docMk/>
            <pc:sldMk cId="1041831455" sldId="1762"/>
            <ac:picMk id="64" creationId="{68DC3FD3-2646-4DBA-816E-BD1127FC1053}"/>
          </ac:picMkLst>
        </pc:picChg>
      </pc:sldChg>
      <pc:sldChg chg="modSp add mod">
        <pc:chgData name="Hamlet Markarian" userId="4926d2b407f31d77" providerId="LiveId" clId="{BF1D10A6-C8B8-447A-AA6D-231578894E43}" dt="2021-06-09T14:32:46.675" v="1480"/>
        <pc:sldMkLst>
          <pc:docMk/>
          <pc:sldMk cId="501549679" sldId="1763"/>
        </pc:sldMkLst>
        <pc:spChg chg="mod">
          <ac:chgData name="Hamlet Markarian" userId="4926d2b407f31d77" providerId="LiveId" clId="{BF1D10A6-C8B8-447A-AA6D-231578894E43}" dt="2021-06-09T14:32:18.054" v="1476"/>
          <ac:spMkLst>
            <pc:docMk/>
            <pc:sldMk cId="501549679" sldId="1763"/>
            <ac:spMk id="5" creationId="{BC01E833-A438-4C2A-AF28-2B402D7F80E5}"/>
          </ac:spMkLst>
        </pc:spChg>
        <pc:spChg chg="mod">
          <ac:chgData name="Hamlet Markarian" userId="4926d2b407f31d77" providerId="LiveId" clId="{BF1D10A6-C8B8-447A-AA6D-231578894E43}" dt="2021-06-09T14:32:24.723" v="1479" actId="20577"/>
          <ac:spMkLst>
            <pc:docMk/>
            <pc:sldMk cId="501549679" sldId="1763"/>
            <ac:spMk id="32" creationId="{7FB8C0CA-2811-4D85-BE2D-ADA8471CE68E}"/>
          </ac:spMkLst>
        </pc:spChg>
        <pc:spChg chg="mod">
          <ac:chgData name="Hamlet Markarian" userId="4926d2b407f31d77" providerId="LiveId" clId="{BF1D10A6-C8B8-447A-AA6D-231578894E43}" dt="2021-06-09T14:30:35.249" v="1456"/>
          <ac:spMkLst>
            <pc:docMk/>
            <pc:sldMk cId="501549679" sldId="1763"/>
            <ac:spMk id="37" creationId="{AEC083E2-72C5-41C3-B1F2-B21841B1DEB1}"/>
          </ac:spMkLst>
        </pc:spChg>
        <pc:spChg chg="mod">
          <ac:chgData name="Hamlet Markarian" userId="4926d2b407f31d77" providerId="LiveId" clId="{BF1D10A6-C8B8-447A-AA6D-231578894E43}" dt="2021-06-09T14:31:45.586" v="1474" actId="20577"/>
          <ac:spMkLst>
            <pc:docMk/>
            <pc:sldMk cId="501549679" sldId="1763"/>
            <ac:spMk id="38" creationId="{D17E3EF8-2D11-4DB6-9FEB-B2D42BC6E6FD}"/>
          </ac:spMkLst>
        </pc:spChg>
        <pc:spChg chg="mod">
          <ac:chgData name="Hamlet Markarian" userId="4926d2b407f31d77" providerId="LiveId" clId="{BF1D10A6-C8B8-447A-AA6D-231578894E43}" dt="2021-06-09T14:31:53.266" v="1475" actId="20577"/>
          <ac:spMkLst>
            <pc:docMk/>
            <pc:sldMk cId="501549679" sldId="1763"/>
            <ac:spMk id="39" creationId="{A6DD5258-2A08-48A4-A0ED-78E5EB0AE9D2}"/>
          </ac:spMkLst>
        </pc:spChg>
        <pc:spChg chg="mod">
          <ac:chgData name="Hamlet Markarian" userId="4926d2b407f31d77" providerId="LiveId" clId="{BF1D10A6-C8B8-447A-AA6D-231578894E43}" dt="2021-06-09T14:30:54.198" v="1459"/>
          <ac:spMkLst>
            <pc:docMk/>
            <pc:sldMk cId="501549679" sldId="1763"/>
            <ac:spMk id="41" creationId="{9CCCC76D-D8BD-4095-AB95-3095755BCB73}"/>
          </ac:spMkLst>
        </pc:spChg>
        <pc:spChg chg="mod">
          <ac:chgData name="Hamlet Markarian" userId="4926d2b407f31d77" providerId="LiveId" clId="{BF1D10A6-C8B8-447A-AA6D-231578894E43}" dt="2021-06-09T14:31:00.819" v="1471" actId="20577"/>
          <ac:spMkLst>
            <pc:docMk/>
            <pc:sldMk cId="501549679" sldId="1763"/>
            <ac:spMk id="45" creationId="{71C7C33B-45CB-411D-BC56-ED7FCA31804F}"/>
          </ac:spMkLst>
        </pc:spChg>
        <pc:spChg chg="mod">
          <ac:chgData name="Hamlet Markarian" userId="4926d2b407f31d77" providerId="LiveId" clId="{BF1D10A6-C8B8-447A-AA6D-231578894E43}" dt="2021-06-09T14:32:46.675" v="1480"/>
          <ac:spMkLst>
            <pc:docMk/>
            <pc:sldMk cId="501549679" sldId="1763"/>
            <ac:spMk id="57" creationId="{B79FE3FB-DDD9-4C52-A866-E3982D872286}"/>
          </ac:spMkLst>
        </pc:spChg>
      </pc:sldChg>
      <pc:sldChg chg="addSp delSp modSp add mod">
        <pc:chgData name="Hamlet Markarian" userId="4926d2b407f31d77" providerId="LiveId" clId="{BF1D10A6-C8B8-447A-AA6D-231578894E43}" dt="2021-06-09T14:35:46.114" v="1514" actId="20577"/>
        <pc:sldMkLst>
          <pc:docMk/>
          <pc:sldMk cId="3309339072" sldId="1764"/>
        </pc:sldMkLst>
        <pc:spChg chg="add del mod">
          <ac:chgData name="Hamlet Markarian" userId="4926d2b407f31d77" providerId="LiveId" clId="{BF1D10A6-C8B8-447A-AA6D-231578894E43}" dt="2021-06-09T14:34:29.956" v="1499"/>
          <ac:spMkLst>
            <pc:docMk/>
            <pc:sldMk cId="3309339072" sldId="1764"/>
            <ac:spMk id="3" creationId="{CE79118F-0A8E-46AA-82FC-019CE0026CCD}"/>
          </ac:spMkLst>
        </pc:spChg>
        <pc:spChg chg="mod">
          <ac:chgData name="Hamlet Markarian" userId="4926d2b407f31d77" providerId="LiveId" clId="{BF1D10A6-C8B8-447A-AA6D-231578894E43}" dt="2021-06-09T14:33:10.596" v="1482"/>
          <ac:spMkLst>
            <pc:docMk/>
            <pc:sldMk cId="3309339072" sldId="1764"/>
            <ac:spMk id="5" creationId="{BC01E833-A438-4C2A-AF28-2B402D7F80E5}"/>
          </ac:spMkLst>
        </pc:spChg>
        <pc:spChg chg="mod">
          <ac:chgData name="Hamlet Markarian" userId="4926d2b407f31d77" providerId="LiveId" clId="{BF1D10A6-C8B8-447A-AA6D-231578894E43}" dt="2021-06-09T14:33:15.747" v="1484" actId="20577"/>
          <ac:spMkLst>
            <pc:docMk/>
            <pc:sldMk cId="3309339072" sldId="1764"/>
            <ac:spMk id="32" creationId="{7FB8C0CA-2811-4D85-BE2D-ADA8471CE68E}"/>
          </ac:spMkLst>
        </pc:spChg>
        <pc:spChg chg="mod">
          <ac:chgData name="Hamlet Markarian" userId="4926d2b407f31d77" providerId="LiveId" clId="{BF1D10A6-C8B8-447A-AA6D-231578894E43}" dt="2021-06-09T14:33:29.829" v="1486"/>
          <ac:spMkLst>
            <pc:docMk/>
            <pc:sldMk cId="3309339072" sldId="1764"/>
            <ac:spMk id="34" creationId="{8D39D343-1129-4D71-8A90-F23E78CC0EB0}"/>
          </ac:spMkLst>
        </pc:spChg>
        <pc:spChg chg="mod">
          <ac:chgData name="Hamlet Markarian" userId="4926d2b407f31d77" providerId="LiveId" clId="{BF1D10A6-C8B8-447A-AA6D-231578894E43}" dt="2021-06-09T14:34:44.431" v="1500"/>
          <ac:spMkLst>
            <pc:docMk/>
            <pc:sldMk cId="3309339072" sldId="1764"/>
            <ac:spMk id="37" creationId="{AEC083E2-72C5-41C3-B1F2-B21841B1DEB1}"/>
          </ac:spMkLst>
        </pc:spChg>
        <pc:spChg chg="mod">
          <ac:chgData name="Hamlet Markarian" userId="4926d2b407f31d77" providerId="LiveId" clId="{BF1D10A6-C8B8-447A-AA6D-231578894E43}" dt="2021-06-09T14:35:25.301" v="1509" actId="20577"/>
          <ac:spMkLst>
            <pc:docMk/>
            <pc:sldMk cId="3309339072" sldId="1764"/>
            <ac:spMk id="38" creationId="{D17E3EF8-2D11-4DB6-9FEB-B2D42BC6E6FD}"/>
          </ac:spMkLst>
        </pc:spChg>
        <pc:spChg chg="mod">
          <ac:chgData name="Hamlet Markarian" userId="4926d2b407f31d77" providerId="LiveId" clId="{BF1D10A6-C8B8-447A-AA6D-231578894E43}" dt="2021-06-09T14:35:08.504" v="1504" actId="14100"/>
          <ac:spMkLst>
            <pc:docMk/>
            <pc:sldMk cId="3309339072" sldId="1764"/>
            <ac:spMk id="39" creationId="{A6DD5258-2A08-48A4-A0ED-78E5EB0AE9D2}"/>
          </ac:spMkLst>
        </pc:spChg>
        <pc:spChg chg="mod">
          <ac:chgData name="Hamlet Markarian" userId="4926d2b407f31d77" providerId="LiveId" clId="{BF1D10A6-C8B8-447A-AA6D-231578894E43}" dt="2021-06-09T14:35:46.114" v="1514" actId="20577"/>
          <ac:spMkLst>
            <pc:docMk/>
            <pc:sldMk cId="3309339072" sldId="1764"/>
            <ac:spMk id="41" creationId="{9CCCC76D-D8BD-4095-AB95-3095755BCB73}"/>
          </ac:spMkLst>
        </pc:spChg>
        <pc:spChg chg="mod">
          <ac:chgData name="Hamlet Markarian" userId="4926d2b407f31d77" providerId="LiveId" clId="{BF1D10A6-C8B8-447A-AA6D-231578894E43}" dt="2021-06-09T14:35:37.810" v="1513" actId="20577"/>
          <ac:spMkLst>
            <pc:docMk/>
            <pc:sldMk cId="3309339072" sldId="1764"/>
            <ac:spMk id="45" creationId="{71C7C33B-45CB-411D-BC56-ED7FCA31804F}"/>
          </ac:spMkLst>
        </pc:spChg>
        <pc:spChg chg="mod">
          <ac:chgData name="Hamlet Markarian" userId="4926d2b407f31d77" providerId="LiveId" clId="{BF1D10A6-C8B8-447A-AA6D-231578894E43}" dt="2021-06-09T14:33:37.552" v="1487"/>
          <ac:spMkLst>
            <pc:docMk/>
            <pc:sldMk cId="3309339072" sldId="1764"/>
            <ac:spMk id="57" creationId="{B79FE3FB-DDD9-4C52-A866-E3982D872286}"/>
          </ac:spMkLst>
        </pc:spChg>
        <pc:picChg chg="add del mod">
          <ac:chgData name="Hamlet Markarian" userId="4926d2b407f31d77" providerId="LiveId" clId="{BF1D10A6-C8B8-447A-AA6D-231578894E43}" dt="2021-06-09T14:34:29.956" v="1499"/>
          <ac:picMkLst>
            <pc:docMk/>
            <pc:sldMk cId="3309339072" sldId="1764"/>
            <ac:picMk id="6" creationId="{B8E7C87C-0126-4F4E-BAFE-8C82B60EFBC6}"/>
          </ac:picMkLst>
        </pc:picChg>
        <pc:picChg chg="del">
          <ac:chgData name="Hamlet Markarian" userId="4926d2b407f31d77" providerId="LiveId" clId="{BF1D10A6-C8B8-447A-AA6D-231578894E43}" dt="2021-06-09T14:33:56.063" v="1491" actId="478"/>
          <ac:picMkLst>
            <pc:docMk/>
            <pc:sldMk cId="3309339072" sldId="1764"/>
            <ac:picMk id="23" creationId="{79475DEF-7764-4093-8598-71D6E1BDF2BA}"/>
          </ac:picMkLst>
        </pc:picChg>
        <pc:picChg chg="mod">
          <ac:chgData name="Hamlet Markarian" userId="4926d2b407f31d77" providerId="LiveId" clId="{BF1D10A6-C8B8-447A-AA6D-231578894E43}" dt="2021-06-09T14:34:29.956" v="1499"/>
          <ac:picMkLst>
            <pc:docMk/>
            <pc:sldMk cId="3309339072" sldId="1764"/>
            <ac:picMk id="24" creationId="{FE37DEF0-97B0-45F8-BC00-D3BB3C71535D}"/>
          </ac:picMkLst>
        </pc:picChg>
      </pc:sldChg>
      <pc:sldChg chg="addSp delSp modSp add mod">
        <pc:chgData name="Hamlet Markarian" userId="4926d2b407f31d77" providerId="LiveId" clId="{BF1D10A6-C8B8-447A-AA6D-231578894E43}" dt="2021-06-09T14:39:10.194" v="1566" actId="403"/>
        <pc:sldMkLst>
          <pc:docMk/>
          <pc:sldMk cId="318379277" sldId="1765"/>
        </pc:sldMkLst>
        <pc:spChg chg="mod">
          <ac:chgData name="Hamlet Markarian" userId="4926d2b407f31d77" providerId="LiveId" clId="{BF1D10A6-C8B8-447A-AA6D-231578894E43}" dt="2021-06-09T14:36:58.924" v="1518"/>
          <ac:spMkLst>
            <pc:docMk/>
            <pc:sldMk cId="318379277" sldId="1765"/>
            <ac:spMk id="5" creationId="{BC01E833-A438-4C2A-AF28-2B402D7F80E5}"/>
          </ac:spMkLst>
        </pc:spChg>
        <pc:spChg chg="add mod">
          <ac:chgData name="Hamlet Markarian" userId="4926d2b407f31d77" providerId="LiveId" clId="{BF1D10A6-C8B8-447A-AA6D-231578894E43}" dt="2021-06-09T14:37:15.417" v="1521"/>
          <ac:spMkLst>
            <pc:docMk/>
            <pc:sldMk cId="318379277" sldId="1765"/>
            <ac:spMk id="23" creationId="{ED4B3350-E9B2-4127-AC2A-1040C418940D}"/>
          </ac:spMkLst>
        </pc:spChg>
        <pc:spChg chg="add mod">
          <ac:chgData name="Hamlet Markarian" userId="4926d2b407f31d77" providerId="LiveId" clId="{BF1D10A6-C8B8-447A-AA6D-231578894E43}" dt="2021-06-09T14:36:52.648" v="1517"/>
          <ac:spMkLst>
            <pc:docMk/>
            <pc:sldMk cId="318379277" sldId="1765"/>
            <ac:spMk id="26" creationId="{B33645E0-F0AD-4BF7-82F6-35ECA7FC8212}"/>
          </ac:spMkLst>
        </pc:spChg>
        <pc:spChg chg="add mod">
          <ac:chgData name="Hamlet Markarian" userId="4926d2b407f31d77" providerId="LiveId" clId="{BF1D10A6-C8B8-447A-AA6D-231578894E43}" dt="2021-06-09T14:38:53.564" v="1560" actId="1076"/>
          <ac:spMkLst>
            <pc:docMk/>
            <pc:sldMk cId="318379277" sldId="1765"/>
            <ac:spMk id="28" creationId="{34277770-686D-4BB4-90AB-16290DC20D8F}"/>
          </ac:spMkLst>
        </pc:spChg>
        <pc:spChg chg="add mod">
          <ac:chgData name="Hamlet Markarian" userId="4926d2b407f31d77" providerId="LiveId" clId="{BF1D10A6-C8B8-447A-AA6D-231578894E43}" dt="2021-06-09T14:38:53.564" v="1560" actId="1076"/>
          <ac:spMkLst>
            <pc:docMk/>
            <pc:sldMk cId="318379277" sldId="1765"/>
            <ac:spMk id="30" creationId="{A63C0683-CC9B-43DD-82E8-0D135A33EBC2}"/>
          </ac:spMkLst>
        </pc:spChg>
        <pc:spChg chg="add mod">
          <ac:chgData name="Hamlet Markarian" userId="4926d2b407f31d77" providerId="LiveId" clId="{BF1D10A6-C8B8-447A-AA6D-231578894E43}" dt="2021-06-09T14:38:56.827" v="1561" actId="1076"/>
          <ac:spMkLst>
            <pc:docMk/>
            <pc:sldMk cId="318379277" sldId="1765"/>
            <ac:spMk id="31" creationId="{145CFA2D-DB10-4E6A-858D-3A76801A60DE}"/>
          </ac:spMkLst>
        </pc:spChg>
        <pc:spChg chg="mod">
          <ac:chgData name="Hamlet Markarian" userId="4926d2b407f31d77" providerId="LiveId" clId="{BF1D10A6-C8B8-447A-AA6D-231578894E43}" dt="2021-06-09T14:37:04.291" v="1520" actId="20577"/>
          <ac:spMkLst>
            <pc:docMk/>
            <pc:sldMk cId="318379277" sldId="1765"/>
            <ac:spMk id="32" creationId="{7FB8C0CA-2811-4D85-BE2D-ADA8471CE68E}"/>
          </ac:spMkLst>
        </pc:spChg>
        <pc:spChg chg="add mod">
          <ac:chgData name="Hamlet Markarian" userId="4926d2b407f31d77" providerId="LiveId" clId="{BF1D10A6-C8B8-447A-AA6D-231578894E43}" dt="2021-06-09T14:38:56.827" v="1561" actId="1076"/>
          <ac:spMkLst>
            <pc:docMk/>
            <pc:sldMk cId="318379277" sldId="1765"/>
            <ac:spMk id="33" creationId="{BA1280B6-F25C-49FE-B3A4-DDB470880E55}"/>
          </ac:spMkLst>
        </pc:spChg>
        <pc:spChg chg="del">
          <ac:chgData name="Hamlet Markarian" userId="4926d2b407f31d77" providerId="LiveId" clId="{BF1D10A6-C8B8-447A-AA6D-231578894E43}" dt="2021-06-09T14:36:52.272" v="1516" actId="478"/>
          <ac:spMkLst>
            <pc:docMk/>
            <pc:sldMk cId="318379277" sldId="1765"/>
            <ac:spMk id="34" creationId="{8D39D343-1129-4D71-8A90-F23E78CC0EB0}"/>
          </ac:spMkLst>
        </pc:spChg>
        <pc:spChg chg="mod">
          <ac:chgData name="Hamlet Markarian" userId="4926d2b407f31d77" providerId="LiveId" clId="{BF1D10A6-C8B8-447A-AA6D-231578894E43}" dt="2021-06-09T14:37:27.874" v="1524" actId="20577"/>
          <ac:spMkLst>
            <pc:docMk/>
            <pc:sldMk cId="318379277" sldId="1765"/>
            <ac:spMk id="37" creationId="{AEC083E2-72C5-41C3-B1F2-B21841B1DEB1}"/>
          </ac:spMkLst>
        </pc:spChg>
        <pc:spChg chg="mod">
          <ac:chgData name="Hamlet Markarian" userId="4926d2b407f31d77" providerId="LiveId" clId="{BF1D10A6-C8B8-447A-AA6D-231578894E43}" dt="2021-06-09T14:37:35.441" v="1526" actId="6549"/>
          <ac:spMkLst>
            <pc:docMk/>
            <pc:sldMk cId="318379277" sldId="1765"/>
            <ac:spMk id="38" creationId="{D17E3EF8-2D11-4DB6-9FEB-B2D42BC6E6FD}"/>
          </ac:spMkLst>
        </pc:spChg>
        <pc:spChg chg="mod">
          <ac:chgData name="Hamlet Markarian" userId="4926d2b407f31d77" providerId="LiveId" clId="{BF1D10A6-C8B8-447A-AA6D-231578894E43}" dt="2021-06-09T14:39:10.194" v="1566" actId="403"/>
          <ac:spMkLst>
            <pc:docMk/>
            <pc:sldMk cId="318379277" sldId="1765"/>
            <ac:spMk id="39" creationId="{A6DD5258-2A08-48A4-A0ED-78E5EB0AE9D2}"/>
          </ac:spMkLst>
        </pc:spChg>
        <pc:spChg chg="mod">
          <ac:chgData name="Hamlet Markarian" userId="4926d2b407f31d77" providerId="LiveId" clId="{BF1D10A6-C8B8-447A-AA6D-231578894E43}" dt="2021-06-09T14:38:09.328" v="1539" actId="6549"/>
          <ac:spMkLst>
            <pc:docMk/>
            <pc:sldMk cId="318379277" sldId="1765"/>
            <ac:spMk id="41" creationId="{9CCCC76D-D8BD-4095-AB95-3095755BCB73}"/>
          </ac:spMkLst>
        </pc:spChg>
        <pc:spChg chg="mod">
          <ac:chgData name="Hamlet Markarian" userId="4926d2b407f31d77" providerId="LiveId" clId="{BF1D10A6-C8B8-447A-AA6D-231578894E43}" dt="2021-06-09T14:38:00.356" v="1537" actId="20577"/>
          <ac:spMkLst>
            <pc:docMk/>
            <pc:sldMk cId="318379277" sldId="1765"/>
            <ac:spMk id="45" creationId="{71C7C33B-45CB-411D-BC56-ED7FCA31804F}"/>
          </ac:spMkLst>
        </pc:spChg>
        <pc:spChg chg="del">
          <ac:chgData name="Hamlet Markarian" userId="4926d2b407f31d77" providerId="LiveId" clId="{BF1D10A6-C8B8-447A-AA6D-231578894E43}" dt="2021-06-09T14:36:52.272" v="1516" actId="478"/>
          <ac:spMkLst>
            <pc:docMk/>
            <pc:sldMk cId="318379277" sldId="1765"/>
            <ac:spMk id="57" creationId="{B79FE3FB-DDD9-4C52-A866-E3982D872286}"/>
          </ac:spMkLst>
        </pc:spChg>
        <pc:picChg chg="del">
          <ac:chgData name="Hamlet Markarian" userId="4926d2b407f31d77" providerId="LiveId" clId="{BF1D10A6-C8B8-447A-AA6D-231578894E43}" dt="2021-06-09T14:36:52.272" v="1516" actId="478"/>
          <ac:picMkLst>
            <pc:docMk/>
            <pc:sldMk cId="318379277" sldId="1765"/>
            <ac:picMk id="24" creationId="{FE37DEF0-97B0-45F8-BC00-D3BB3C71535D}"/>
          </ac:picMkLst>
        </pc:picChg>
        <pc:picChg chg="add mod">
          <ac:chgData name="Hamlet Markarian" userId="4926d2b407f31d77" providerId="LiveId" clId="{BF1D10A6-C8B8-447A-AA6D-231578894E43}" dt="2021-06-09T14:36:52.648" v="1517"/>
          <ac:picMkLst>
            <pc:docMk/>
            <pc:sldMk cId="318379277" sldId="1765"/>
            <ac:picMk id="25" creationId="{C90D39C7-CCF8-41D5-8896-5E6DAA2157A0}"/>
          </ac:picMkLst>
        </pc:picChg>
        <pc:picChg chg="add mod">
          <ac:chgData name="Hamlet Markarian" userId="4926d2b407f31d77" providerId="LiveId" clId="{BF1D10A6-C8B8-447A-AA6D-231578894E43}" dt="2021-06-09T14:36:52.648" v="1517"/>
          <ac:picMkLst>
            <pc:docMk/>
            <pc:sldMk cId="318379277" sldId="1765"/>
            <ac:picMk id="27" creationId="{1F53E898-E919-461A-A6EF-3EB3D56BD97B}"/>
          </ac:picMkLst>
        </pc:picChg>
        <pc:picChg chg="del">
          <ac:chgData name="Hamlet Markarian" userId="4926d2b407f31d77" providerId="LiveId" clId="{BF1D10A6-C8B8-447A-AA6D-231578894E43}" dt="2021-06-09T14:36:52.272" v="1516" actId="478"/>
          <ac:picMkLst>
            <pc:docMk/>
            <pc:sldMk cId="318379277" sldId="1765"/>
            <ac:picMk id="59" creationId="{B9526696-E983-4EDA-8A8C-E710C71CB59C}"/>
          </ac:picMkLst>
        </pc:picChg>
      </pc:sldChg>
      <pc:sldChg chg="delSp modSp add mod">
        <pc:chgData name="Hamlet Markarian" userId="4926d2b407f31d77" providerId="LiveId" clId="{BF1D10A6-C8B8-447A-AA6D-231578894E43}" dt="2021-06-09T14:41:31.740" v="1596" actId="1076"/>
        <pc:sldMkLst>
          <pc:docMk/>
          <pc:sldMk cId="588756260" sldId="1766"/>
        </pc:sldMkLst>
        <pc:spChg chg="mod">
          <ac:chgData name="Hamlet Markarian" userId="4926d2b407f31d77" providerId="LiveId" clId="{BF1D10A6-C8B8-447A-AA6D-231578894E43}" dt="2021-06-09T14:39:31.380" v="1568"/>
          <ac:spMkLst>
            <pc:docMk/>
            <pc:sldMk cId="588756260" sldId="1766"/>
            <ac:spMk id="5" creationId="{BC01E833-A438-4C2A-AF28-2B402D7F80E5}"/>
          </ac:spMkLst>
        </pc:spChg>
        <pc:spChg chg="del">
          <ac:chgData name="Hamlet Markarian" userId="4926d2b407f31d77" providerId="LiveId" clId="{BF1D10A6-C8B8-447A-AA6D-231578894E43}" dt="2021-06-09T14:40:37.183" v="1584" actId="478"/>
          <ac:spMkLst>
            <pc:docMk/>
            <pc:sldMk cId="588756260" sldId="1766"/>
            <ac:spMk id="28" creationId="{34277770-686D-4BB4-90AB-16290DC20D8F}"/>
          </ac:spMkLst>
        </pc:spChg>
        <pc:spChg chg="del">
          <ac:chgData name="Hamlet Markarian" userId="4926d2b407f31d77" providerId="LiveId" clId="{BF1D10A6-C8B8-447A-AA6D-231578894E43}" dt="2021-06-09T14:40:37.183" v="1584" actId="478"/>
          <ac:spMkLst>
            <pc:docMk/>
            <pc:sldMk cId="588756260" sldId="1766"/>
            <ac:spMk id="30" creationId="{A63C0683-CC9B-43DD-82E8-0D135A33EBC2}"/>
          </ac:spMkLst>
        </pc:spChg>
        <pc:spChg chg="del">
          <ac:chgData name="Hamlet Markarian" userId="4926d2b407f31d77" providerId="LiveId" clId="{BF1D10A6-C8B8-447A-AA6D-231578894E43}" dt="2021-06-09T14:40:37.183" v="1584" actId="478"/>
          <ac:spMkLst>
            <pc:docMk/>
            <pc:sldMk cId="588756260" sldId="1766"/>
            <ac:spMk id="31" creationId="{145CFA2D-DB10-4E6A-858D-3A76801A60DE}"/>
          </ac:spMkLst>
        </pc:spChg>
        <pc:spChg chg="mod">
          <ac:chgData name="Hamlet Markarian" userId="4926d2b407f31d77" providerId="LiveId" clId="{BF1D10A6-C8B8-447A-AA6D-231578894E43}" dt="2021-06-09T14:39:42.563" v="1572" actId="20577"/>
          <ac:spMkLst>
            <pc:docMk/>
            <pc:sldMk cId="588756260" sldId="1766"/>
            <ac:spMk id="32" creationId="{7FB8C0CA-2811-4D85-BE2D-ADA8471CE68E}"/>
          </ac:spMkLst>
        </pc:spChg>
        <pc:spChg chg="del">
          <ac:chgData name="Hamlet Markarian" userId="4926d2b407f31d77" providerId="LiveId" clId="{BF1D10A6-C8B8-447A-AA6D-231578894E43}" dt="2021-06-09T14:40:37.183" v="1584" actId="478"/>
          <ac:spMkLst>
            <pc:docMk/>
            <pc:sldMk cId="588756260" sldId="1766"/>
            <ac:spMk id="33" creationId="{BA1280B6-F25C-49FE-B3A4-DDB470880E55}"/>
          </ac:spMkLst>
        </pc:spChg>
        <pc:spChg chg="mod">
          <ac:chgData name="Hamlet Markarian" userId="4926d2b407f31d77" providerId="LiveId" clId="{BF1D10A6-C8B8-447A-AA6D-231578894E43}" dt="2021-06-09T14:39:54.407" v="1573"/>
          <ac:spMkLst>
            <pc:docMk/>
            <pc:sldMk cId="588756260" sldId="1766"/>
            <ac:spMk id="37" creationId="{AEC083E2-72C5-41C3-B1F2-B21841B1DEB1}"/>
          </ac:spMkLst>
        </pc:spChg>
        <pc:spChg chg="mod">
          <ac:chgData name="Hamlet Markarian" userId="4926d2b407f31d77" providerId="LiveId" clId="{BF1D10A6-C8B8-447A-AA6D-231578894E43}" dt="2021-06-09T14:40:10.012" v="1579" actId="404"/>
          <ac:spMkLst>
            <pc:docMk/>
            <pc:sldMk cId="588756260" sldId="1766"/>
            <ac:spMk id="38" creationId="{D17E3EF8-2D11-4DB6-9FEB-B2D42BC6E6FD}"/>
          </ac:spMkLst>
        </pc:spChg>
        <pc:spChg chg="mod">
          <ac:chgData name="Hamlet Markarian" userId="4926d2b407f31d77" providerId="LiveId" clId="{BF1D10A6-C8B8-447A-AA6D-231578894E43}" dt="2021-06-09T14:40:28.488" v="1583" actId="404"/>
          <ac:spMkLst>
            <pc:docMk/>
            <pc:sldMk cId="588756260" sldId="1766"/>
            <ac:spMk id="39" creationId="{A6DD5258-2A08-48A4-A0ED-78E5EB0AE9D2}"/>
          </ac:spMkLst>
        </pc:spChg>
        <pc:spChg chg="mod">
          <ac:chgData name="Hamlet Markarian" userId="4926d2b407f31d77" providerId="LiveId" clId="{BF1D10A6-C8B8-447A-AA6D-231578894E43}" dt="2021-06-09T14:41:31.740" v="1596" actId="1076"/>
          <ac:spMkLst>
            <pc:docMk/>
            <pc:sldMk cId="588756260" sldId="1766"/>
            <ac:spMk id="41" creationId="{9CCCC76D-D8BD-4095-AB95-3095755BCB73}"/>
          </ac:spMkLst>
        </pc:spChg>
        <pc:spChg chg="mod">
          <ac:chgData name="Hamlet Markarian" userId="4926d2b407f31d77" providerId="LiveId" clId="{BF1D10A6-C8B8-447A-AA6D-231578894E43}" dt="2021-06-09T14:41:10.195" v="1593" actId="20577"/>
          <ac:spMkLst>
            <pc:docMk/>
            <pc:sldMk cId="588756260" sldId="1766"/>
            <ac:spMk id="45" creationId="{71C7C33B-45CB-411D-BC56-ED7FCA31804F}"/>
          </ac:spMkLst>
        </pc:spChg>
      </pc:sldChg>
      <pc:sldChg chg="addSp delSp modSp add mod ord">
        <pc:chgData name="Hamlet Markarian" userId="4926d2b407f31d77" providerId="LiveId" clId="{BF1D10A6-C8B8-447A-AA6D-231578894E43}" dt="2021-06-09T14:43:05.882" v="1609" actId="207"/>
        <pc:sldMkLst>
          <pc:docMk/>
          <pc:sldMk cId="2839251082" sldId="1767"/>
        </pc:sldMkLst>
        <pc:spChg chg="mod">
          <ac:chgData name="Hamlet Markarian" userId="4926d2b407f31d77" providerId="LiveId" clId="{BF1D10A6-C8B8-447A-AA6D-231578894E43}" dt="2021-06-09T14:42:24.223" v="1602" actId="113"/>
          <ac:spMkLst>
            <pc:docMk/>
            <pc:sldMk cId="2839251082" sldId="1767"/>
            <ac:spMk id="5" creationId="{BC01E833-A438-4C2A-AF28-2B402D7F80E5}"/>
          </ac:spMkLst>
        </pc:spChg>
        <pc:spChg chg="mod">
          <ac:chgData name="Hamlet Markarian" userId="4926d2b407f31d77" providerId="LiveId" clId="{BF1D10A6-C8B8-447A-AA6D-231578894E43}" dt="2021-06-09T14:42:28.979" v="1604" actId="20577"/>
          <ac:spMkLst>
            <pc:docMk/>
            <pc:sldMk cId="2839251082" sldId="1767"/>
            <ac:spMk id="32" creationId="{7FB8C0CA-2811-4D85-BE2D-ADA8471CE68E}"/>
          </ac:spMkLst>
        </pc:spChg>
        <pc:spChg chg="mod">
          <ac:chgData name="Hamlet Markarian" userId="4926d2b407f31d77" providerId="LiveId" clId="{BF1D10A6-C8B8-447A-AA6D-231578894E43}" dt="2021-06-09T14:42:37.064" v="1605"/>
          <ac:spMkLst>
            <pc:docMk/>
            <pc:sldMk cId="2839251082" sldId="1767"/>
            <ac:spMk id="57" creationId="{B79FE3FB-DDD9-4C52-A866-E3982D872286}"/>
          </ac:spMkLst>
        </pc:spChg>
        <pc:spChg chg="add mod ord">
          <ac:chgData name="Hamlet Markarian" userId="4926d2b407f31d77" providerId="LiveId" clId="{BF1D10A6-C8B8-447A-AA6D-231578894E43}" dt="2021-06-09T14:43:05.882" v="1609" actId="207"/>
          <ac:spMkLst>
            <pc:docMk/>
            <pc:sldMk cId="2839251082" sldId="1767"/>
            <ac:spMk id="61" creationId="{BA7AA0EB-EF20-4B06-A381-144C47C91E7C}"/>
          </ac:spMkLst>
        </pc:spChg>
        <pc:spChg chg="add mod ord">
          <ac:chgData name="Hamlet Markarian" userId="4926d2b407f31d77" providerId="LiveId" clId="{BF1D10A6-C8B8-447A-AA6D-231578894E43}" dt="2021-06-09T14:42:55.665" v="1607" actId="167"/>
          <ac:spMkLst>
            <pc:docMk/>
            <pc:sldMk cId="2839251082" sldId="1767"/>
            <ac:spMk id="62" creationId="{429DCBAC-3672-43B0-B340-2200DF656A3F}"/>
          </ac:spMkLst>
        </pc:spChg>
        <pc:spChg chg="add mod ord">
          <ac:chgData name="Hamlet Markarian" userId="4926d2b407f31d77" providerId="LiveId" clId="{BF1D10A6-C8B8-447A-AA6D-231578894E43}" dt="2021-06-09T14:42:55.665" v="1607" actId="167"/>
          <ac:spMkLst>
            <pc:docMk/>
            <pc:sldMk cId="2839251082" sldId="1767"/>
            <ac:spMk id="64" creationId="{CB8540A4-2EAB-480C-984A-6A12359D0866}"/>
          </ac:spMkLst>
        </pc:spChg>
        <pc:spChg chg="add mod ord">
          <ac:chgData name="Hamlet Markarian" userId="4926d2b407f31d77" providerId="LiveId" clId="{BF1D10A6-C8B8-447A-AA6D-231578894E43}" dt="2021-06-09T14:42:55.665" v="1607" actId="167"/>
          <ac:spMkLst>
            <pc:docMk/>
            <pc:sldMk cId="2839251082" sldId="1767"/>
            <ac:spMk id="65" creationId="{F4F70D46-0E4A-4840-B728-FDCC28C888F1}"/>
          </ac:spMkLst>
        </pc:spChg>
        <pc:spChg chg="add mod ord">
          <ac:chgData name="Hamlet Markarian" userId="4926d2b407f31d77" providerId="LiveId" clId="{BF1D10A6-C8B8-447A-AA6D-231578894E43}" dt="2021-06-09T14:42:55.665" v="1607" actId="167"/>
          <ac:spMkLst>
            <pc:docMk/>
            <pc:sldMk cId="2839251082" sldId="1767"/>
            <ac:spMk id="66" creationId="{0C8AB361-F352-4CB0-9474-C6D067AF9E36}"/>
          </ac:spMkLst>
        </pc:spChg>
        <pc:spChg chg="add mod ord">
          <ac:chgData name="Hamlet Markarian" userId="4926d2b407f31d77" providerId="LiveId" clId="{BF1D10A6-C8B8-447A-AA6D-231578894E43}" dt="2021-06-09T14:42:55.665" v="1607" actId="167"/>
          <ac:spMkLst>
            <pc:docMk/>
            <pc:sldMk cId="2839251082" sldId="1767"/>
            <ac:spMk id="67" creationId="{F7B750DF-1626-4AF4-B05A-D1EF225C491B}"/>
          </ac:spMkLst>
        </pc:spChg>
        <pc:spChg chg="mod">
          <ac:chgData name="Hamlet Markarian" userId="4926d2b407f31d77" providerId="LiveId" clId="{BF1D10A6-C8B8-447A-AA6D-231578894E43}" dt="2021-06-09T14:42:53.157" v="1606"/>
          <ac:spMkLst>
            <pc:docMk/>
            <pc:sldMk cId="2839251082" sldId="1767"/>
            <ac:spMk id="69" creationId="{A9E1B741-A9E9-4468-AB79-797DDF25B48E}"/>
          </ac:spMkLst>
        </pc:spChg>
        <pc:spChg chg="add mod ord">
          <ac:chgData name="Hamlet Markarian" userId="4926d2b407f31d77" providerId="LiveId" clId="{BF1D10A6-C8B8-447A-AA6D-231578894E43}" dt="2021-06-09T14:42:55.665" v="1607" actId="167"/>
          <ac:spMkLst>
            <pc:docMk/>
            <pc:sldMk cId="2839251082" sldId="1767"/>
            <ac:spMk id="71" creationId="{F894D2B8-4088-4B3D-8871-24615171A811}"/>
          </ac:spMkLst>
        </pc:spChg>
        <pc:spChg chg="add mod ord">
          <ac:chgData name="Hamlet Markarian" userId="4926d2b407f31d77" providerId="LiveId" clId="{BF1D10A6-C8B8-447A-AA6D-231578894E43}" dt="2021-06-09T14:42:55.665" v="1607" actId="167"/>
          <ac:spMkLst>
            <pc:docMk/>
            <pc:sldMk cId="2839251082" sldId="1767"/>
            <ac:spMk id="72" creationId="{5216A086-2339-4343-AC3F-36CADED62280}"/>
          </ac:spMkLst>
        </pc:spChg>
        <pc:spChg chg="add mod ord">
          <ac:chgData name="Hamlet Markarian" userId="4926d2b407f31d77" providerId="LiveId" clId="{BF1D10A6-C8B8-447A-AA6D-231578894E43}" dt="2021-06-09T14:42:55.665" v="1607" actId="167"/>
          <ac:spMkLst>
            <pc:docMk/>
            <pc:sldMk cId="2839251082" sldId="1767"/>
            <ac:spMk id="74" creationId="{A6FFA22B-4DA8-46D2-BBAE-D52685537438}"/>
          </ac:spMkLst>
        </pc:spChg>
        <pc:spChg chg="mod">
          <ac:chgData name="Hamlet Markarian" userId="4926d2b407f31d77" providerId="LiveId" clId="{BF1D10A6-C8B8-447A-AA6D-231578894E43}" dt="2021-06-09T14:42:53.157" v="1606"/>
          <ac:spMkLst>
            <pc:docMk/>
            <pc:sldMk cId="2839251082" sldId="1767"/>
            <ac:spMk id="76" creationId="{D299BC13-4739-43DF-9D5E-1363BA466F5B}"/>
          </ac:spMkLst>
        </pc:spChg>
        <pc:spChg chg="add mod ord">
          <ac:chgData name="Hamlet Markarian" userId="4926d2b407f31d77" providerId="LiveId" clId="{BF1D10A6-C8B8-447A-AA6D-231578894E43}" dt="2021-06-09T14:42:55.665" v="1607" actId="167"/>
          <ac:spMkLst>
            <pc:docMk/>
            <pc:sldMk cId="2839251082" sldId="1767"/>
            <ac:spMk id="78" creationId="{CBC5D60D-F2AD-43F3-885C-80A642C20161}"/>
          </ac:spMkLst>
        </pc:spChg>
        <pc:spChg chg="add mod ord">
          <ac:chgData name="Hamlet Markarian" userId="4926d2b407f31d77" providerId="LiveId" clId="{BF1D10A6-C8B8-447A-AA6D-231578894E43}" dt="2021-06-09T14:42:55.665" v="1607" actId="167"/>
          <ac:spMkLst>
            <pc:docMk/>
            <pc:sldMk cId="2839251082" sldId="1767"/>
            <ac:spMk id="79" creationId="{28A1CD17-5343-44B8-88D4-5AE72CEE91AA}"/>
          </ac:spMkLst>
        </pc:spChg>
        <pc:spChg chg="add mod ord">
          <ac:chgData name="Hamlet Markarian" userId="4926d2b407f31d77" providerId="LiveId" clId="{BF1D10A6-C8B8-447A-AA6D-231578894E43}" dt="2021-06-09T14:42:55.665" v="1607" actId="167"/>
          <ac:spMkLst>
            <pc:docMk/>
            <pc:sldMk cId="2839251082" sldId="1767"/>
            <ac:spMk id="80" creationId="{77EE995C-EFFD-4827-8BD0-0D5967485759}"/>
          </ac:spMkLst>
        </pc:spChg>
        <pc:spChg chg="add mod ord">
          <ac:chgData name="Hamlet Markarian" userId="4926d2b407f31d77" providerId="LiveId" clId="{BF1D10A6-C8B8-447A-AA6D-231578894E43}" dt="2021-06-09T14:42:55.665" v="1607" actId="167"/>
          <ac:spMkLst>
            <pc:docMk/>
            <pc:sldMk cId="2839251082" sldId="1767"/>
            <ac:spMk id="81" creationId="{61F32A87-66E3-4F1D-9564-71FEC37F1082}"/>
          </ac:spMkLst>
        </pc:spChg>
        <pc:spChg chg="add mod ord">
          <ac:chgData name="Hamlet Markarian" userId="4926d2b407f31d77" providerId="LiveId" clId="{BF1D10A6-C8B8-447A-AA6D-231578894E43}" dt="2021-06-09T14:42:55.665" v="1607" actId="167"/>
          <ac:spMkLst>
            <pc:docMk/>
            <pc:sldMk cId="2839251082" sldId="1767"/>
            <ac:spMk id="82" creationId="{6CE3AF0B-2022-45DB-890D-2D262E43F576}"/>
          </ac:spMkLst>
        </pc:spChg>
        <pc:spChg chg="add mod ord">
          <ac:chgData name="Hamlet Markarian" userId="4926d2b407f31d77" providerId="LiveId" clId="{BF1D10A6-C8B8-447A-AA6D-231578894E43}" dt="2021-06-09T14:42:55.665" v="1607" actId="167"/>
          <ac:spMkLst>
            <pc:docMk/>
            <pc:sldMk cId="2839251082" sldId="1767"/>
            <ac:spMk id="83" creationId="{62BF43C3-ABC2-4562-AA97-B2CED2DEADDD}"/>
          </ac:spMkLst>
        </pc:spChg>
        <pc:spChg chg="add mod ord">
          <ac:chgData name="Hamlet Markarian" userId="4926d2b407f31d77" providerId="LiveId" clId="{BF1D10A6-C8B8-447A-AA6D-231578894E43}" dt="2021-06-09T14:42:55.665" v="1607" actId="167"/>
          <ac:spMkLst>
            <pc:docMk/>
            <pc:sldMk cId="2839251082" sldId="1767"/>
            <ac:spMk id="84" creationId="{DD69CB5C-BED0-4EEF-848B-528BB77E5282}"/>
          </ac:spMkLst>
        </pc:spChg>
        <pc:spChg chg="add mod ord">
          <ac:chgData name="Hamlet Markarian" userId="4926d2b407f31d77" providerId="LiveId" clId="{BF1D10A6-C8B8-447A-AA6D-231578894E43}" dt="2021-06-09T14:42:55.665" v="1607" actId="167"/>
          <ac:spMkLst>
            <pc:docMk/>
            <pc:sldMk cId="2839251082" sldId="1767"/>
            <ac:spMk id="85" creationId="{5630560B-0150-4AA0-BBB6-761F5BC0651A}"/>
          </ac:spMkLst>
        </pc:spChg>
        <pc:spChg chg="add mod ord">
          <ac:chgData name="Hamlet Markarian" userId="4926d2b407f31d77" providerId="LiveId" clId="{BF1D10A6-C8B8-447A-AA6D-231578894E43}" dt="2021-06-09T14:42:55.665" v="1607" actId="167"/>
          <ac:spMkLst>
            <pc:docMk/>
            <pc:sldMk cId="2839251082" sldId="1767"/>
            <ac:spMk id="87" creationId="{AA33628A-61C1-4D9D-8EA3-8456F3C32C77}"/>
          </ac:spMkLst>
        </pc:spChg>
        <pc:spChg chg="add mod ord">
          <ac:chgData name="Hamlet Markarian" userId="4926d2b407f31d77" providerId="LiveId" clId="{BF1D10A6-C8B8-447A-AA6D-231578894E43}" dt="2021-06-09T14:42:55.665" v="1607" actId="167"/>
          <ac:spMkLst>
            <pc:docMk/>
            <pc:sldMk cId="2839251082" sldId="1767"/>
            <ac:spMk id="89" creationId="{6A378885-5F73-47D9-A1AF-4E4B23859C50}"/>
          </ac:spMkLst>
        </pc:spChg>
        <pc:spChg chg="add mod ord">
          <ac:chgData name="Hamlet Markarian" userId="4926d2b407f31d77" providerId="LiveId" clId="{BF1D10A6-C8B8-447A-AA6D-231578894E43}" dt="2021-06-09T14:42:55.665" v="1607" actId="167"/>
          <ac:spMkLst>
            <pc:docMk/>
            <pc:sldMk cId="2839251082" sldId="1767"/>
            <ac:spMk id="91" creationId="{FBB5DAED-04E5-4557-B9F6-B580036E9811}"/>
          </ac:spMkLst>
        </pc:spChg>
        <pc:spChg chg="del">
          <ac:chgData name="Hamlet Markarian" userId="4926d2b407f31d77" providerId="LiveId" clId="{BF1D10A6-C8B8-447A-AA6D-231578894E43}" dt="2021-06-09T14:42:15.521" v="1600" actId="478"/>
          <ac:spMkLst>
            <pc:docMk/>
            <pc:sldMk cId="2839251082" sldId="1767"/>
            <ac:spMk id="193" creationId="{7C944722-A0CA-4129-B968-C06D75CC0E6A}"/>
          </ac:spMkLst>
        </pc:spChg>
        <pc:spChg chg="del">
          <ac:chgData name="Hamlet Markarian" userId="4926d2b407f31d77" providerId="LiveId" clId="{BF1D10A6-C8B8-447A-AA6D-231578894E43}" dt="2021-06-09T14:42:15.521" v="1600" actId="478"/>
          <ac:spMkLst>
            <pc:docMk/>
            <pc:sldMk cId="2839251082" sldId="1767"/>
            <ac:spMk id="194" creationId="{474AC9F5-0429-4843-ACB3-6B37A1601FCD}"/>
          </ac:spMkLst>
        </pc:spChg>
        <pc:spChg chg="del">
          <ac:chgData name="Hamlet Markarian" userId="4926d2b407f31d77" providerId="LiveId" clId="{BF1D10A6-C8B8-447A-AA6D-231578894E43}" dt="2021-06-09T14:42:15.521" v="1600" actId="478"/>
          <ac:spMkLst>
            <pc:docMk/>
            <pc:sldMk cId="2839251082" sldId="1767"/>
            <ac:spMk id="195" creationId="{38039757-A2CD-4140-A139-D1FC57D6DC5E}"/>
          </ac:spMkLst>
        </pc:spChg>
        <pc:spChg chg="del">
          <ac:chgData name="Hamlet Markarian" userId="4926d2b407f31d77" providerId="LiveId" clId="{BF1D10A6-C8B8-447A-AA6D-231578894E43}" dt="2021-06-09T14:42:15.521" v="1600" actId="478"/>
          <ac:spMkLst>
            <pc:docMk/>
            <pc:sldMk cId="2839251082" sldId="1767"/>
            <ac:spMk id="196" creationId="{08B13BF7-35A0-4633-BEA1-B8D02924C662}"/>
          </ac:spMkLst>
        </pc:spChg>
        <pc:spChg chg="del">
          <ac:chgData name="Hamlet Markarian" userId="4926d2b407f31d77" providerId="LiveId" clId="{BF1D10A6-C8B8-447A-AA6D-231578894E43}" dt="2021-06-09T14:42:15.521" v="1600" actId="478"/>
          <ac:spMkLst>
            <pc:docMk/>
            <pc:sldMk cId="2839251082" sldId="1767"/>
            <ac:spMk id="197" creationId="{6FCD1A62-A196-4D18-B60B-2862FE6EC2CF}"/>
          </ac:spMkLst>
        </pc:spChg>
        <pc:spChg chg="del">
          <ac:chgData name="Hamlet Markarian" userId="4926d2b407f31d77" providerId="LiveId" clId="{BF1D10A6-C8B8-447A-AA6D-231578894E43}" dt="2021-06-09T14:42:15.521" v="1600" actId="478"/>
          <ac:spMkLst>
            <pc:docMk/>
            <pc:sldMk cId="2839251082" sldId="1767"/>
            <ac:spMk id="198" creationId="{CA0D6CB4-078C-4931-A35D-48F704087B8E}"/>
          </ac:spMkLst>
        </pc:spChg>
        <pc:spChg chg="del">
          <ac:chgData name="Hamlet Markarian" userId="4926d2b407f31d77" providerId="LiveId" clId="{BF1D10A6-C8B8-447A-AA6D-231578894E43}" dt="2021-06-09T14:42:15.521" v="1600" actId="478"/>
          <ac:spMkLst>
            <pc:docMk/>
            <pc:sldMk cId="2839251082" sldId="1767"/>
            <ac:spMk id="199" creationId="{01AC2469-5C30-4CA4-884E-ABD685253BA1}"/>
          </ac:spMkLst>
        </pc:spChg>
        <pc:spChg chg="del">
          <ac:chgData name="Hamlet Markarian" userId="4926d2b407f31d77" providerId="LiveId" clId="{BF1D10A6-C8B8-447A-AA6D-231578894E43}" dt="2021-06-09T14:42:15.521" v="1600" actId="478"/>
          <ac:spMkLst>
            <pc:docMk/>
            <pc:sldMk cId="2839251082" sldId="1767"/>
            <ac:spMk id="200" creationId="{A46DBCE8-87BD-46E7-8175-BC631A5AB122}"/>
          </ac:spMkLst>
        </pc:spChg>
        <pc:spChg chg="del">
          <ac:chgData name="Hamlet Markarian" userId="4926d2b407f31d77" providerId="LiveId" clId="{BF1D10A6-C8B8-447A-AA6D-231578894E43}" dt="2021-06-09T14:42:15.521" v="1600" actId="478"/>
          <ac:spMkLst>
            <pc:docMk/>
            <pc:sldMk cId="2839251082" sldId="1767"/>
            <ac:spMk id="201" creationId="{9AD88931-BE98-4254-A103-69332822BD72}"/>
          </ac:spMkLst>
        </pc:spChg>
        <pc:spChg chg="del">
          <ac:chgData name="Hamlet Markarian" userId="4926d2b407f31d77" providerId="LiveId" clId="{BF1D10A6-C8B8-447A-AA6D-231578894E43}" dt="2021-06-09T14:42:15.521" v="1600" actId="478"/>
          <ac:spMkLst>
            <pc:docMk/>
            <pc:sldMk cId="2839251082" sldId="1767"/>
            <ac:spMk id="202" creationId="{A63739F5-0E60-43FF-9873-725CCB8D3862}"/>
          </ac:spMkLst>
        </pc:spChg>
        <pc:spChg chg="del">
          <ac:chgData name="Hamlet Markarian" userId="4926d2b407f31d77" providerId="LiveId" clId="{BF1D10A6-C8B8-447A-AA6D-231578894E43}" dt="2021-06-09T14:42:15.521" v="1600" actId="478"/>
          <ac:spMkLst>
            <pc:docMk/>
            <pc:sldMk cId="2839251082" sldId="1767"/>
            <ac:spMk id="203" creationId="{720D50A6-35D8-4F04-B1E9-24DE1100F91F}"/>
          </ac:spMkLst>
        </pc:spChg>
        <pc:spChg chg="del">
          <ac:chgData name="Hamlet Markarian" userId="4926d2b407f31d77" providerId="LiveId" clId="{BF1D10A6-C8B8-447A-AA6D-231578894E43}" dt="2021-06-09T14:42:15.521" v="1600" actId="478"/>
          <ac:spMkLst>
            <pc:docMk/>
            <pc:sldMk cId="2839251082" sldId="1767"/>
            <ac:spMk id="204" creationId="{6A2BA5B1-D69C-4539-898B-934A1D0D6AA2}"/>
          </ac:spMkLst>
        </pc:spChg>
        <pc:spChg chg="del">
          <ac:chgData name="Hamlet Markarian" userId="4926d2b407f31d77" providerId="LiveId" clId="{BF1D10A6-C8B8-447A-AA6D-231578894E43}" dt="2021-06-09T14:42:15.521" v="1600" actId="478"/>
          <ac:spMkLst>
            <pc:docMk/>
            <pc:sldMk cId="2839251082" sldId="1767"/>
            <ac:spMk id="205" creationId="{F1979539-D775-4BA9-A0B0-E2D35F843FE4}"/>
          </ac:spMkLst>
        </pc:spChg>
        <pc:spChg chg="del">
          <ac:chgData name="Hamlet Markarian" userId="4926d2b407f31d77" providerId="LiveId" clId="{BF1D10A6-C8B8-447A-AA6D-231578894E43}" dt="2021-06-09T14:42:15.521" v="1600" actId="478"/>
          <ac:spMkLst>
            <pc:docMk/>
            <pc:sldMk cId="2839251082" sldId="1767"/>
            <ac:spMk id="206" creationId="{85B771F6-9842-4A11-8DEC-174FA27EF29C}"/>
          </ac:spMkLst>
        </pc:spChg>
        <pc:spChg chg="del">
          <ac:chgData name="Hamlet Markarian" userId="4926d2b407f31d77" providerId="LiveId" clId="{BF1D10A6-C8B8-447A-AA6D-231578894E43}" dt="2021-06-09T14:42:15.521" v="1600" actId="478"/>
          <ac:spMkLst>
            <pc:docMk/>
            <pc:sldMk cId="2839251082" sldId="1767"/>
            <ac:spMk id="223" creationId="{BA2EB0B9-34FD-4F64-B940-69065AED0A66}"/>
          </ac:spMkLst>
        </pc:spChg>
        <pc:grpChg chg="ord">
          <ac:chgData name="Hamlet Markarian" userId="4926d2b407f31d77" providerId="LiveId" clId="{BF1D10A6-C8B8-447A-AA6D-231578894E43}" dt="2021-06-09T14:42:58.315" v="1608" actId="167"/>
          <ac:grpSpMkLst>
            <pc:docMk/>
            <pc:sldMk cId="2839251082" sldId="1767"/>
            <ac:grpSpMk id="51" creationId="{52E6AA0F-5D26-48F8-B40B-325282E3A986}"/>
          </ac:grpSpMkLst>
        </pc:grpChg>
        <pc:grpChg chg="add mod ord">
          <ac:chgData name="Hamlet Markarian" userId="4926d2b407f31d77" providerId="LiveId" clId="{BF1D10A6-C8B8-447A-AA6D-231578894E43}" dt="2021-06-09T14:42:55.665" v="1607" actId="167"/>
          <ac:grpSpMkLst>
            <pc:docMk/>
            <pc:sldMk cId="2839251082" sldId="1767"/>
            <ac:grpSpMk id="68" creationId="{73436DB7-7B5C-4AFF-8B3B-EC049E6584B4}"/>
          </ac:grpSpMkLst>
        </pc:grpChg>
        <pc:grpChg chg="add mod ord">
          <ac:chgData name="Hamlet Markarian" userId="4926d2b407f31d77" providerId="LiveId" clId="{BF1D10A6-C8B8-447A-AA6D-231578894E43}" dt="2021-06-09T14:42:55.665" v="1607" actId="167"/>
          <ac:grpSpMkLst>
            <pc:docMk/>
            <pc:sldMk cId="2839251082" sldId="1767"/>
            <ac:grpSpMk id="75" creationId="{3A275B87-C3B7-42A6-8E0B-2C79E1EEAC5F}"/>
          </ac:grpSpMkLst>
        </pc:grpChg>
        <pc:graphicFrameChg chg="add mod ord">
          <ac:chgData name="Hamlet Markarian" userId="4926d2b407f31d77" providerId="LiveId" clId="{BF1D10A6-C8B8-447A-AA6D-231578894E43}" dt="2021-06-09T14:42:55.665" v="1607" actId="167"/>
          <ac:graphicFrameMkLst>
            <pc:docMk/>
            <pc:sldMk cId="2839251082" sldId="1767"/>
            <ac:graphicFrameMk id="88" creationId="{E05501B9-B7D6-4F90-8D4D-C67E7CA68D24}"/>
          </ac:graphicFrameMkLst>
        </pc:graphicFrameChg>
        <pc:graphicFrameChg chg="add mod ord">
          <ac:chgData name="Hamlet Markarian" userId="4926d2b407f31d77" providerId="LiveId" clId="{BF1D10A6-C8B8-447A-AA6D-231578894E43}" dt="2021-06-09T14:42:55.665" v="1607" actId="167"/>
          <ac:graphicFrameMkLst>
            <pc:docMk/>
            <pc:sldMk cId="2839251082" sldId="1767"/>
            <ac:graphicFrameMk id="90" creationId="{5B8C3BBF-3FD1-4C3C-B1B3-8FBDA2D5636C}"/>
          </ac:graphicFrameMkLst>
        </pc:graphicFrameChg>
        <pc:picChg chg="mod">
          <ac:chgData name="Hamlet Markarian" userId="4926d2b407f31d77" providerId="LiveId" clId="{BF1D10A6-C8B8-447A-AA6D-231578894E43}" dt="2021-06-09T14:42:53.157" v="1606"/>
          <ac:picMkLst>
            <pc:docMk/>
            <pc:sldMk cId="2839251082" sldId="1767"/>
            <ac:picMk id="70" creationId="{F8035B7B-4322-4D03-A5CC-3FB2B079B643}"/>
          </ac:picMkLst>
        </pc:picChg>
        <pc:picChg chg="mod">
          <ac:chgData name="Hamlet Markarian" userId="4926d2b407f31d77" providerId="LiveId" clId="{BF1D10A6-C8B8-447A-AA6D-231578894E43}" dt="2021-06-09T14:42:53.157" v="1606"/>
          <ac:picMkLst>
            <pc:docMk/>
            <pc:sldMk cId="2839251082" sldId="1767"/>
            <ac:picMk id="77" creationId="{5FD6DDDE-9DE1-4B5E-8788-3220274F8261}"/>
          </ac:picMkLst>
        </pc:picChg>
        <pc:picChg chg="add mod ord">
          <ac:chgData name="Hamlet Markarian" userId="4926d2b407f31d77" providerId="LiveId" clId="{BF1D10A6-C8B8-447A-AA6D-231578894E43}" dt="2021-06-09T14:42:55.665" v="1607" actId="167"/>
          <ac:picMkLst>
            <pc:docMk/>
            <pc:sldMk cId="2839251082" sldId="1767"/>
            <ac:picMk id="86" creationId="{5EB8B085-ADBC-4D45-80E5-1B848A30EC67}"/>
          </ac:picMkLst>
        </pc:picChg>
        <pc:picChg chg="del">
          <ac:chgData name="Hamlet Markarian" userId="4926d2b407f31d77" providerId="LiveId" clId="{BF1D10A6-C8B8-447A-AA6D-231578894E43}" dt="2021-06-09T14:42:15.521" v="1600" actId="478"/>
          <ac:picMkLst>
            <pc:docMk/>
            <pc:sldMk cId="2839251082" sldId="1767"/>
            <ac:picMk id="207" creationId="{600B9825-E8F0-4942-B10D-A3A56EAC7F42}"/>
          </ac:picMkLst>
        </pc:picChg>
        <pc:picChg chg="del">
          <ac:chgData name="Hamlet Markarian" userId="4926d2b407f31d77" providerId="LiveId" clId="{BF1D10A6-C8B8-447A-AA6D-231578894E43}" dt="2021-06-09T14:42:15.521" v="1600" actId="478"/>
          <ac:picMkLst>
            <pc:docMk/>
            <pc:sldMk cId="2839251082" sldId="1767"/>
            <ac:picMk id="208" creationId="{F37FB976-1488-421B-BFFB-C6CB5078B6C0}"/>
          </ac:picMkLst>
        </pc:picChg>
        <pc:picChg chg="del">
          <ac:chgData name="Hamlet Markarian" userId="4926d2b407f31d77" providerId="LiveId" clId="{BF1D10A6-C8B8-447A-AA6D-231578894E43}" dt="2021-06-09T14:42:15.521" v="1600" actId="478"/>
          <ac:picMkLst>
            <pc:docMk/>
            <pc:sldMk cId="2839251082" sldId="1767"/>
            <ac:picMk id="209" creationId="{2D5413A4-9BE6-482C-B103-1E03AA41054C}"/>
          </ac:picMkLst>
        </pc:picChg>
        <pc:picChg chg="del">
          <ac:chgData name="Hamlet Markarian" userId="4926d2b407f31d77" providerId="LiveId" clId="{BF1D10A6-C8B8-447A-AA6D-231578894E43}" dt="2021-06-09T14:42:15.521" v="1600" actId="478"/>
          <ac:picMkLst>
            <pc:docMk/>
            <pc:sldMk cId="2839251082" sldId="1767"/>
            <ac:picMk id="210" creationId="{61F1EC15-9B1C-4D2E-AA25-7138201E3B66}"/>
          </ac:picMkLst>
        </pc:picChg>
        <pc:picChg chg="del">
          <ac:chgData name="Hamlet Markarian" userId="4926d2b407f31d77" providerId="LiveId" clId="{BF1D10A6-C8B8-447A-AA6D-231578894E43}" dt="2021-06-09T14:42:15.521" v="1600" actId="478"/>
          <ac:picMkLst>
            <pc:docMk/>
            <pc:sldMk cId="2839251082" sldId="1767"/>
            <ac:picMk id="211" creationId="{E185B99B-730E-4B4B-BF83-9DAAD8F700B4}"/>
          </ac:picMkLst>
        </pc:picChg>
        <pc:picChg chg="del">
          <ac:chgData name="Hamlet Markarian" userId="4926d2b407f31d77" providerId="LiveId" clId="{BF1D10A6-C8B8-447A-AA6D-231578894E43}" dt="2021-06-09T14:42:15.521" v="1600" actId="478"/>
          <ac:picMkLst>
            <pc:docMk/>
            <pc:sldMk cId="2839251082" sldId="1767"/>
            <ac:picMk id="212" creationId="{8D1F0CB2-F8DB-48FF-93A1-31853AB3B062}"/>
          </ac:picMkLst>
        </pc:picChg>
        <pc:picChg chg="del">
          <ac:chgData name="Hamlet Markarian" userId="4926d2b407f31d77" providerId="LiveId" clId="{BF1D10A6-C8B8-447A-AA6D-231578894E43}" dt="2021-06-09T14:42:15.521" v="1600" actId="478"/>
          <ac:picMkLst>
            <pc:docMk/>
            <pc:sldMk cId="2839251082" sldId="1767"/>
            <ac:picMk id="213" creationId="{E5F88B50-F663-49D8-8E53-7D2A967AA5D8}"/>
          </ac:picMkLst>
        </pc:picChg>
        <pc:picChg chg="del">
          <ac:chgData name="Hamlet Markarian" userId="4926d2b407f31d77" providerId="LiveId" clId="{BF1D10A6-C8B8-447A-AA6D-231578894E43}" dt="2021-06-09T14:42:15.521" v="1600" actId="478"/>
          <ac:picMkLst>
            <pc:docMk/>
            <pc:sldMk cId="2839251082" sldId="1767"/>
            <ac:picMk id="214" creationId="{BADC6019-BD43-42CD-AE0C-3983E3FA142D}"/>
          </ac:picMkLst>
        </pc:picChg>
        <pc:picChg chg="del">
          <ac:chgData name="Hamlet Markarian" userId="4926d2b407f31d77" providerId="LiveId" clId="{BF1D10A6-C8B8-447A-AA6D-231578894E43}" dt="2021-06-09T14:42:15.521" v="1600" actId="478"/>
          <ac:picMkLst>
            <pc:docMk/>
            <pc:sldMk cId="2839251082" sldId="1767"/>
            <ac:picMk id="222" creationId="{C1FEF4CF-9313-4EA9-9AF4-F2658B4D5DB9}"/>
          </ac:picMkLst>
        </pc:picChg>
        <pc:cxnChg chg="add mod ord">
          <ac:chgData name="Hamlet Markarian" userId="4926d2b407f31d77" providerId="LiveId" clId="{BF1D10A6-C8B8-447A-AA6D-231578894E43}" dt="2021-06-09T14:42:55.665" v="1607" actId="167"/>
          <ac:cxnSpMkLst>
            <pc:docMk/>
            <pc:sldMk cId="2839251082" sldId="1767"/>
            <ac:cxnSpMk id="73" creationId="{8949ED24-CD09-4910-8E13-D9AB1359AF0D}"/>
          </ac:cxnSpMkLst>
        </pc:cxnChg>
        <pc:cxnChg chg="del mod">
          <ac:chgData name="Hamlet Markarian" userId="4926d2b407f31d77" providerId="LiveId" clId="{BF1D10A6-C8B8-447A-AA6D-231578894E43}" dt="2021-06-09T14:42:15.521" v="1600" actId="478"/>
          <ac:cxnSpMkLst>
            <pc:docMk/>
            <pc:sldMk cId="2839251082" sldId="1767"/>
            <ac:cxnSpMk id="215" creationId="{7AE249FE-1EE9-4E66-925C-EBD3DE521BF7}"/>
          </ac:cxnSpMkLst>
        </pc:cxnChg>
        <pc:cxnChg chg="del mod">
          <ac:chgData name="Hamlet Markarian" userId="4926d2b407f31d77" providerId="LiveId" clId="{BF1D10A6-C8B8-447A-AA6D-231578894E43}" dt="2021-06-09T14:42:15.521" v="1600" actId="478"/>
          <ac:cxnSpMkLst>
            <pc:docMk/>
            <pc:sldMk cId="2839251082" sldId="1767"/>
            <ac:cxnSpMk id="216" creationId="{E2C7D269-423D-4D4B-A441-905F31C4E75A}"/>
          </ac:cxnSpMkLst>
        </pc:cxnChg>
        <pc:cxnChg chg="del mod">
          <ac:chgData name="Hamlet Markarian" userId="4926d2b407f31d77" providerId="LiveId" clId="{BF1D10A6-C8B8-447A-AA6D-231578894E43}" dt="2021-06-09T14:42:15.521" v="1600" actId="478"/>
          <ac:cxnSpMkLst>
            <pc:docMk/>
            <pc:sldMk cId="2839251082" sldId="1767"/>
            <ac:cxnSpMk id="217" creationId="{C91BCBDA-088E-44DF-AAC6-A1ADF3D40A99}"/>
          </ac:cxnSpMkLst>
        </pc:cxnChg>
        <pc:cxnChg chg="del mod">
          <ac:chgData name="Hamlet Markarian" userId="4926d2b407f31d77" providerId="LiveId" clId="{BF1D10A6-C8B8-447A-AA6D-231578894E43}" dt="2021-06-09T14:42:15.521" v="1600" actId="478"/>
          <ac:cxnSpMkLst>
            <pc:docMk/>
            <pc:sldMk cId="2839251082" sldId="1767"/>
            <ac:cxnSpMk id="218" creationId="{8A296924-D8B1-4CEF-8AD5-5659E07FFFFF}"/>
          </ac:cxnSpMkLst>
        </pc:cxnChg>
        <pc:cxnChg chg="del">
          <ac:chgData name="Hamlet Markarian" userId="4926d2b407f31d77" providerId="LiveId" clId="{BF1D10A6-C8B8-447A-AA6D-231578894E43}" dt="2021-06-09T14:42:15.521" v="1600" actId="478"/>
          <ac:cxnSpMkLst>
            <pc:docMk/>
            <pc:sldMk cId="2839251082" sldId="1767"/>
            <ac:cxnSpMk id="219" creationId="{211A3A7B-047A-498A-BA97-976B0E44A884}"/>
          </ac:cxnSpMkLst>
        </pc:cxnChg>
        <pc:cxnChg chg="del">
          <ac:chgData name="Hamlet Markarian" userId="4926d2b407f31d77" providerId="LiveId" clId="{BF1D10A6-C8B8-447A-AA6D-231578894E43}" dt="2021-06-09T14:42:15.521" v="1600" actId="478"/>
          <ac:cxnSpMkLst>
            <pc:docMk/>
            <pc:sldMk cId="2839251082" sldId="1767"/>
            <ac:cxnSpMk id="220" creationId="{7EBCDA05-72AB-48E0-9042-AA1D6F42497B}"/>
          </ac:cxnSpMkLst>
        </pc:cxnChg>
        <pc:cxnChg chg="del mod">
          <ac:chgData name="Hamlet Markarian" userId="4926d2b407f31d77" providerId="LiveId" clId="{BF1D10A6-C8B8-447A-AA6D-231578894E43}" dt="2021-06-09T14:42:15.521" v="1600" actId="478"/>
          <ac:cxnSpMkLst>
            <pc:docMk/>
            <pc:sldMk cId="2839251082" sldId="1767"/>
            <ac:cxnSpMk id="221" creationId="{E3E83D69-DFDF-4B77-B806-9B6C4485A4D1}"/>
          </ac:cxnSpMkLst>
        </pc:cxnChg>
      </pc:sldChg>
      <pc:sldMasterChg chg="add del addSldLayout delSldLayout">
        <pc:chgData name="Hamlet Markarian" userId="4926d2b407f31d77" providerId="LiveId" clId="{BF1D10A6-C8B8-447A-AA6D-231578894E43}" dt="2021-06-09T06:43:25.633" v="411" actId="2696"/>
        <pc:sldMasterMkLst>
          <pc:docMk/>
          <pc:sldMasterMk cId="289061279" sldId="2147483648"/>
        </pc:sldMasterMkLst>
        <pc:sldLayoutChg chg="add del">
          <pc:chgData name="Hamlet Markarian" userId="4926d2b407f31d77" providerId="LiveId" clId="{BF1D10A6-C8B8-447A-AA6D-231578894E43}" dt="2021-06-09T06:43:25.633" v="411" actId="2696"/>
          <pc:sldLayoutMkLst>
            <pc:docMk/>
            <pc:sldMasterMk cId="289061279" sldId="2147483648"/>
            <pc:sldLayoutMk cId="421625327" sldId="214748364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191996908" sldId="2147483650"/>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429670321" sldId="214748365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143952145" sldId="214748365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849115780" sldId="214748365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197867210" sldId="214748365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77662384" sldId="214748366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001611670" sldId="214748366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135458706" sldId="214748366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896961626" sldId="2147483667"/>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951886118" sldId="214748367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20936028" sldId="214748367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800548515" sldId="214748373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343136782" sldId="214748373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092183" sldId="214748373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946211348" sldId="214748384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144564981" sldId="214748384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959919422" sldId="214748384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906959919" sldId="2147483847"/>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179319074" sldId="214748384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055956681" sldId="214748384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654573313" sldId="2147483850"/>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610710796" sldId="2147483851"/>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76776504" sldId="214748385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557492670" sldId="214748385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291681332" sldId="214748385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051250929" sldId="214748385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010219657" sldId="214748385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034741661" sldId="2147483857"/>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74837782" sldId="214748385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641781222" sldId="214748385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387010040" sldId="2147483860"/>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135784394" sldId="2147483861"/>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808799458" sldId="214748386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865216965" sldId="214748386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868160549" sldId="214748386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956927244" sldId="214748386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563677809" sldId="214748386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527982542" sldId="2147483867"/>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469216148" sldId="214748386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355574164" sldId="214748386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670748924" sldId="2147483870"/>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907155852" sldId="2147483871"/>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579287603" sldId="214748387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951540809" sldId="214748387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487774193" sldId="214748387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467380536" sldId="214748387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080104007" sldId="214748387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188907323" sldId="2147483877"/>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535462588" sldId="214748387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741556850" sldId="214748387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4235360243" sldId="2147483880"/>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278164679" sldId="2147483881"/>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840962093" sldId="214748388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834898081" sldId="214748388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452773042" sldId="214748388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477330136" sldId="214748388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889947670" sldId="2147483886"/>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734920736" sldId="2147483888"/>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36318219" sldId="2147483889"/>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587256507" sldId="2147483891"/>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2765256998" sldId="2147483892"/>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516742" sldId="2147483893"/>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3539897478" sldId="2147483894"/>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985212366" sldId="2147483895"/>
          </pc:sldLayoutMkLst>
        </pc:sldLayoutChg>
        <pc:sldLayoutChg chg="add del">
          <pc:chgData name="Hamlet Markarian" userId="4926d2b407f31d77" providerId="LiveId" clId="{BF1D10A6-C8B8-447A-AA6D-231578894E43}" dt="2021-06-09T06:43:25.633" v="411" actId="2696"/>
          <pc:sldLayoutMkLst>
            <pc:docMk/>
            <pc:sldMasterMk cId="289061279" sldId="2147483648"/>
            <pc:sldLayoutMk cId="1587605942" sldId="2147483896"/>
          </pc:sldLayoutMkLst>
        </pc:sldLayoutChg>
      </pc:sldMasterChg>
      <pc:sldMasterChg chg="addSldLayout delSldLayout modSldLayout sldLayoutOrd">
        <pc:chgData name="Hamlet Markarian" userId="4926d2b407f31d77" providerId="LiveId" clId="{BF1D10A6-C8B8-447A-AA6D-231578894E43}" dt="2021-06-09T12:37:46.257" v="492" actId="207"/>
        <pc:sldMasterMkLst>
          <pc:docMk/>
          <pc:sldMasterMk cId="1241911007" sldId="2147483680"/>
        </pc:sldMasterMkLst>
        <pc:sldLayoutChg chg="add del">
          <pc:chgData name="Hamlet Markarian" userId="4926d2b407f31d77" providerId="LiveId" clId="{BF1D10A6-C8B8-447A-AA6D-231578894E43}" dt="2021-06-09T06:43:25.633" v="411" actId="2696"/>
          <pc:sldLayoutMkLst>
            <pc:docMk/>
            <pc:sldMasterMk cId="1241911007" sldId="2147483680"/>
            <pc:sldLayoutMk cId="1836887231" sldId="2147483910"/>
          </pc:sldLayoutMkLst>
        </pc:sldLayoutChg>
        <pc:sldLayoutChg chg="addSp modSp add mod ord modTransition">
          <pc:chgData name="Hamlet Markarian" userId="4926d2b407f31d77" providerId="LiveId" clId="{BF1D10A6-C8B8-447A-AA6D-231578894E43}" dt="2021-06-09T12:37:46.257" v="492" actId="207"/>
          <pc:sldLayoutMkLst>
            <pc:docMk/>
            <pc:sldMasterMk cId="1241911007" sldId="2147483680"/>
            <pc:sldLayoutMk cId="4072145863" sldId="2147483911"/>
          </pc:sldLayoutMkLst>
          <pc:spChg chg="ord">
            <ac:chgData name="Hamlet Markarian" userId="4926d2b407f31d77" providerId="LiveId" clId="{BF1D10A6-C8B8-447A-AA6D-231578894E43}" dt="2021-06-09T06:33:55.176" v="330" actId="167"/>
            <ac:spMkLst>
              <pc:docMk/>
              <pc:sldMasterMk cId="1241911007" sldId="2147483680"/>
              <pc:sldLayoutMk cId="4072145863" sldId="2147483911"/>
              <ac:spMk id="2" creationId="{EC23726F-899C-4D2F-9B92-56857361E210}"/>
            </ac:spMkLst>
          </pc:spChg>
          <pc:spChg chg="add mod ord">
            <ac:chgData name="Hamlet Markarian" userId="4926d2b407f31d77" providerId="LiveId" clId="{BF1D10A6-C8B8-447A-AA6D-231578894E43}" dt="2021-06-09T12:37:46.257" v="492" actId="207"/>
            <ac:spMkLst>
              <pc:docMk/>
              <pc:sldMasterMk cId="1241911007" sldId="2147483680"/>
              <pc:sldLayoutMk cId="4072145863" sldId="2147483911"/>
              <ac:spMk id="4" creationId="{0EB76714-25AE-4F90-82FE-C6D55649B6A7}"/>
            </ac:spMkLst>
          </pc:spChg>
          <pc:spChg chg="add mod ord">
            <ac:chgData name="Hamlet Markarian" userId="4926d2b407f31d77" providerId="LiveId" clId="{BF1D10A6-C8B8-447A-AA6D-231578894E43}" dt="2021-06-09T12:37:46.257" v="492" actId="207"/>
            <ac:spMkLst>
              <pc:docMk/>
              <pc:sldMasterMk cId="1241911007" sldId="2147483680"/>
              <pc:sldLayoutMk cId="4072145863" sldId="2147483911"/>
              <ac:spMk id="5" creationId="{32614859-339D-4BB3-B9E4-6ED077413C82}"/>
            </ac:spMkLst>
          </pc:spChg>
          <pc:spChg chg="add mod ord">
            <ac:chgData name="Hamlet Markarian" userId="4926d2b407f31d77" providerId="LiveId" clId="{BF1D10A6-C8B8-447A-AA6D-231578894E43}" dt="2021-06-09T12:37:46.257" v="492" actId="207"/>
            <ac:spMkLst>
              <pc:docMk/>
              <pc:sldMasterMk cId="1241911007" sldId="2147483680"/>
              <pc:sldLayoutMk cId="4072145863" sldId="2147483911"/>
              <ac:spMk id="6" creationId="{4D01B58B-127A-4CDA-81CA-6317764101C0}"/>
            </ac:spMkLst>
          </pc:spChg>
          <pc:spChg chg="add mod ord">
            <ac:chgData name="Hamlet Markarian" userId="4926d2b407f31d77" providerId="LiveId" clId="{BF1D10A6-C8B8-447A-AA6D-231578894E43}" dt="2021-06-09T12:37:46.257" v="492" actId="207"/>
            <ac:spMkLst>
              <pc:docMk/>
              <pc:sldMasterMk cId="1241911007" sldId="2147483680"/>
              <pc:sldLayoutMk cId="4072145863" sldId="2147483911"/>
              <ac:spMk id="7" creationId="{757ABB3D-5F2D-4CF0-8252-5BCFC881B854}"/>
            </ac:spMkLst>
          </pc:spChg>
          <pc:spChg chg="add mod ord">
            <ac:chgData name="Hamlet Markarian" userId="4926d2b407f31d77" providerId="LiveId" clId="{BF1D10A6-C8B8-447A-AA6D-231578894E43}" dt="2021-06-09T06:33:51.669" v="329" actId="167"/>
            <ac:spMkLst>
              <pc:docMk/>
              <pc:sldMasterMk cId="1241911007" sldId="2147483680"/>
              <pc:sldLayoutMk cId="4072145863" sldId="2147483911"/>
              <ac:spMk id="8" creationId="{E09BCE51-0B37-4543-B23A-1DF5A903BFBF}"/>
            </ac:spMkLst>
          </pc:spChg>
          <pc:spChg chg="add mod ord">
            <ac:chgData name="Hamlet Markarian" userId="4926d2b407f31d77" providerId="LiveId" clId="{BF1D10A6-C8B8-447A-AA6D-231578894E43}" dt="2021-06-09T06:33:51.669" v="329" actId="167"/>
            <ac:spMkLst>
              <pc:docMk/>
              <pc:sldMasterMk cId="1241911007" sldId="2147483680"/>
              <pc:sldLayoutMk cId="4072145863" sldId="2147483911"/>
              <ac:spMk id="9" creationId="{AB5CA600-1400-4437-8008-DDB6600517A8}"/>
            </ac:spMkLst>
          </pc:spChg>
          <pc:spChg chg="add mod ord">
            <ac:chgData name="Hamlet Markarian" userId="4926d2b407f31d77" providerId="LiveId" clId="{BF1D10A6-C8B8-447A-AA6D-231578894E43}" dt="2021-06-09T06:33:51.669" v="329" actId="167"/>
            <ac:spMkLst>
              <pc:docMk/>
              <pc:sldMasterMk cId="1241911007" sldId="2147483680"/>
              <pc:sldLayoutMk cId="4072145863" sldId="2147483911"/>
              <ac:spMk id="10" creationId="{A130F2A8-B2E2-461A-A7FE-66AC6B2C7DFA}"/>
            </ac:spMkLst>
          </pc:spChg>
          <pc:spChg chg="add mod ord">
            <ac:chgData name="Hamlet Markarian" userId="4926d2b407f31d77" providerId="LiveId" clId="{BF1D10A6-C8B8-447A-AA6D-231578894E43}" dt="2021-06-09T06:33:51.669" v="329" actId="167"/>
            <ac:spMkLst>
              <pc:docMk/>
              <pc:sldMasterMk cId="1241911007" sldId="2147483680"/>
              <pc:sldLayoutMk cId="4072145863" sldId="2147483911"/>
              <ac:spMk id="11" creationId="{20136780-EA76-48E7-B2A0-5A002C02DF72}"/>
            </ac:spMkLst>
          </pc:spChg>
          <pc:spChg chg="add mod ord">
            <ac:chgData name="Hamlet Markarian" userId="4926d2b407f31d77" providerId="LiveId" clId="{BF1D10A6-C8B8-447A-AA6D-231578894E43}" dt="2021-06-09T06:33:51.669" v="329" actId="167"/>
            <ac:spMkLst>
              <pc:docMk/>
              <pc:sldMasterMk cId="1241911007" sldId="2147483680"/>
              <pc:sldLayoutMk cId="4072145863" sldId="2147483911"/>
              <ac:spMk id="12" creationId="{94AC76C0-73B8-4046-8402-D29569F8535A}"/>
            </ac:spMkLst>
          </pc:spChg>
          <pc:spChg chg="add mod ord">
            <ac:chgData name="Hamlet Markarian" userId="4926d2b407f31d77" providerId="LiveId" clId="{BF1D10A6-C8B8-447A-AA6D-231578894E43}" dt="2021-06-09T08:30:24.366" v="421"/>
            <ac:spMkLst>
              <pc:docMk/>
              <pc:sldMasterMk cId="1241911007" sldId="2147483680"/>
              <pc:sldLayoutMk cId="4072145863" sldId="2147483911"/>
              <ac:spMk id="13" creationId="{07791FAE-D2BE-49B1-9590-6ADA1931869D}"/>
            </ac:spMkLst>
          </pc:spChg>
          <pc:spChg chg="add mod ord">
            <ac:chgData name="Hamlet Markarian" userId="4926d2b407f31d77" providerId="LiveId" clId="{BF1D10A6-C8B8-447A-AA6D-231578894E43}" dt="2021-06-09T08:30:37.877" v="426"/>
            <ac:spMkLst>
              <pc:docMk/>
              <pc:sldMasterMk cId="1241911007" sldId="2147483680"/>
              <pc:sldLayoutMk cId="4072145863" sldId="2147483911"/>
              <ac:spMk id="14" creationId="{9E2D0D05-F5EC-4D99-917E-208301583958}"/>
            </ac:spMkLst>
          </pc:spChg>
          <pc:spChg chg="add mod ord">
            <ac:chgData name="Hamlet Markarian" userId="4926d2b407f31d77" providerId="LiveId" clId="{BF1D10A6-C8B8-447A-AA6D-231578894E43}" dt="2021-06-09T08:30:47.050" v="428" actId="6549"/>
            <ac:spMkLst>
              <pc:docMk/>
              <pc:sldMasterMk cId="1241911007" sldId="2147483680"/>
              <pc:sldLayoutMk cId="4072145863" sldId="2147483911"/>
              <ac:spMk id="15" creationId="{11F445B3-4A8A-4F96-BB0E-A1541283F662}"/>
            </ac:spMkLst>
          </pc:spChg>
          <pc:spChg chg="add mod ord">
            <ac:chgData name="Hamlet Markarian" userId="4926d2b407f31d77" providerId="LiveId" clId="{BF1D10A6-C8B8-447A-AA6D-231578894E43}" dt="2021-06-09T06:43:56.765" v="412" actId="1037"/>
            <ac:spMkLst>
              <pc:docMk/>
              <pc:sldMasterMk cId="1241911007" sldId="2147483680"/>
              <pc:sldLayoutMk cId="4072145863" sldId="2147483911"/>
              <ac:spMk id="20" creationId="{278BA5FC-5599-4AF9-83ED-20988D677D5E}"/>
            </ac:spMkLst>
          </pc:spChg>
          <pc:spChg chg="add mod ord">
            <ac:chgData name="Hamlet Markarian" userId="4926d2b407f31d77" providerId="LiveId" clId="{BF1D10A6-C8B8-447A-AA6D-231578894E43}" dt="2021-06-09T06:43:56.765" v="412" actId="1037"/>
            <ac:spMkLst>
              <pc:docMk/>
              <pc:sldMasterMk cId="1241911007" sldId="2147483680"/>
              <pc:sldLayoutMk cId="4072145863" sldId="2147483911"/>
              <ac:spMk id="21" creationId="{4A39D9F2-5472-4BC8-B2AC-1577E24B842B}"/>
            </ac:spMkLst>
          </pc:spChg>
          <pc:spChg chg="add mod ord">
            <ac:chgData name="Hamlet Markarian" userId="4926d2b407f31d77" providerId="LiveId" clId="{BF1D10A6-C8B8-447A-AA6D-231578894E43}" dt="2021-06-09T06:43:56.765" v="412" actId="1037"/>
            <ac:spMkLst>
              <pc:docMk/>
              <pc:sldMasterMk cId="1241911007" sldId="2147483680"/>
              <pc:sldLayoutMk cId="4072145863" sldId="2147483911"/>
              <ac:spMk id="22" creationId="{04BC910D-8563-4DC0-AA04-19234E296678}"/>
            </ac:spMkLst>
          </pc:spChg>
          <pc:spChg chg="add mod ord">
            <ac:chgData name="Hamlet Markarian" userId="4926d2b407f31d77" providerId="LiveId" clId="{BF1D10A6-C8B8-447A-AA6D-231578894E43}" dt="2021-06-09T06:43:56.765" v="412" actId="1037"/>
            <ac:spMkLst>
              <pc:docMk/>
              <pc:sldMasterMk cId="1241911007" sldId="2147483680"/>
              <pc:sldLayoutMk cId="4072145863" sldId="2147483911"/>
              <ac:spMk id="23" creationId="{9931CA9F-AF69-4773-AE48-483E901E0F31}"/>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25" creationId="{6D21352B-D194-4167-AC43-55EDB61FB584}"/>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26" creationId="{09921CD0-BD92-4763-A017-8E467E29CA1C}"/>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27" creationId="{255EE215-328A-4B19-91D8-1102247A49B2}"/>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28" creationId="{DB10562A-A89A-44D4-8730-BF90E4F5D9FA}"/>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29" creationId="{E46C9DE9-F272-46F4-8FB3-9A1460DDCE56}"/>
            </ac:spMkLst>
          </pc:spChg>
          <pc:spChg chg="mod">
            <ac:chgData name="Hamlet Markarian" userId="4926d2b407f31d77" providerId="LiveId" clId="{BF1D10A6-C8B8-447A-AA6D-231578894E43}" dt="2021-06-09T06:33:49.173" v="328"/>
            <ac:spMkLst>
              <pc:docMk/>
              <pc:sldMasterMk cId="1241911007" sldId="2147483680"/>
              <pc:sldLayoutMk cId="4072145863" sldId="2147483911"/>
              <ac:spMk id="30" creationId="{831A4862-7841-444C-B8FE-12132533B7D3}"/>
            </ac:spMkLst>
          </pc:spChg>
          <pc:grpChg chg="add mod ord">
            <ac:chgData name="Hamlet Markarian" userId="4926d2b407f31d77" providerId="LiveId" clId="{BF1D10A6-C8B8-447A-AA6D-231578894E43}" dt="2021-06-09T06:33:55.176" v="330" actId="167"/>
            <ac:grpSpMkLst>
              <pc:docMk/>
              <pc:sldMasterMk cId="1241911007" sldId="2147483680"/>
              <pc:sldLayoutMk cId="4072145863" sldId="2147483911"/>
              <ac:grpSpMk id="24" creationId="{480D62E5-8451-4208-9507-3E7AD0EF9C38}"/>
            </ac:grpSpMkLst>
          </pc:grpChg>
          <pc:picChg chg="add mod ord">
            <ac:chgData name="Hamlet Markarian" userId="4926d2b407f31d77" providerId="LiveId" clId="{BF1D10A6-C8B8-447A-AA6D-231578894E43}" dt="2021-06-09T06:33:51.669" v="329" actId="167"/>
            <ac:picMkLst>
              <pc:docMk/>
              <pc:sldMasterMk cId="1241911007" sldId="2147483680"/>
              <pc:sldLayoutMk cId="4072145863" sldId="2147483911"/>
              <ac:picMk id="16" creationId="{77A8745F-41B0-46BB-BE44-D48E6AB61B13}"/>
            </ac:picMkLst>
          </pc:picChg>
          <pc:picChg chg="add mod ord">
            <ac:chgData name="Hamlet Markarian" userId="4926d2b407f31d77" providerId="LiveId" clId="{BF1D10A6-C8B8-447A-AA6D-231578894E43}" dt="2021-06-09T08:35:33.710" v="473" actId="14826"/>
            <ac:picMkLst>
              <pc:docMk/>
              <pc:sldMasterMk cId="1241911007" sldId="2147483680"/>
              <pc:sldLayoutMk cId="4072145863" sldId="2147483911"/>
              <ac:picMk id="17" creationId="{D976933B-82FB-4213-9484-2BADEA639592}"/>
            </ac:picMkLst>
          </pc:picChg>
          <pc:picChg chg="add mod ord">
            <ac:chgData name="Hamlet Markarian" userId="4926d2b407f31d77" providerId="LiveId" clId="{BF1D10A6-C8B8-447A-AA6D-231578894E43}" dt="2021-06-09T08:34:44.378" v="472" actId="207"/>
            <ac:picMkLst>
              <pc:docMk/>
              <pc:sldMasterMk cId="1241911007" sldId="2147483680"/>
              <pc:sldLayoutMk cId="4072145863" sldId="2147483911"/>
              <ac:picMk id="18" creationId="{3702024C-D654-4B27-BF8B-CD497DF4DCAE}"/>
            </ac:picMkLst>
          </pc:picChg>
          <pc:picChg chg="add mod ord">
            <ac:chgData name="Hamlet Markarian" userId="4926d2b407f31d77" providerId="LiveId" clId="{BF1D10A6-C8B8-447A-AA6D-231578894E43}" dt="2021-06-09T06:33:51.669" v="329" actId="167"/>
            <ac:picMkLst>
              <pc:docMk/>
              <pc:sldMasterMk cId="1241911007" sldId="2147483680"/>
              <pc:sldLayoutMk cId="4072145863" sldId="2147483911"/>
              <ac:picMk id="19" creationId="{667A728E-50B8-4EC6-9F11-9F87342B8E54}"/>
            </ac:picMkLst>
          </pc:picChg>
          <pc:picChg chg="add mod">
            <ac:chgData name="Hamlet Markarian" userId="4926d2b407f31d77" providerId="LiveId" clId="{BF1D10A6-C8B8-447A-AA6D-231578894E43}" dt="2021-06-09T08:34:44.378" v="472" actId="207"/>
            <ac:picMkLst>
              <pc:docMk/>
              <pc:sldMasterMk cId="1241911007" sldId="2147483680"/>
              <pc:sldLayoutMk cId="4072145863" sldId="2147483911"/>
              <ac:picMk id="31" creationId="{DC6B931E-A0C8-41C2-A8C9-64A1B058982B}"/>
            </ac:picMkLst>
          </pc:picChg>
          <pc:picChg chg="add mod">
            <ac:chgData name="Hamlet Markarian" userId="4926d2b407f31d77" providerId="LiveId" clId="{BF1D10A6-C8B8-447A-AA6D-231578894E43}" dt="2021-06-09T08:34:32.552" v="470" actId="571"/>
            <ac:picMkLst>
              <pc:docMk/>
              <pc:sldMasterMk cId="1241911007" sldId="2147483680"/>
              <pc:sldLayoutMk cId="4072145863" sldId="2147483911"/>
              <ac:picMk id="32" creationId="{2D01B2CF-9438-41A8-A159-8FC50DAA2ED7}"/>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F493751-17AE-4B04-BEDA-33B10617D37B}"/>
              </a:ext>
            </a:extLst>
          </p:cNvPr>
          <p:cNvSpPr>
            <a:spLocks noGrp="1"/>
          </p:cNvSpPr>
          <p:nvPr>
            <p:ph type="hdr" sz="quarter"/>
          </p:nvPr>
        </p:nvSpPr>
        <p:spPr>
          <a:xfrm>
            <a:off x="1" y="1"/>
            <a:ext cx="2945660" cy="498135"/>
          </a:xfrm>
          <a:prstGeom prst="rect">
            <a:avLst/>
          </a:prstGeom>
        </p:spPr>
        <p:txBody>
          <a:bodyPr vert="horz" lIns="91424" tIns="45712" rIns="91424" bIns="45712" rtlCol="0"/>
          <a:lstStyle>
            <a:lvl1pPr algn="l">
              <a:defRPr sz="1200"/>
            </a:lvl1pPr>
          </a:lstStyle>
          <a:p>
            <a:endParaRPr lang="ru-RU"/>
          </a:p>
        </p:txBody>
      </p:sp>
      <p:sp>
        <p:nvSpPr>
          <p:cNvPr id="3" name="Date Placeholder 2">
            <a:extLst>
              <a:ext uri="{FF2B5EF4-FFF2-40B4-BE49-F238E27FC236}">
                <a16:creationId xmlns:a16="http://schemas.microsoft.com/office/drawing/2014/main" xmlns="" id="{51CF625E-33B0-4757-9E05-4FB095443282}"/>
              </a:ext>
            </a:extLst>
          </p:cNvPr>
          <p:cNvSpPr>
            <a:spLocks noGrp="1"/>
          </p:cNvSpPr>
          <p:nvPr>
            <p:ph type="dt" sz="quarter" idx="1"/>
          </p:nvPr>
        </p:nvSpPr>
        <p:spPr>
          <a:xfrm>
            <a:off x="3850445" y="1"/>
            <a:ext cx="2945660" cy="498135"/>
          </a:xfrm>
          <a:prstGeom prst="rect">
            <a:avLst/>
          </a:prstGeom>
        </p:spPr>
        <p:txBody>
          <a:bodyPr vert="horz" lIns="91424" tIns="45712" rIns="91424" bIns="45712" rtlCol="0"/>
          <a:lstStyle>
            <a:lvl1pPr algn="r">
              <a:defRPr sz="1200"/>
            </a:lvl1pPr>
          </a:lstStyle>
          <a:p>
            <a:fld id="{38F8E485-5B6B-40C0-BA1C-CA1B118F9D6C}" type="datetimeFigureOut">
              <a:rPr lang="ru-RU" smtClean="0"/>
              <a:t>19.04.2024</a:t>
            </a:fld>
            <a:endParaRPr lang="ru-RU"/>
          </a:p>
        </p:txBody>
      </p:sp>
      <p:sp>
        <p:nvSpPr>
          <p:cNvPr id="4" name="Footer Placeholder 3">
            <a:extLst>
              <a:ext uri="{FF2B5EF4-FFF2-40B4-BE49-F238E27FC236}">
                <a16:creationId xmlns:a16="http://schemas.microsoft.com/office/drawing/2014/main" xmlns="" id="{C63880F9-BC18-410F-9596-FD72C9E18AF0}"/>
              </a:ext>
            </a:extLst>
          </p:cNvPr>
          <p:cNvSpPr>
            <a:spLocks noGrp="1"/>
          </p:cNvSpPr>
          <p:nvPr>
            <p:ph type="ftr" sz="quarter" idx="2"/>
          </p:nvPr>
        </p:nvSpPr>
        <p:spPr>
          <a:xfrm>
            <a:off x="1" y="9430092"/>
            <a:ext cx="2945660" cy="498134"/>
          </a:xfrm>
          <a:prstGeom prst="rect">
            <a:avLst/>
          </a:prstGeom>
        </p:spPr>
        <p:txBody>
          <a:bodyPr vert="horz" lIns="91424" tIns="45712" rIns="91424" bIns="45712" rtlCol="0" anchor="b"/>
          <a:lstStyle>
            <a:lvl1pPr algn="l">
              <a:defRPr sz="1200"/>
            </a:lvl1pPr>
          </a:lstStyle>
          <a:p>
            <a:endParaRPr lang="ru-RU"/>
          </a:p>
        </p:txBody>
      </p:sp>
      <p:sp>
        <p:nvSpPr>
          <p:cNvPr id="5" name="Slide Number Placeholder 4">
            <a:extLst>
              <a:ext uri="{FF2B5EF4-FFF2-40B4-BE49-F238E27FC236}">
                <a16:creationId xmlns:a16="http://schemas.microsoft.com/office/drawing/2014/main" xmlns="" id="{87D0DCDF-A49E-4F94-9E19-5FC32221D56B}"/>
              </a:ext>
            </a:extLst>
          </p:cNvPr>
          <p:cNvSpPr>
            <a:spLocks noGrp="1"/>
          </p:cNvSpPr>
          <p:nvPr>
            <p:ph type="sldNum" sz="quarter" idx="3"/>
          </p:nvPr>
        </p:nvSpPr>
        <p:spPr>
          <a:xfrm>
            <a:off x="3850445" y="9430092"/>
            <a:ext cx="2945660" cy="498134"/>
          </a:xfrm>
          <a:prstGeom prst="rect">
            <a:avLst/>
          </a:prstGeom>
        </p:spPr>
        <p:txBody>
          <a:bodyPr vert="horz" lIns="91424" tIns="45712" rIns="91424" bIns="45712" rtlCol="0" anchor="b"/>
          <a:lstStyle>
            <a:lvl1pPr algn="r">
              <a:defRPr sz="1200"/>
            </a:lvl1pPr>
          </a:lstStyle>
          <a:p>
            <a:fld id="{B9969B41-3572-4155-A736-03067409F92E}" type="slidenum">
              <a:rPr lang="ru-RU" smtClean="0"/>
              <a:t>‹#›</a:t>
            </a:fld>
            <a:endParaRPr lang="ru-RU"/>
          </a:p>
        </p:txBody>
      </p:sp>
    </p:spTree>
    <p:extLst>
      <p:ext uri="{BB962C8B-B14F-4D97-AF65-F5344CB8AC3E}">
        <p14:creationId xmlns:p14="http://schemas.microsoft.com/office/powerpoint/2010/main" val="198327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5660" cy="496411"/>
          </a:xfrm>
          <a:prstGeom prst="rect">
            <a:avLst/>
          </a:prstGeom>
        </p:spPr>
        <p:txBody>
          <a:bodyPr vert="horz" lIns="91424" tIns="45712" rIns="91424" bIns="45712" rtlCol="0"/>
          <a:lstStyle>
            <a:lvl1pPr algn="l">
              <a:defRPr sz="1200"/>
            </a:lvl1pPr>
          </a:lstStyle>
          <a:p>
            <a:endParaRPr lang="en-US"/>
          </a:p>
        </p:txBody>
      </p:sp>
      <p:sp>
        <p:nvSpPr>
          <p:cNvPr id="3" name="Date Placeholder 2"/>
          <p:cNvSpPr>
            <a:spLocks noGrp="1"/>
          </p:cNvSpPr>
          <p:nvPr>
            <p:ph type="dt" idx="1"/>
          </p:nvPr>
        </p:nvSpPr>
        <p:spPr>
          <a:xfrm>
            <a:off x="3850445" y="2"/>
            <a:ext cx="2945660" cy="496411"/>
          </a:xfrm>
          <a:prstGeom prst="rect">
            <a:avLst/>
          </a:prstGeom>
        </p:spPr>
        <p:txBody>
          <a:bodyPr vert="horz" lIns="91424" tIns="45712" rIns="91424" bIns="45712" rtlCol="0"/>
          <a:lstStyle>
            <a:lvl1pPr algn="r">
              <a:defRPr sz="1200"/>
            </a:lvl1pPr>
          </a:lstStyle>
          <a:p>
            <a:fld id="{03A1D146-B4E0-1741-B9EE-9789392EFCC4}" type="datetimeFigureOut">
              <a:rPr lang="en-US" smtClean="0"/>
              <a:t>4/19/2024</a:t>
            </a:fld>
            <a:endParaRPr lang="en-US"/>
          </a:p>
        </p:txBody>
      </p:sp>
      <p:sp>
        <p:nvSpPr>
          <p:cNvPr id="4" name="Slide Image Placeholder 3"/>
          <p:cNvSpPr>
            <a:spLocks noGrp="1" noRot="1" noChangeAspect="1"/>
          </p:cNvSpPr>
          <p:nvPr>
            <p:ph type="sldImg" idx="2"/>
          </p:nvPr>
        </p:nvSpPr>
        <p:spPr>
          <a:xfrm>
            <a:off x="2109788" y="744538"/>
            <a:ext cx="2578100" cy="3722687"/>
          </a:xfrm>
          <a:prstGeom prst="rect">
            <a:avLst/>
          </a:prstGeom>
          <a:noFill/>
          <a:ln w="12700">
            <a:solidFill>
              <a:prstClr val="black"/>
            </a:solidFill>
          </a:ln>
        </p:spPr>
        <p:txBody>
          <a:bodyPr vert="horz" lIns="91424" tIns="45712" rIns="91424" bIns="45712" rtlCol="0" anchor="ctr"/>
          <a:lstStyle/>
          <a:p>
            <a:endParaRPr lang="en-US"/>
          </a:p>
        </p:txBody>
      </p:sp>
      <p:sp>
        <p:nvSpPr>
          <p:cNvPr id="5" name="Notes Placeholder 4"/>
          <p:cNvSpPr>
            <a:spLocks noGrp="1"/>
          </p:cNvSpPr>
          <p:nvPr>
            <p:ph type="body" sz="quarter" idx="3"/>
          </p:nvPr>
        </p:nvSpPr>
        <p:spPr>
          <a:xfrm>
            <a:off x="679768" y="4715909"/>
            <a:ext cx="5438140" cy="4467701"/>
          </a:xfrm>
          <a:prstGeom prst="rect">
            <a:avLst/>
          </a:prstGeom>
        </p:spPr>
        <p:txBody>
          <a:bodyPr vert="horz" lIns="91424" tIns="45712" rIns="91424" bIns="457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30092"/>
            <a:ext cx="2945660" cy="496411"/>
          </a:xfrm>
          <a:prstGeom prst="rect">
            <a:avLst/>
          </a:prstGeom>
        </p:spPr>
        <p:txBody>
          <a:bodyPr vert="horz" lIns="91424" tIns="45712" rIns="91424" bIns="45712" rtlCol="0" anchor="b"/>
          <a:lstStyle>
            <a:lvl1pPr algn="l">
              <a:defRPr sz="1200"/>
            </a:lvl1pPr>
          </a:lstStyle>
          <a:p>
            <a:endParaRPr lang="en-US"/>
          </a:p>
        </p:txBody>
      </p:sp>
      <p:sp>
        <p:nvSpPr>
          <p:cNvPr id="7" name="Slide Number Placeholder 6"/>
          <p:cNvSpPr>
            <a:spLocks noGrp="1"/>
          </p:cNvSpPr>
          <p:nvPr>
            <p:ph type="sldNum" sz="quarter" idx="5"/>
          </p:nvPr>
        </p:nvSpPr>
        <p:spPr>
          <a:xfrm>
            <a:off x="3850445" y="9430092"/>
            <a:ext cx="2945660" cy="496411"/>
          </a:xfrm>
          <a:prstGeom prst="rect">
            <a:avLst/>
          </a:prstGeom>
        </p:spPr>
        <p:txBody>
          <a:bodyPr vert="horz" lIns="91424" tIns="45712" rIns="91424" bIns="45712" rtlCol="0" anchor="b"/>
          <a:lstStyle>
            <a:lvl1pPr algn="r">
              <a:defRPr sz="1200"/>
            </a:lvl1pPr>
          </a:lstStyle>
          <a:p>
            <a:fld id="{97863621-2E60-B848-8968-B0341E26A312}" type="slidenum">
              <a:rPr lang="en-US" smtClean="0"/>
              <a:t>‹#›</a:t>
            </a:fld>
            <a:endParaRPr lang="en-US"/>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1600" kern="1200">
        <a:solidFill>
          <a:schemeClr val="tx1"/>
        </a:solidFill>
        <a:latin typeface="+mn-lt"/>
        <a:ea typeface="+mn-ea"/>
        <a:cs typeface="+mn-cs"/>
      </a:defRPr>
    </a:lvl2pPr>
    <a:lvl3pPr marL="1219170" algn="l" defTabSz="609585" rtl="0" eaLnBrk="1" latinLnBrk="0" hangingPunct="1">
      <a:defRPr sz="1600" kern="1200">
        <a:solidFill>
          <a:schemeClr val="tx1"/>
        </a:solidFill>
        <a:latin typeface="+mn-lt"/>
        <a:ea typeface="+mn-ea"/>
        <a:cs typeface="+mn-cs"/>
      </a:defRPr>
    </a:lvl3pPr>
    <a:lvl4pPr marL="1828754" algn="l" defTabSz="609585" rtl="0" eaLnBrk="1" latinLnBrk="0" hangingPunct="1">
      <a:defRPr sz="1600" kern="1200">
        <a:solidFill>
          <a:schemeClr val="tx1"/>
        </a:solidFill>
        <a:latin typeface="+mn-lt"/>
        <a:ea typeface="+mn-ea"/>
        <a:cs typeface="+mn-cs"/>
      </a:defRPr>
    </a:lvl4pPr>
    <a:lvl5pPr marL="2438339" algn="l" defTabSz="609585" rtl="0" eaLnBrk="1" latinLnBrk="0" hangingPunct="1">
      <a:defRPr sz="1600" kern="1200">
        <a:solidFill>
          <a:schemeClr val="tx1"/>
        </a:solidFill>
        <a:latin typeface="+mn-lt"/>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75433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91" r:id="rId1"/>
  </p:sldLayoutIdLst>
  <p:txStyles>
    <p:titleStyle>
      <a:lvl1pPr algn="ctr" defTabSz="1760969" rtl="0" eaLnBrk="1" latinLnBrk="0" hangingPunct="1">
        <a:lnSpc>
          <a:spcPct val="86000"/>
        </a:lnSpc>
        <a:spcBef>
          <a:spcPct val="0"/>
        </a:spcBef>
        <a:buNone/>
        <a:defRPr sz="4044" kern="800" spc="-77">
          <a:solidFill>
            <a:schemeClr val="tx1"/>
          </a:solidFill>
          <a:latin typeface="+mj-lt"/>
          <a:ea typeface="+mj-ea"/>
          <a:cs typeface="+mj-cs"/>
        </a:defRPr>
      </a:lvl1pPr>
    </p:titleStyle>
    <p:bodyStyle>
      <a:lvl1pPr marL="330181" indent="-330181" algn="l" defTabSz="1760969" rtl="0" eaLnBrk="1" latinLnBrk="0" hangingPunct="1">
        <a:spcBef>
          <a:spcPct val="20000"/>
        </a:spcBef>
        <a:buClr>
          <a:schemeClr val="accent1"/>
        </a:buClr>
        <a:buFont typeface="Arial" panose="020B0604020202020204" pitchFamily="34" charset="0"/>
        <a:buChar char="•"/>
        <a:defRPr sz="2889" kern="800" spc="-19">
          <a:solidFill>
            <a:schemeClr val="tx1"/>
          </a:solidFill>
          <a:latin typeface="+mn-lt"/>
          <a:ea typeface="+mn-ea"/>
          <a:cs typeface="+mn-cs"/>
        </a:defRPr>
      </a:lvl1pPr>
      <a:lvl2pPr marL="663422" indent="-333240" algn="l" defTabSz="1760969" rtl="0" eaLnBrk="1" latinLnBrk="0" hangingPunct="1">
        <a:spcBef>
          <a:spcPct val="20000"/>
        </a:spcBef>
        <a:buClr>
          <a:schemeClr val="accent1"/>
        </a:buClr>
        <a:buFont typeface="Arial" panose="020B0604020202020204" pitchFamily="34" charset="0"/>
        <a:buChar char="–"/>
        <a:defRPr sz="2311" kern="800">
          <a:solidFill>
            <a:schemeClr val="tx1"/>
          </a:solidFill>
          <a:latin typeface="+mn-lt"/>
          <a:ea typeface="+mn-ea"/>
          <a:cs typeface="+mn-cs"/>
        </a:defRPr>
      </a:lvl2pPr>
      <a:lvl3pPr marL="993603" indent="-330181" algn="l" defTabSz="1760969" rtl="0" eaLnBrk="1" latinLnBrk="0" hangingPunct="1">
        <a:spcBef>
          <a:spcPct val="20000"/>
        </a:spcBef>
        <a:buClr>
          <a:schemeClr val="accent1"/>
        </a:buClr>
        <a:buFont typeface="Arial" panose="020B0604020202020204" pitchFamily="34" charset="0"/>
        <a:buChar char="•"/>
        <a:defRPr sz="2311" kern="800">
          <a:solidFill>
            <a:schemeClr val="tx1"/>
          </a:solidFill>
          <a:latin typeface="+mn-lt"/>
          <a:ea typeface="+mn-ea"/>
          <a:cs typeface="+mn-cs"/>
        </a:defRPr>
      </a:lvl3pPr>
      <a:lvl4pPr marL="1323784" indent="-330181" algn="l" defTabSz="1760969" rtl="0" eaLnBrk="1" latinLnBrk="0" hangingPunct="1">
        <a:spcBef>
          <a:spcPct val="20000"/>
        </a:spcBef>
        <a:buClr>
          <a:schemeClr val="accent1"/>
        </a:buClr>
        <a:buFont typeface="Arial" panose="020B0604020202020204" pitchFamily="34" charset="0"/>
        <a:buChar char="–"/>
        <a:defRPr sz="2311" kern="800">
          <a:solidFill>
            <a:schemeClr val="tx1"/>
          </a:solidFill>
          <a:latin typeface="+mn-lt"/>
          <a:ea typeface="+mn-ea"/>
          <a:cs typeface="+mn-cs"/>
        </a:defRPr>
      </a:lvl4pPr>
      <a:lvl5pPr marL="1653967" indent="-330181" algn="l" defTabSz="1760969" rtl="0" eaLnBrk="1" latinLnBrk="0" hangingPunct="1">
        <a:spcBef>
          <a:spcPct val="20000"/>
        </a:spcBef>
        <a:buClr>
          <a:schemeClr val="accent1"/>
        </a:buClr>
        <a:buFont typeface="Arial" panose="020B0604020202020204" pitchFamily="34" charset="0"/>
        <a:buChar char="»"/>
        <a:defRPr sz="2311" kern="800">
          <a:solidFill>
            <a:schemeClr val="tx1"/>
          </a:solidFill>
          <a:latin typeface="+mn-lt"/>
          <a:ea typeface="+mn-ea"/>
          <a:cs typeface="+mn-cs"/>
        </a:defRPr>
      </a:lvl5pPr>
      <a:lvl6pPr marL="4842663" indent="-440242" algn="l" defTabSz="1760969" rtl="0" eaLnBrk="1" latinLnBrk="0" hangingPunct="1">
        <a:spcBef>
          <a:spcPct val="20000"/>
        </a:spcBef>
        <a:buFont typeface="Arial" panose="020B0604020202020204" pitchFamily="34" charset="0"/>
        <a:buChar char="•"/>
        <a:defRPr sz="3852" kern="1200">
          <a:solidFill>
            <a:schemeClr val="tx1"/>
          </a:solidFill>
          <a:latin typeface="+mn-lt"/>
          <a:ea typeface="+mn-ea"/>
          <a:cs typeface="+mn-cs"/>
        </a:defRPr>
      </a:lvl6pPr>
      <a:lvl7pPr marL="5723148" indent="-440242" algn="l" defTabSz="1760969" rtl="0" eaLnBrk="1" latinLnBrk="0" hangingPunct="1">
        <a:spcBef>
          <a:spcPct val="20000"/>
        </a:spcBef>
        <a:buFont typeface="Arial" panose="020B0604020202020204" pitchFamily="34" charset="0"/>
        <a:buChar char="•"/>
        <a:defRPr sz="3852" kern="1200">
          <a:solidFill>
            <a:schemeClr val="tx1"/>
          </a:solidFill>
          <a:latin typeface="+mn-lt"/>
          <a:ea typeface="+mn-ea"/>
          <a:cs typeface="+mn-cs"/>
        </a:defRPr>
      </a:lvl7pPr>
      <a:lvl8pPr marL="6603632" indent="-440242" algn="l" defTabSz="1760969" rtl="0" eaLnBrk="1" latinLnBrk="0" hangingPunct="1">
        <a:spcBef>
          <a:spcPct val="20000"/>
        </a:spcBef>
        <a:buFont typeface="Arial" panose="020B0604020202020204" pitchFamily="34" charset="0"/>
        <a:buChar char="•"/>
        <a:defRPr sz="3852" kern="1200">
          <a:solidFill>
            <a:schemeClr val="tx1"/>
          </a:solidFill>
          <a:latin typeface="+mn-lt"/>
          <a:ea typeface="+mn-ea"/>
          <a:cs typeface="+mn-cs"/>
        </a:defRPr>
      </a:lvl8pPr>
      <a:lvl9pPr marL="7484115" indent="-440242" algn="l" defTabSz="1760969" rtl="0" eaLnBrk="1" latinLnBrk="0" hangingPunct="1">
        <a:spcBef>
          <a:spcPct val="20000"/>
        </a:spcBef>
        <a:buFont typeface="Arial" panose="020B0604020202020204" pitchFamily="34" charset="0"/>
        <a:buChar char="•"/>
        <a:defRPr sz="3852" kern="1200">
          <a:solidFill>
            <a:schemeClr val="tx1"/>
          </a:solidFill>
          <a:latin typeface="+mn-lt"/>
          <a:ea typeface="+mn-ea"/>
          <a:cs typeface="+mn-cs"/>
        </a:defRPr>
      </a:lvl9pPr>
    </p:bodyStyle>
    <p:otherStyle>
      <a:defPPr>
        <a:defRPr lang="en-US"/>
      </a:defPPr>
      <a:lvl1pPr marL="0" algn="l" defTabSz="1760969" rtl="0" eaLnBrk="1" latinLnBrk="0" hangingPunct="1">
        <a:defRPr sz="3467" kern="1200">
          <a:solidFill>
            <a:schemeClr val="tx1"/>
          </a:solidFill>
          <a:latin typeface="+mn-lt"/>
          <a:ea typeface="+mn-ea"/>
          <a:cs typeface="+mn-cs"/>
        </a:defRPr>
      </a:lvl1pPr>
      <a:lvl2pPr marL="880485" algn="l" defTabSz="1760969" rtl="0" eaLnBrk="1" latinLnBrk="0" hangingPunct="1">
        <a:defRPr sz="3467" kern="1200">
          <a:solidFill>
            <a:schemeClr val="tx1"/>
          </a:solidFill>
          <a:latin typeface="+mn-lt"/>
          <a:ea typeface="+mn-ea"/>
          <a:cs typeface="+mn-cs"/>
        </a:defRPr>
      </a:lvl2pPr>
      <a:lvl3pPr marL="1760969" algn="l" defTabSz="1760969" rtl="0" eaLnBrk="1" latinLnBrk="0" hangingPunct="1">
        <a:defRPr sz="3467" kern="1200">
          <a:solidFill>
            <a:schemeClr val="tx1"/>
          </a:solidFill>
          <a:latin typeface="+mn-lt"/>
          <a:ea typeface="+mn-ea"/>
          <a:cs typeface="+mn-cs"/>
        </a:defRPr>
      </a:lvl3pPr>
      <a:lvl4pPr marL="2641452" algn="l" defTabSz="1760969" rtl="0" eaLnBrk="1" latinLnBrk="0" hangingPunct="1">
        <a:defRPr sz="3467" kern="1200">
          <a:solidFill>
            <a:schemeClr val="tx1"/>
          </a:solidFill>
          <a:latin typeface="+mn-lt"/>
          <a:ea typeface="+mn-ea"/>
          <a:cs typeface="+mn-cs"/>
        </a:defRPr>
      </a:lvl4pPr>
      <a:lvl5pPr marL="3521937" algn="l" defTabSz="1760969" rtl="0" eaLnBrk="1" latinLnBrk="0" hangingPunct="1">
        <a:defRPr sz="3467" kern="1200">
          <a:solidFill>
            <a:schemeClr val="tx1"/>
          </a:solidFill>
          <a:latin typeface="+mn-lt"/>
          <a:ea typeface="+mn-ea"/>
          <a:cs typeface="+mn-cs"/>
        </a:defRPr>
      </a:lvl5pPr>
      <a:lvl6pPr marL="4402421" algn="l" defTabSz="1760969" rtl="0" eaLnBrk="1" latinLnBrk="0" hangingPunct="1">
        <a:defRPr sz="3467" kern="1200">
          <a:solidFill>
            <a:schemeClr val="tx1"/>
          </a:solidFill>
          <a:latin typeface="+mn-lt"/>
          <a:ea typeface="+mn-ea"/>
          <a:cs typeface="+mn-cs"/>
        </a:defRPr>
      </a:lvl6pPr>
      <a:lvl7pPr marL="5282906" algn="l" defTabSz="1760969" rtl="0" eaLnBrk="1" latinLnBrk="0" hangingPunct="1">
        <a:defRPr sz="3467" kern="1200">
          <a:solidFill>
            <a:schemeClr val="tx1"/>
          </a:solidFill>
          <a:latin typeface="+mn-lt"/>
          <a:ea typeface="+mn-ea"/>
          <a:cs typeface="+mn-cs"/>
        </a:defRPr>
      </a:lvl7pPr>
      <a:lvl8pPr marL="6163389" algn="l" defTabSz="1760969" rtl="0" eaLnBrk="1" latinLnBrk="0" hangingPunct="1">
        <a:defRPr sz="3467" kern="1200">
          <a:solidFill>
            <a:schemeClr val="tx1"/>
          </a:solidFill>
          <a:latin typeface="+mn-lt"/>
          <a:ea typeface="+mn-ea"/>
          <a:cs typeface="+mn-cs"/>
        </a:defRPr>
      </a:lvl8pPr>
      <a:lvl9pPr marL="7043874" algn="l" defTabSz="1760969" rtl="0" eaLnBrk="1" latinLnBrk="0" hangingPunct="1">
        <a:defRPr sz="34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NUL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NUL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9">
            <a:extLst>
              <a:ext uri="{FF2B5EF4-FFF2-40B4-BE49-F238E27FC236}">
                <a16:creationId xmlns="" xmlns:a16="http://schemas.microsoft.com/office/drawing/2014/main" id="{1190B5BC-289C-480A-9F4B-8A49BF1CA8A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548680" y="452500"/>
            <a:ext cx="1728192" cy="550516"/>
          </a:xfrm>
          <a:prstGeom prst="rect">
            <a:avLst/>
          </a:prstGeom>
        </p:spPr>
      </p:pic>
      <p:sp>
        <p:nvSpPr>
          <p:cNvPr id="31" name="TextBox 30">
            <a:extLst>
              <a:ext uri="{FF2B5EF4-FFF2-40B4-BE49-F238E27FC236}">
                <a16:creationId xmlns="" xmlns:a16="http://schemas.microsoft.com/office/drawing/2014/main" id="{4750A3A8-C3E9-42A8-A60C-787A1745C91F}"/>
              </a:ext>
            </a:extLst>
          </p:cNvPr>
          <p:cNvSpPr txBox="1"/>
          <p:nvPr/>
        </p:nvSpPr>
        <p:spPr>
          <a:xfrm>
            <a:off x="4653136" y="569893"/>
            <a:ext cx="1836979" cy="318630"/>
          </a:xfrm>
          <a:prstGeom prst="roundRect">
            <a:avLst>
              <a:gd name="adj" fmla="val 50000"/>
            </a:avLst>
          </a:prstGeom>
          <a:solidFill>
            <a:srgbClr val="00B0F0"/>
          </a:solidFill>
        </p:spPr>
        <p:txBody>
          <a:bodyPr wrap="square" lIns="72000" tIns="36000" rIns="72000" bIns="36000" rtlCol="0" anchor="ctr" anchorCtr="0">
            <a:spAutoFit/>
          </a:bodyPr>
          <a:lstStyle/>
          <a:p>
            <a:pPr algn="ctr" defTabSz="1760969">
              <a:defRPr/>
            </a:pPr>
            <a:r>
              <a:rPr lang="en-US" sz="1000" dirty="0">
                <a:solidFill>
                  <a:schemeClr val="bg1"/>
                </a:solidFill>
                <a:latin typeface="Golos Text" panose="020B0604020202020204" charset="0"/>
                <a:ea typeface="Golos Text" panose="020B0604020202020204" charset="0"/>
              </a:rPr>
              <a:t>WWW.NALOG.GOV.RU</a:t>
            </a:r>
            <a:endParaRPr lang="ru-RU" sz="1000" dirty="0">
              <a:solidFill>
                <a:schemeClr val="bg1"/>
              </a:solidFill>
              <a:latin typeface="Golos Text" panose="020B0604020202020204" charset="0"/>
              <a:ea typeface="Golos Text" panose="020B0604020202020204" charset="0"/>
            </a:endParaRPr>
          </a:p>
        </p:txBody>
      </p:sp>
      <p:pic>
        <p:nvPicPr>
          <p:cNvPr id="8" name="Graphic 7">
            <a:extLst>
              <a:ext uri="{FF2B5EF4-FFF2-40B4-BE49-F238E27FC236}">
                <a16:creationId xmlns="" xmlns:a16="http://schemas.microsoft.com/office/drawing/2014/main" id="{9E786E8E-470B-8FC9-0279-A338CA273E3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30065" y="8543916"/>
            <a:ext cx="522088" cy="874497"/>
          </a:xfrm>
          <a:prstGeom prst="rect">
            <a:avLst/>
          </a:prstGeom>
        </p:spPr>
      </p:pic>
      <p:sp>
        <p:nvSpPr>
          <p:cNvPr id="9" name="TextBox 8">
            <a:extLst>
              <a:ext uri="{FF2B5EF4-FFF2-40B4-BE49-F238E27FC236}">
                <a16:creationId xmlns="" xmlns:a16="http://schemas.microsoft.com/office/drawing/2014/main" id="{018C7F50-A01A-528F-A51D-97F217B4CAC8}"/>
              </a:ext>
            </a:extLst>
          </p:cNvPr>
          <p:cNvSpPr txBox="1"/>
          <p:nvPr/>
        </p:nvSpPr>
        <p:spPr>
          <a:xfrm>
            <a:off x="1304764" y="8746703"/>
            <a:ext cx="2928633" cy="276999"/>
          </a:xfrm>
          <a:prstGeom prst="rect">
            <a:avLst/>
          </a:prstGeom>
          <a:noFill/>
        </p:spPr>
        <p:txBody>
          <a:bodyPr wrap="square" lIns="0" tIns="0" rIns="0" bIns="0" rtlCol="0" anchor="t" anchorCtr="0">
            <a:spAutoFit/>
          </a:bodyPr>
          <a:lstStyle/>
          <a:p>
            <a:pPr>
              <a:spcAft>
                <a:spcPts val="0"/>
              </a:spcAft>
            </a:pPr>
            <a:r>
              <a:rPr lang="ru-RU" sz="1800" b="1" dirty="0">
                <a:solidFill>
                  <a:schemeClr val="tx1">
                    <a:lumMod val="75000"/>
                  </a:schemeClr>
                </a:solidFill>
                <a:latin typeface="Golos Text" panose="020B0604020202020204" charset="0"/>
                <a:ea typeface="Golos Text" panose="020B0604020202020204" charset="0"/>
              </a:rPr>
              <a:t>8 (800) 222-22-22</a:t>
            </a:r>
          </a:p>
        </p:txBody>
      </p:sp>
      <p:sp>
        <p:nvSpPr>
          <p:cNvPr id="12" name="TextBox 11">
            <a:extLst>
              <a:ext uri="{FF2B5EF4-FFF2-40B4-BE49-F238E27FC236}">
                <a16:creationId xmlns="" xmlns:a16="http://schemas.microsoft.com/office/drawing/2014/main" id="{36803C9B-417A-A22A-DFB7-5DCDEFEFA1C7}"/>
              </a:ext>
            </a:extLst>
          </p:cNvPr>
          <p:cNvSpPr txBox="1"/>
          <p:nvPr/>
        </p:nvSpPr>
        <p:spPr>
          <a:xfrm>
            <a:off x="1304206" y="9041197"/>
            <a:ext cx="2928633" cy="276999"/>
          </a:xfrm>
          <a:prstGeom prst="rect">
            <a:avLst/>
          </a:prstGeom>
          <a:noFill/>
        </p:spPr>
        <p:txBody>
          <a:bodyPr wrap="square" lIns="0" tIns="0" rIns="0" bIns="0" rtlCol="0" anchor="t" anchorCtr="0">
            <a:spAutoFit/>
          </a:bodyPr>
          <a:lstStyle/>
          <a:p>
            <a:pPr>
              <a:spcAft>
                <a:spcPts val="0"/>
              </a:spcAft>
            </a:pPr>
            <a:r>
              <a:rPr lang="ru-RU" sz="900" dirty="0">
                <a:solidFill>
                  <a:schemeClr val="tx1">
                    <a:lumMod val="75000"/>
                  </a:schemeClr>
                </a:solidFill>
                <a:latin typeface="Golos Text" panose="020B0604020202020204" charset="0"/>
                <a:ea typeface="Golos Text" panose="020B0604020202020204" charset="0"/>
              </a:rPr>
              <a:t>Бесплатный многоканальный телефон </a:t>
            </a:r>
            <a:br>
              <a:rPr lang="ru-RU" sz="900" dirty="0">
                <a:solidFill>
                  <a:schemeClr val="tx1">
                    <a:lumMod val="75000"/>
                  </a:schemeClr>
                </a:solidFill>
                <a:latin typeface="Golos Text" panose="020B0604020202020204" charset="0"/>
                <a:ea typeface="Golos Text" panose="020B0604020202020204" charset="0"/>
              </a:rPr>
            </a:br>
            <a:r>
              <a:rPr lang="ru-RU" sz="900" dirty="0">
                <a:solidFill>
                  <a:schemeClr val="tx1">
                    <a:lumMod val="75000"/>
                  </a:schemeClr>
                </a:solidFill>
                <a:latin typeface="Golos Text" panose="020B0604020202020204" charset="0"/>
                <a:ea typeface="Golos Text" panose="020B0604020202020204" charset="0"/>
              </a:rPr>
              <a:t>контакт-центра ФНС России</a:t>
            </a:r>
          </a:p>
        </p:txBody>
      </p:sp>
      <p:sp>
        <p:nvSpPr>
          <p:cNvPr id="13" name="TextBox 12">
            <a:extLst>
              <a:ext uri="{FF2B5EF4-FFF2-40B4-BE49-F238E27FC236}">
                <a16:creationId xmlns="" xmlns:a16="http://schemas.microsoft.com/office/drawing/2014/main" id="{36F83436-F0CF-7F21-47AE-DFA8FF65D3D5}"/>
              </a:ext>
            </a:extLst>
          </p:cNvPr>
          <p:cNvSpPr txBox="1"/>
          <p:nvPr/>
        </p:nvSpPr>
        <p:spPr>
          <a:xfrm>
            <a:off x="638254" y="1958686"/>
            <a:ext cx="5851861" cy="369332"/>
          </a:xfrm>
          <a:prstGeom prst="rect">
            <a:avLst/>
          </a:prstGeom>
          <a:noFill/>
        </p:spPr>
        <p:txBody>
          <a:bodyPr wrap="square" lIns="0" tIns="0" rIns="0" bIns="0" rtlCol="0" anchor="t" anchorCtr="0">
            <a:spAutoFit/>
          </a:bodyPr>
          <a:lstStyle/>
          <a:p>
            <a:pPr>
              <a:spcAft>
                <a:spcPts val="1200"/>
              </a:spcAft>
            </a:pPr>
            <a:r>
              <a:rPr lang="ru-RU" sz="1200" dirty="0">
                <a:solidFill>
                  <a:schemeClr val="tx1">
                    <a:lumMod val="75000"/>
                  </a:schemeClr>
                </a:solidFill>
                <a:latin typeface="Golos Text" panose="020B0604020202020204" charset="0"/>
                <a:ea typeface="Golos Text" panose="020B0604020202020204" charset="0"/>
              </a:rPr>
              <a:t/>
            </a:r>
            <a:br>
              <a:rPr lang="ru-RU" sz="1200" dirty="0">
                <a:solidFill>
                  <a:schemeClr val="tx1">
                    <a:lumMod val="75000"/>
                  </a:schemeClr>
                </a:solidFill>
                <a:latin typeface="Golos Text" panose="020B0604020202020204" charset="0"/>
                <a:ea typeface="Golos Text" panose="020B0604020202020204" charset="0"/>
              </a:rPr>
            </a:br>
            <a:endParaRPr lang="ru-RU" sz="1200" dirty="0">
              <a:solidFill>
                <a:schemeClr val="tx1">
                  <a:lumMod val="75000"/>
                </a:schemeClr>
              </a:solidFill>
              <a:latin typeface="Golos Text" panose="020B0604020202020204" charset="0"/>
              <a:ea typeface="Golos Text" panose="020B0604020202020204" charset="0"/>
            </a:endParaRPr>
          </a:p>
        </p:txBody>
      </p:sp>
      <p:graphicFrame>
        <p:nvGraphicFramePr>
          <p:cNvPr id="22" name="Таблица 21"/>
          <p:cNvGraphicFramePr>
            <a:graphicFrameLocks noGrp="1"/>
          </p:cNvGraphicFramePr>
          <p:nvPr>
            <p:extLst>
              <p:ext uri="{D42A27DB-BD31-4B8C-83A1-F6EECF244321}">
                <p14:modId xmlns:p14="http://schemas.microsoft.com/office/powerpoint/2010/main" val="2561457752"/>
              </p:ext>
            </p:extLst>
          </p:nvPr>
        </p:nvGraphicFramePr>
        <p:xfrm>
          <a:off x="459128" y="2328018"/>
          <a:ext cx="5722717" cy="623343"/>
        </p:xfrm>
        <a:graphic>
          <a:graphicData uri="http://schemas.openxmlformats.org/drawingml/2006/table">
            <a:tbl>
              <a:tblPr firstRow="1" firstCol="1" bandRow="1" bandCol="1">
                <a:tableStyleId>{5C22544A-7EE6-4342-B048-85BDC9FD1C3A}</a:tableStyleId>
              </a:tblPr>
              <a:tblGrid>
                <a:gridCol w="411910"/>
                <a:gridCol w="5310807"/>
              </a:tblGrid>
              <a:tr h="318543">
                <a:tc>
                  <a:txBody>
                    <a:bodyPr/>
                    <a:lstStyle/>
                    <a:p>
                      <a:pPr algn="l">
                        <a:spcAft>
                          <a:spcPts val="0"/>
                        </a:spcAft>
                      </a:pPr>
                      <a:r>
                        <a:rPr lang="ru-RU" sz="1000" dirty="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rPr>
                        <a:t>№ п/п</a:t>
                      </a:r>
                    </a:p>
                  </a:txBody>
                  <a:tcPr marL="59727" marR="59727" marT="0" marB="0" anchor="ctr">
                    <a:solidFill>
                      <a:schemeClr val="bg1">
                        <a:lumMod val="85000"/>
                      </a:schemeClr>
                    </a:solidFill>
                  </a:tcPr>
                </a:tc>
                <a:tc>
                  <a:txBody>
                    <a:bodyPr/>
                    <a:lstStyle/>
                    <a:p>
                      <a:pPr indent="342900" algn="l">
                        <a:spcAft>
                          <a:spcPts val="0"/>
                        </a:spcAft>
                      </a:pPr>
                      <a:r>
                        <a:rPr lang="ru-RU" sz="1000" dirty="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rPr>
                        <a:t>Наименование государственной услуги</a:t>
                      </a:r>
                    </a:p>
                  </a:txBody>
                  <a:tcPr marL="59727" marR="59727" marT="0" marB="0" anchor="ctr">
                    <a:solidFill>
                      <a:schemeClr val="bg1">
                        <a:lumMod val="85000"/>
                      </a:schemeClr>
                    </a:solidFill>
                  </a:tcPr>
                </a:tc>
              </a:tr>
              <a:tr h="265453">
                <a:tc>
                  <a:txBody>
                    <a:bodyPr/>
                    <a:lstStyle/>
                    <a:p>
                      <a:pPr algn="l">
                        <a:spcAft>
                          <a:spcPts val="0"/>
                        </a:spcAft>
                      </a:pPr>
                      <a:r>
                        <a:rPr lang="ru-RU" sz="1000" dirty="0" smtClean="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rPr>
                        <a:t>1.</a:t>
                      </a:r>
                      <a:endParaRPr lang="ru-RU" sz="1000" dirty="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endParaRPr>
                    </a:p>
                  </a:txBody>
                  <a:tcPr marL="59727" marR="59727" marT="0" marB="0" anchor="ctr">
                    <a:noFill/>
                  </a:tcPr>
                </a:tc>
                <a:tc>
                  <a:txBody>
                    <a:bodyPr/>
                    <a:lstStyle/>
                    <a:p>
                      <a:pPr algn="l">
                        <a:spcAft>
                          <a:spcPts val="0"/>
                        </a:spcAft>
                      </a:pPr>
                      <a:r>
                        <a:rPr lang="ru-RU" sz="1000" dirty="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rPr>
                        <a:t>Государственная регистрация юридических лиц, физических лиц в качестве индивидуальных предпринимателей и крестьянских (фермерских) хозяйств</a:t>
                      </a:r>
                    </a:p>
                  </a:txBody>
                  <a:tcPr marL="59727" marR="59727" marT="0" marB="0" anchor="ctr">
                    <a:noFill/>
                  </a:tcPr>
                </a:tc>
              </a:tr>
            </a:tbl>
          </a:graphicData>
        </a:graphic>
      </p:graphicFrame>
      <p:sp>
        <p:nvSpPr>
          <p:cNvPr id="10" name="TextBox 9">
            <a:extLst>
              <a:ext uri="{FF2B5EF4-FFF2-40B4-BE49-F238E27FC236}">
                <a16:creationId xmlns="" xmlns:a16="http://schemas.microsoft.com/office/drawing/2014/main" id="{A3C65849-7548-4CD2-BBAE-F8D17103DB7B}"/>
              </a:ext>
            </a:extLst>
          </p:cNvPr>
          <p:cNvSpPr txBox="1"/>
          <p:nvPr/>
        </p:nvSpPr>
        <p:spPr>
          <a:xfrm>
            <a:off x="475991" y="1146025"/>
            <a:ext cx="5851861" cy="923330"/>
          </a:xfrm>
          <a:prstGeom prst="rect">
            <a:avLst/>
          </a:prstGeom>
          <a:noFill/>
        </p:spPr>
        <p:txBody>
          <a:bodyPr wrap="square" lIns="0" tIns="0" rIns="0" bIns="0" rtlCol="0" anchor="t" anchorCtr="0">
            <a:spAutoFit/>
          </a:bodyPr>
          <a:lstStyle/>
          <a:p>
            <a:r>
              <a:rPr lang="ru-RU" sz="1200" b="1" dirty="0">
                <a:latin typeface="Golos Text" panose="020B0604020202020204" charset="0"/>
                <a:ea typeface="Golos Text" panose="020B0604020202020204" charset="0"/>
              </a:rPr>
              <a:t>Перечень № 1. Перечень государственных услуг, предоставление которых организуется по принципу «одного окна» в территориальных отделах МФЦ в соответствии с </a:t>
            </a:r>
            <a:r>
              <a:rPr lang="ru-RU" sz="1200" b="1" dirty="0" smtClean="0">
                <a:latin typeface="Golos Text" panose="020B0604020202020204" charset="0"/>
                <a:ea typeface="Golos Text" panose="020B0604020202020204" charset="0"/>
              </a:rPr>
              <a:t>дополнительным Соглашением № </a:t>
            </a:r>
            <a:r>
              <a:rPr lang="ru-RU" sz="1200" b="1" dirty="0" smtClean="0">
                <a:latin typeface="Golos Text" panose="020B0604020202020204" charset="0"/>
                <a:ea typeface="Golos Text" panose="020B0604020202020204" charset="0"/>
              </a:rPr>
              <a:t> 6/01-06/007 </a:t>
            </a:r>
            <a:r>
              <a:rPr lang="en-US" sz="1200" b="1" dirty="0" smtClean="0">
                <a:latin typeface="Golos Text" panose="020B0604020202020204" charset="0"/>
                <a:ea typeface="Golos Text" panose="020B0604020202020204" charset="0"/>
              </a:rPr>
              <a:t>@</a:t>
            </a:r>
            <a:r>
              <a:rPr lang="ru-RU" sz="1200" b="1" dirty="0" smtClean="0">
                <a:latin typeface="Golos Text" panose="020B0604020202020204" charset="0"/>
                <a:ea typeface="Golos Text" panose="020B0604020202020204" charset="0"/>
              </a:rPr>
              <a:t> </a:t>
            </a:r>
            <a:r>
              <a:rPr lang="ru-RU" sz="1200" b="1" dirty="0" smtClean="0">
                <a:latin typeface="Golos Text" panose="020B0604020202020204" charset="0"/>
                <a:ea typeface="Golos Text" panose="020B0604020202020204" charset="0"/>
              </a:rPr>
              <a:t>от </a:t>
            </a:r>
            <a:r>
              <a:rPr lang="ru-RU" sz="1200" b="1" dirty="0" smtClean="0">
                <a:latin typeface="Golos Text" panose="020B0604020202020204" charset="0"/>
                <a:ea typeface="Golos Text" panose="020B0604020202020204" charset="0"/>
              </a:rPr>
              <a:t>27.12.2023 </a:t>
            </a:r>
            <a:r>
              <a:rPr lang="ru-RU" sz="1200" b="1" dirty="0" smtClean="0">
                <a:latin typeface="Golos Text" panose="020B0604020202020204" charset="0"/>
                <a:ea typeface="Golos Text" panose="020B0604020202020204" charset="0"/>
              </a:rPr>
              <a:t>г. (Соглашение о взаимодействии № 7/01-06/030</a:t>
            </a:r>
            <a:r>
              <a:rPr lang="en-US" sz="1200" b="1" dirty="0" smtClean="0">
                <a:latin typeface="Golos Text" panose="020B0604020202020204" charset="0"/>
                <a:ea typeface="Golos Text" panose="020B0604020202020204" charset="0"/>
              </a:rPr>
              <a:t>@ </a:t>
            </a:r>
            <a:r>
              <a:rPr lang="ru-RU" sz="1200" b="1" dirty="0" smtClean="0">
                <a:latin typeface="Golos Text" panose="020B0604020202020204" charset="0"/>
                <a:ea typeface="Golos Text" panose="020B0604020202020204" charset="0"/>
              </a:rPr>
              <a:t>от 24.12.2020 г.)</a:t>
            </a:r>
            <a:endParaRPr lang="ru-RU" sz="1200" dirty="0">
              <a:latin typeface="Golos Text" panose="020B0604020202020204" charset="0"/>
              <a:ea typeface="Golos Text" panose="020B0604020202020204" charset="0"/>
            </a:endParaRPr>
          </a:p>
        </p:txBody>
      </p:sp>
      <p:sp>
        <p:nvSpPr>
          <p:cNvPr id="11" name="TextBox 10">
            <a:extLst>
              <a:ext uri="{FF2B5EF4-FFF2-40B4-BE49-F238E27FC236}">
                <a16:creationId xmlns="" xmlns:a16="http://schemas.microsoft.com/office/drawing/2014/main" id="{A3C65849-7548-4CD2-BBAE-F8D17103DB7B}"/>
              </a:ext>
            </a:extLst>
          </p:cNvPr>
          <p:cNvSpPr txBox="1"/>
          <p:nvPr/>
        </p:nvSpPr>
        <p:spPr>
          <a:xfrm>
            <a:off x="478298" y="3139518"/>
            <a:ext cx="5851861" cy="923330"/>
          </a:xfrm>
          <a:prstGeom prst="rect">
            <a:avLst/>
          </a:prstGeom>
          <a:noFill/>
        </p:spPr>
        <p:txBody>
          <a:bodyPr wrap="square" lIns="0" tIns="0" rIns="0" bIns="0" rtlCol="0" anchor="t" anchorCtr="0">
            <a:spAutoFit/>
          </a:bodyPr>
          <a:lstStyle/>
          <a:p>
            <a:r>
              <a:rPr lang="ru-RU" sz="1200" b="1" dirty="0">
                <a:latin typeface="Golos Text" panose="020B0604020202020204" charset="0"/>
                <a:ea typeface="Golos Text" panose="020B0604020202020204" charset="0"/>
              </a:rPr>
              <a:t>Перечень № 2. Перечень государственных услуг, предоставление которых организуется по принципу «одного окна» в территориальных отделах МФЦ в соответствии с настоящим Соглашением, результатом предоставления которых является документ, содержащий информацию из информационных систем ФНС России</a:t>
            </a:r>
            <a:endParaRPr lang="ru-RU" sz="1200" dirty="0">
              <a:latin typeface="Golos Text" panose="020B0604020202020204" charset="0"/>
              <a:ea typeface="Golos Text" panose="020B060402020202020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4045877343"/>
              </p:ext>
            </p:extLst>
          </p:nvPr>
        </p:nvGraphicFramePr>
        <p:xfrm>
          <a:off x="459128" y="4256814"/>
          <a:ext cx="5722717" cy="3890350"/>
        </p:xfrm>
        <a:graphic>
          <a:graphicData uri="http://schemas.openxmlformats.org/drawingml/2006/table">
            <a:tbl>
              <a:tblPr firstRow="1" firstCol="1" bandRow="1" bandCol="1">
                <a:tableStyleId>{5C22544A-7EE6-4342-B048-85BDC9FD1C3A}</a:tableStyleId>
              </a:tblPr>
              <a:tblGrid>
                <a:gridCol w="333088"/>
                <a:gridCol w="5389629"/>
              </a:tblGrid>
              <a:tr h="385150">
                <a:tc>
                  <a:txBody>
                    <a:bodyPr/>
                    <a:lstStyle/>
                    <a:p>
                      <a:pPr algn="l">
                        <a:spcAft>
                          <a:spcPts val="0"/>
                        </a:spcAft>
                      </a:pPr>
                      <a:r>
                        <a:rPr lang="ru-RU" sz="1000" dirty="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rPr>
                        <a:t>№ п/п</a:t>
                      </a:r>
                    </a:p>
                  </a:txBody>
                  <a:tcPr marL="59727" marR="59727" marT="0" marB="0" anchor="ctr">
                    <a:noFill/>
                  </a:tcPr>
                </a:tc>
                <a:tc>
                  <a:txBody>
                    <a:bodyPr/>
                    <a:lstStyle/>
                    <a:p>
                      <a:pPr indent="342900" algn="l">
                        <a:spcAft>
                          <a:spcPts val="0"/>
                        </a:spcAft>
                      </a:pPr>
                      <a:r>
                        <a:rPr lang="ru-RU" sz="1000" dirty="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rPr>
                        <a:t>Наименование государственной услуги</a:t>
                      </a:r>
                    </a:p>
                  </a:txBody>
                  <a:tcPr marL="59727" marR="59727" marT="0" marB="0" anchor="ctr">
                    <a:noFill/>
                  </a:tcPr>
                </a:tc>
              </a:tr>
              <a:tr h="472838">
                <a:tc>
                  <a:txBody>
                    <a:bodyPr/>
                    <a:lstStyle/>
                    <a:p>
                      <a:pPr algn="l">
                        <a:spcAft>
                          <a:spcPts val="0"/>
                        </a:spcAft>
                      </a:pPr>
                      <a:r>
                        <a:rPr lang="ru-RU" sz="1000" dirty="0" smtClean="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rPr>
                        <a:t>1.</a:t>
                      </a:r>
                      <a:endParaRPr lang="ru-RU" sz="1000" dirty="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endParaRPr>
                    </a:p>
                  </a:txBody>
                  <a:tcPr marL="59727" marR="59727" marT="0" marB="0" anchor="ctr">
                    <a:noFill/>
                  </a:tcPr>
                </a:tc>
                <a:tc>
                  <a:txBody>
                    <a:bodyPr/>
                    <a:lstStyle/>
                    <a:p>
                      <a:pPr algn="l">
                        <a:spcAft>
                          <a:spcPts val="0"/>
                        </a:spcAft>
                      </a:pPr>
                      <a:r>
                        <a:rPr lang="ru-RU" sz="1000" kern="1200" dirty="0" smtClean="0">
                          <a:solidFill>
                            <a:schemeClr val="dk1"/>
                          </a:solidFill>
                          <a:effectLst/>
                          <a:latin typeface="Golos Text" panose="020B0503020202020204" pitchFamily="34" charset="0"/>
                          <a:ea typeface="Golos Text" panose="020B0503020202020204" pitchFamily="34" charset="0"/>
                          <a:cs typeface="Roboto Condensed" panose="02000000000000000000" pitchFamily="2" charset="0"/>
                        </a:rPr>
                        <a:t>Бесплатное информирование (в том числе в письменной форме) налогоплательщиков, плательщиков сборов, плательщиков страховых взносов и налоговых агентов о действующих налогах и сборах, страховых взносах, законодательстве Российской Федерации о налогах и сборах и принятых в соответствии с ним нормативных правовых актах, порядке исчисления и уплаты налогов и сборов, страховых взносов, правах и обязанностях налогоплательщиков, плательщиков сборов, плательщиков страховых взносов и налоговых агентов, полномочиях налоговых органов и их должностных лиц (в части приема запроса и выдачи справки об исполнении налогоплательщиком (плательщиком сборов, плательщиком страховых взносов, налоговым агентом) обязанности по уплате налогов, сборов, страховых взносов, пеней, штрафов, процентов)</a:t>
                      </a:r>
                      <a:endParaRPr lang="ru-RU" sz="1000" dirty="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endParaRPr>
                    </a:p>
                  </a:txBody>
                  <a:tcPr marL="59727" marR="59727" marT="0" marB="0">
                    <a:noFill/>
                  </a:tcPr>
                </a:tc>
              </a:tr>
              <a:tr h="132726">
                <a:tc>
                  <a:txBody>
                    <a:bodyPr/>
                    <a:lstStyle/>
                    <a:p>
                      <a:pPr algn="l">
                        <a:spcAft>
                          <a:spcPts val="0"/>
                        </a:spcAft>
                      </a:pPr>
                      <a:r>
                        <a:rPr lang="ru-RU" sz="1000" dirty="0" smtClean="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rPr>
                        <a:t>2.</a:t>
                      </a:r>
                      <a:endParaRPr lang="ru-RU" sz="1000" dirty="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endParaRPr>
                    </a:p>
                  </a:txBody>
                  <a:tcPr marL="59727" marR="59727" marT="0" marB="0" anchor="ctr">
                    <a:noFill/>
                  </a:tcPr>
                </a:tc>
                <a:tc>
                  <a:txBody>
                    <a:bodyPr/>
                    <a:lstStyle/>
                    <a:p>
                      <a:pPr algn="l">
                        <a:spcAft>
                          <a:spcPts val="0"/>
                        </a:spcAft>
                      </a:pPr>
                      <a:r>
                        <a:rPr lang="ru-RU" sz="1000" dirty="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rPr>
                        <a:t>Предоставление заинтересованным лицам сведений, содержащихся в реестре дисквалифицированных лиц</a:t>
                      </a:r>
                    </a:p>
                  </a:txBody>
                  <a:tcPr marL="59727" marR="59727" marT="0" marB="0">
                    <a:noFill/>
                  </a:tcPr>
                </a:tc>
              </a:tr>
              <a:tr h="243548">
                <a:tc>
                  <a:txBody>
                    <a:bodyPr/>
                    <a:lstStyle/>
                    <a:p>
                      <a:pPr algn="l">
                        <a:spcAft>
                          <a:spcPts val="0"/>
                        </a:spcAft>
                      </a:pPr>
                      <a:r>
                        <a:rPr lang="ru-RU" sz="1000" dirty="0" smtClean="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rPr>
                        <a:t>3.</a:t>
                      </a:r>
                      <a:endParaRPr lang="ru-RU" sz="1000" dirty="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endParaRPr>
                    </a:p>
                  </a:txBody>
                  <a:tcPr marL="59727" marR="59727" marT="0" marB="0" anchor="ctr">
                    <a:noFill/>
                  </a:tcPr>
                </a:tc>
                <a:tc>
                  <a:txBody>
                    <a:bodyPr/>
                    <a:lstStyle/>
                    <a:p>
                      <a:pPr algn="l">
                        <a:spcAft>
                          <a:spcPts val="0"/>
                        </a:spcAft>
                      </a:pPr>
                      <a:r>
                        <a:rPr lang="ru-RU" sz="1000" dirty="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rPr>
                        <a:t>Предоставление выписки из Единого государственного реестра налогоплательщиков (в части предоставления по запросам физических и юридических лиц выписок из указанного реестра, за исключением сведений, содержащих налоговую тайну)</a:t>
                      </a:r>
                    </a:p>
                  </a:txBody>
                  <a:tcPr marL="59727" marR="59727" marT="0" marB="0">
                    <a:noFill/>
                  </a:tcPr>
                </a:tc>
              </a:tr>
              <a:tr h="398179">
                <a:tc>
                  <a:txBody>
                    <a:bodyPr/>
                    <a:lstStyle/>
                    <a:p>
                      <a:pPr algn="l">
                        <a:spcAft>
                          <a:spcPts val="0"/>
                        </a:spcAft>
                      </a:pPr>
                      <a:r>
                        <a:rPr lang="ru-RU" sz="1000" dirty="0" smtClean="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rPr>
                        <a:t>4.</a:t>
                      </a:r>
                      <a:endParaRPr lang="ru-RU" sz="1000" dirty="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endParaRPr>
                    </a:p>
                  </a:txBody>
                  <a:tcPr marL="59727" marR="59727" marT="0" marB="0" anchor="ctr">
                    <a:noFill/>
                  </a:tcPr>
                </a:tc>
                <a:tc>
                  <a:txBody>
                    <a:bodyPr/>
                    <a:lstStyle/>
                    <a:p>
                      <a:pPr algn="l">
                        <a:spcAft>
                          <a:spcPts val="0"/>
                        </a:spcAft>
                      </a:pPr>
                      <a:r>
                        <a:rPr lang="ru-RU" sz="1000" kern="1200" dirty="0" smtClean="0">
                          <a:solidFill>
                            <a:schemeClr val="dk1"/>
                          </a:solidFill>
                          <a:effectLst/>
                          <a:latin typeface="Golos Text" panose="020B0503020202020204" pitchFamily="34" charset="0"/>
                          <a:ea typeface="Golos Text" panose="020B0503020202020204" pitchFamily="34" charset="0"/>
                          <a:cs typeface="Roboto Condensed" panose="02000000000000000000" pitchFamily="2" charset="0"/>
                        </a:rPr>
                        <a:t>Предоставление сведений и документов, содержащихся в Едином государственном реестре юридических лиц и Едином государственном реестре индивидуальных предпринимателей (в части предоставления по запросам физических и юридических лиц выписок из указанных реестров, за исключением выписок, содержащих сведения ограниченного доступа</a:t>
                      </a:r>
                      <a:endParaRPr lang="ru-RU" sz="1000" dirty="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endParaRPr>
                    </a:p>
                  </a:txBody>
                  <a:tcPr marL="59727" marR="59727" marT="0" marB="0">
                    <a:noFill/>
                  </a:tcPr>
                </a:tc>
              </a:tr>
            </a:tbl>
          </a:graphicData>
        </a:graphic>
      </p:graphicFrame>
    </p:spTree>
    <p:extLst>
      <p:ext uri="{BB962C8B-B14F-4D97-AF65-F5344CB8AC3E}">
        <p14:creationId xmlns:p14="http://schemas.microsoft.com/office/powerpoint/2010/main" val="507877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9">
            <a:extLst>
              <a:ext uri="{FF2B5EF4-FFF2-40B4-BE49-F238E27FC236}">
                <a16:creationId xmlns="" xmlns:a16="http://schemas.microsoft.com/office/drawing/2014/main" id="{1190B5BC-289C-480A-9F4B-8A49BF1CA8A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548680" y="452500"/>
            <a:ext cx="1728192" cy="550516"/>
          </a:xfrm>
          <a:prstGeom prst="rect">
            <a:avLst/>
          </a:prstGeom>
        </p:spPr>
      </p:pic>
      <p:sp>
        <p:nvSpPr>
          <p:cNvPr id="31" name="TextBox 30">
            <a:extLst>
              <a:ext uri="{FF2B5EF4-FFF2-40B4-BE49-F238E27FC236}">
                <a16:creationId xmlns="" xmlns:a16="http://schemas.microsoft.com/office/drawing/2014/main" id="{4750A3A8-C3E9-42A8-A60C-787A1745C91F}"/>
              </a:ext>
            </a:extLst>
          </p:cNvPr>
          <p:cNvSpPr txBox="1"/>
          <p:nvPr/>
        </p:nvSpPr>
        <p:spPr>
          <a:xfrm>
            <a:off x="4653136" y="569893"/>
            <a:ext cx="1836979" cy="318630"/>
          </a:xfrm>
          <a:prstGeom prst="roundRect">
            <a:avLst>
              <a:gd name="adj" fmla="val 50000"/>
            </a:avLst>
          </a:prstGeom>
          <a:solidFill>
            <a:srgbClr val="00B0F0"/>
          </a:solidFill>
        </p:spPr>
        <p:txBody>
          <a:bodyPr wrap="square" lIns="72000" tIns="36000" rIns="72000" bIns="36000" rtlCol="0" anchor="ctr" anchorCtr="0">
            <a:spAutoFit/>
          </a:bodyPr>
          <a:lstStyle/>
          <a:p>
            <a:pPr algn="ctr" defTabSz="1760969">
              <a:defRPr/>
            </a:pPr>
            <a:r>
              <a:rPr lang="en-US" sz="1000" dirty="0">
                <a:solidFill>
                  <a:schemeClr val="bg1"/>
                </a:solidFill>
                <a:latin typeface="Golos Text" panose="020B0604020202020204" charset="0"/>
                <a:ea typeface="Golos Text" panose="020B0604020202020204" charset="0"/>
              </a:rPr>
              <a:t>WWW.NALOG.GOV.RU</a:t>
            </a:r>
            <a:endParaRPr lang="ru-RU" sz="1000" dirty="0">
              <a:solidFill>
                <a:schemeClr val="bg1"/>
              </a:solidFill>
              <a:latin typeface="Golos Text" panose="020B0604020202020204" charset="0"/>
              <a:ea typeface="Golos Text" panose="020B0604020202020204" charset="0"/>
            </a:endParaRPr>
          </a:p>
        </p:txBody>
      </p:sp>
      <p:pic>
        <p:nvPicPr>
          <p:cNvPr id="8" name="Graphic 7">
            <a:extLst>
              <a:ext uri="{FF2B5EF4-FFF2-40B4-BE49-F238E27FC236}">
                <a16:creationId xmlns="" xmlns:a16="http://schemas.microsoft.com/office/drawing/2014/main" id="{9E786E8E-470B-8FC9-0279-A338CA273E3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30065" y="8543916"/>
            <a:ext cx="522088" cy="874497"/>
          </a:xfrm>
          <a:prstGeom prst="rect">
            <a:avLst/>
          </a:prstGeom>
        </p:spPr>
      </p:pic>
      <p:sp>
        <p:nvSpPr>
          <p:cNvPr id="9" name="TextBox 8">
            <a:extLst>
              <a:ext uri="{FF2B5EF4-FFF2-40B4-BE49-F238E27FC236}">
                <a16:creationId xmlns="" xmlns:a16="http://schemas.microsoft.com/office/drawing/2014/main" id="{018C7F50-A01A-528F-A51D-97F217B4CAC8}"/>
              </a:ext>
            </a:extLst>
          </p:cNvPr>
          <p:cNvSpPr txBox="1"/>
          <p:nvPr/>
        </p:nvSpPr>
        <p:spPr>
          <a:xfrm>
            <a:off x="1304764" y="8746703"/>
            <a:ext cx="2928633" cy="276999"/>
          </a:xfrm>
          <a:prstGeom prst="rect">
            <a:avLst/>
          </a:prstGeom>
          <a:noFill/>
        </p:spPr>
        <p:txBody>
          <a:bodyPr wrap="square" lIns="0" tIns="0" rIns="0" bIns="0" rtlCol="0" anchor="t" anchorCtr="0">
            <a:spAutoFit/>
          </a:bodyPr>
          <a:lstStyle/>
          <a:p>
            <a:pPr>
              <a:spcAft>
                <a:spcPts val="0"/>
              </a:spcAft>
            </a:pPr>
            <a:r>
              <a:rPr lang="ru-RU" sz="1800" b="1" dirty="0">
                <a:solidFill>
                  <a:schemeClr val="tx1">
                    <a:lumMod val="75000"/>
                  </a:schemeClr>
                </a:solidFill>
                <a:latin typeface="Golos Text" panose="020B0604020202020204" charset="0"/>
                <a:ea typeface="Golos Text" panose="020B0604020202020204" charset="0"/>
              </a:rPr>
              <a:t>8 (800) 222-22-22</a:t>
            </a:r>
          </a:p>
        </p:txBody>
      </p:sp>
      <p:sp>
        <p:nvSpPr>
          <p:cNvPr id="12" name="TextBox 11">
            <a:extLst>
              <a:ext uri="{FF2B5EF4-FFF2-40B4-BE49-F238E27FC236}">
                <a16:creationId xmlns="" xmlns:a16="http://schemas.microsoft.com/office/drawing/2014/main" id="{36803C9B-417A-A22A-DFB7-5DCDEFEFA1C7}"/>
              </a:ext>
            </a:extLst>
          </p:cNvPr>
          <p:cNvSpPr txBox="1"/>
          <p:nvPr/>
        </p:nvSpPr>
        <p:spPr>
          <a:xfrm>
            <a:off x="1304206" y="9041197"/>
            <a:ext cx="2928633" cy="276999"/>
          </a:xfrm>
          <a:prstGeom prst="rect">
            <a:avLst/>
          </a:prstGeom>
          <a:noFill/>
        </p:spPr>
        <p:txBody>
          <a:bodyPr wrap="square" lIns="0" tIns="0" rIns="0" bIns="0" rtlCol="0" anchor="t" anchorCtr="0">
            <a:spAutoFit/>
          </a:bodyPr>
          <a:lstStyle/>
          <a:p>
            <a:pPr>
              <a:spcAft>
                <a:spcPts val="0"/>
              </a:spcAft>
            </a:pPr>
            <a:r>
              <a:rPr lang="ru-RU" sz="900" dirty="0">
                <a:solidFill>
                  <a:schemeClr val="tx1">
                    <a:lumMod val="75000"/>
                  </a:schemeClr>
                </a:solidFill>
                <a:latin typeface="Golos Text" panose="020B0604020202020204" charset="0"/>
                <a:ea typeface="Golos Text" panose="020B0604020202020204" charset="0"/>
              </a:rPr>
              <a:t>Бесплатный многоканальный телефон </a:t>
            </a:r>
            <a:br>
              <a:rPr lang="ru-RU" sz="900" dirty="0">
                <a:solidFill>
                  <a:schemeClr val="tx1">
                    <a:lumMod val="75000"/>
                  </a:schemeClr>
                </a:solidFill>
                <a:latin typeface="Golos Text" panose="020B0604020202020204" charset="0"/>
                <a:ea typeface="Golos Text" panose="020B0604020202020204" charset="0"/>
              </a:rPr>
            </a:br>
            <a:r>
              <a:rPr lang="ru-RU" sz="900" dirty="0">
                <a:solidFill>
                  <a:schemeClr val="tx1">
                    <a:lumMod val="75000"/>
                  </a:schemeClr>
                </a:solidFill>
                <a:latin typeface="Golos Text" panose="020B0604020202020204" charset="0"/>
                <a:ea typeface="Golos Text" panose="020B0604020202020204" charset="0"/>
              </a:rPr>
              <a:t>контакт-центра ФНС России</a:t>
            </a:r>
          </a:p>
        </p:txBody>
      </p:sp>
      <p:sp>
        <p:nvSpPr>
          <p:cNvPr id="13" name="TextBox 12">
            <a:extLst>
              <a:ext uri="{FF2B5EF4-FFF2-40B4-BE49-F238E27FC236}">
                <a16:creationId xmlns="" xmlns:a16="http://schemas.microsoft.com/office/drawing/2014/main" id="{36F83436-F0CF-7F21-47AE-DFA8FF65D3D5}"/>
              </a:ext>
            </a:extLst>
          </p:cNvPr>
          <p:cNvSpPr txBox="1"/>
          <p:nvPr/>
        </p:nvSpPr>
        <p:spPr>
          <a:xfrm>
            <a:off x="638254" y="1958686"/>
            <a:ext cx="5851861" cy="369332"/>
          </a:xfrm>
          <a:prstGeom prst="rect">
            <a:avLst/>
          </a:prstGeom>
          <a:noFill/>
        </p:spPr>
        <p:txBody>
          <a:bodyPr wrap="square" lIns="0" tIns="0" rIns="0" bIns="0" rtlCol="0" anchor="t" anchorCtr="0">
            <a:spAutoFit/>
          </a:bodyPr>
          <a:lstStyle/>
          <a:p>
            <a:pPr>
              <a:spcAft>
                <a:spcPts val="1200"/>
              </a:spcAft>
            </a:pPr>
            <a:r>
              <a:rPr lang="ru-RU" sz="1200" dirty="0">
                <a:solidFill>
                  <a:schemeClr val="tx1">
                    <a:lumMod val="75000"/>
                  </a:schemeClr>
                </a:solidFill>
                <a:latin typeface="Golos Text" panose="020B0604020202020204" charset="0"/>
                <a:ea typeface="Golos Text" panose="020B0604020202020204" charset="0"/>
              </a:rPr>
              <a:t/>
            </a:r>
            <a:br>
              <a:rPr lang="ru-RU" sz="1200" dirty="0">
                <a:solidFill>
                  <a:schemeClr val="tx1">
                    <a:lumMod val="75000"/>
                  </a:schemeClr>
                </a:solidFill>
                <a:latin typeface="Golos Text" panose="020B0604020202020204" charset="0"/>
                <a:ea typeface="Golos Text" panose="020B0604020202020204" charset="0"/>
              </a:rPr>
            </a:br>
            <a:endParaRPr lang="ru-RU" sz="1200" dirty="0">
              <a:solidFill>
                <a:schemeClr val="tx1">
                  <a:lumMod val="75000"/>
                </a:schemeClr>
              </a:solidFill>
              <a:latin typeface="Golos Text" panose="020B0604020202020204" charset="0"/>
              <a:ea typeface="Golos Text" panose="020B0604020202020204" charset="0"/>
            </a:endParaRPr>
          </a:p>
        </p:txBody>
      </p:sp>
      <p:sp>
        <p:nvSpPr>
          <p:cNvPr id="10" name="TextBox 9">
            <a:extLst>
              <a:ext uri="{FF2B5EF4-FFF2-40B4-BE49-F238E27FC236}">
                <a16:creationId xmlns="" xmlns:a16="http://schemas.microsoft.com/office/drawing/2014/main" id="{A3C65849-7548-4CD2-BBAE-F8D17103DB7B}"/>
              </a:ext>
            </a:extLst>
          </p:cNvPr>
          <p:cNvSpPr txBox="1"/>
          <p:nvPr/>
        </p:nvSpPr>
        <p:spPr>
          <a:xfrm>
            <a:off x="471229" y="1146605"/>
            <a:ext cx="5851861" cy="738664"/>
          </a:xfrm>
          <a:prstGeom prst="rect">
            <a:avLst/>
          </a:prstGeom>
          <a:noFill/>
        </p:spPr>
        <p:txBody>
          <a:bodyPr wrap="square" lIns="0" tIns="0" rIns="0" bIns="0" rtlCol="0" anchor="t" anchorCtr="0">
            <a:spAutoFit/>
          </a:bodyPr>
          <a:lstStyle/>
          <a:p>
            <a:r>
              <a:rPr lang="ru-RU" sz="1200" b="1" dirty="0">
                <a:latin typeface="Golos Text" panose="020B0604020202020204" charset="0"/>
                <a:ea typeface="Golos Text" panose="020B0604020202020204" charset="0"/>
              </a:rPr>
              <a:t>Перечень № 3. Перечень иных услуг, предоставление которых организуется по принципу «одного окна» </a:t>
            </a:r>
            <a:endParaRPr lang="ru-RU" sz="1200" dirty="0">
              <a:latin typeface="Golos Text" panose="020B0604020202020204" charset="0"/>
              <a:ea typeface="Golos Text" panose="020B0604020202020204" charset="0"/>
            </a:endParaRPr>
          </a:p>
          <a:p>
            <a:r>
              <a:rPr lang="ru-RU" sz="1200" b="1" dirty="0">
                <a:latin typeface="Golos Text" panose="020B0604020202020204" charset="0"/>
                <a:ea typeface="Golos Text" panose="020B0604020202020204" charset="0"/>
              </a:rPr>
              <a:t>в территориальных отделах МФЦ в соответствии с настоящим Соглашением</a:t>
            </a:r>
            <a:endParaRPr lang="ru-RU" sz="1200" dirty="0">
              <a:latin typeface="Golos Text" panose="020B0604020202020204" charset="0"/>
              <a:ea typeface="Golos Text" panose="020B060402020202020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866291874"/>
              </p:ext>
            </p:extLst>
          </p:nvPr>
        </p:nvGraphicFramePr>
        <p:xfrm>
          <a:off x="457512" y="1898712"/>
          <a:ext cx="5722717" cy="6422158"/>
        </p:xfrm>
        <a:graphic>
          <a:graphicData uri="http://schemas.openxmlformats.org/drawingml/2006/table">
            <a:tbl>
              <a:tblPr firstRow="1" firstCol="1" bandRow="1" bandCol="1">
                <a:tableStyleId>{5C22544A-7EE6-4342-B048-85BDC9FD1C3A}</a:tableStyleId>
              </a:tblPr>
              <a:tblGrid>
                <a:gridCol w="315134"/>
                <a:gridCol w="5407583"/>
              </a:tblGrid>
              <a:tr h="265453">
                <a:tc>
                  <a:txBody>
                    <a:bodyPr/>
                    <a:lstStyle/>
                    <a:p>
                      <a:pPr algn="l">
                        <a:spcAft>
                          <a:spcPts val="0"/>
                        </a:spcAft>
                      </a:pPr>
                      <a:r>
                        <a:rPr lang="ru-RU" sz="900" dirty="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rPr>
                        <a:t>№ п/п</a:t>
                      </a:r>
                    </a:p>
                  </a:txBody>
                  <a:tcPr marL="59727" marR="59727" marT="0" marB="0" anchor="ctr">
                    <a:noFill/>
                  </a:tcPr>
                </a:tc>
                <a:tc>
                  <a:txBody>
                    <a:bodyPr/>
                    <a:lstStyle/>
                    <a:p>
                      <a:pPr indent="342900" algn="l">
                        <a:spcAft>
                          <a:spcPts val="0"/>
                        </a:spcAft>
                      </a:pPr>
                      <a:r>
                        <a:rPr lang="ru-RU" sz="900" dirty="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rPr>
                        <a:t>Наименование государственной услуги</a:t>
                      </a:r>
                    </a:p>
                  </a:txBody>
                  <a:tcPr marL="59727" marR="59727" marT="0" marB="0" anchor="ctr">
                    <a:noFill/>
                  </a:tcPr>
                </a:tc>
              </a:tr>
              <a:tr h="265453">
                <a:tc>
                  <a:txBody>
                    <a:bodyPr/>
                    <a:lstStyle/>
                    <a:p>
                      <a:pPr algn="l">
                        <a:spcAft>
                          <a:spcPts val="0"/>
                        </a:spcAft>
                      </a:pPr>
                      <a:r>
                        <a:rPr lang="ru-RU" sz="900" dirty="0" smtClean="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rPr>
                        <a:t>1.</a:t>
                      </a:r>
                      <a:endParaRPr lang="ru-RU" sz="900" dirty="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endParaRPr>
                    </a:p>
                  </a:txBody>
                  <a:tcPr marL="59727" marR="59727" marT="0" marB="0" anchor="ctr">
                    <a:noFill/>
                  </a:tcPr>
                </a:tc>
                <a:tc>
                  <a:txBody>
                    <a:bodyPr/>
                    <a:lstStyle/>
                    <a:p>
                      <a:pPr algn="l">
                        <a:spcAft>
                          <a:spcPts val="0"/>
                        </a:spcAft>
                      </a:pPr>
                      <a:r>
                        <a:rPr lang="ru-RU" sz="900" dirty="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rPr>
                        <a:t>Выдача платежных документов на уплату задолженности по транспортному налогу, налогу на имущество физических лиц и земельному налогу (форма №ПД налог)</a:t>
                      </a:r>
                    </a:p>
                  </a:txBody>
                  <a:tcPr marL="59727" marR="59727" marT="0" marB="0">
                    <a:noFill/>
                  </a:tcPr>
                </a:tc>
              </a:tr>
              <a:tr h="265453">
                <a:tc>
                  <a:txBody>
                    <a:bodyPr/>
                    <a:lstStyle/>
                    <a:p>
                      <a:pPr algn="l">
                        <a:spcAft>
                          <a:spcPts val="0"/>
                        </a:spcAft>
                      </a:pPr>
                      <a:r>
                        <a:rPr lang="ru-RU" sz="900" dirty="0" smtClean="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rPr>
                        <a:t>2.</a:t>
                      </a:r>
                      <a:endParaRPr lang="ru-RU" sz="900" dirty="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endParaRPr>
                    </a:p>
                  </a:txBody>
                  <a:tcPr marL="59727" marR="59727" marT="0" marB="0" anchor="ctr">
                    <a:noFill/>
                  </a:tcPr>
                </a:tc>
                <a:tc>
                  <a:txBody>
                    <a:bodyPr/>
                    <a:lstStyle/>
                    <a:p>
                      <a:pPr algn="l">
                        <a:spcAft>
                          <a:spcPts val="0"/>
                        </a:spcAft>
                      </a:pPr>
                      <a:r>
                        <a:rPr lang="ru-RU" sz="900" dirty="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rPr>
                        <a:t>Прием заявления физического лица о постановке на учет в налоговом органе и выдача (повторная выдача) физическому лицу свидетельства о постановке на учет</a:t>
                      </a:r>
                    </a:p>
                  </a:txBody>
                  <a:tcPr marL="59727" marR="59727" marT="0" marB="0">
                    <a:noFill/>
                  </a:tcPr>
                </a:tc>
              </a:tr>
              <a:tr h="193559">
                <a:tc>
                  <a:txBody>
                    <a:bodyPr/>
                    <a:lstStyle/>
                    <a:p>
                      <a:pPr algn="l">
                        <a:spcAft>
                          <a:spcPts val="0"/>
                        </a:spcAft>
                      </a:pPr>
                      <a:r>
                        <a:rPr lang="ru-RU" sz="900" dirty="0" smtClean="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rPr>
                        <a:t>3.</a:t>
                      </a:r>
                      <a:endParaRPr lang="ru-RU" sz="900" dirty="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endParaRPr>
                    </a:p>
                  </a:txBody>
                  <a:tcPr marL="59727" marR="59727" marT="0" marB="0" anchor="ctr">
                    <a:noFill/>
                  </a:tcPr>
                </a:tc>
                <a:tc>
                  <a:txBody>
                    <a:bodyPr/>
                    <a:lstStyle/>
                    <a:p>
                      <a:pPr algn="l">
                        <a:spcAft>
                          <a:spcPts val="0"/>
                        </a:spcAft>
                      </a:pPr>
                      <a:r>
                        <a:rPr lang="ru-RU" sz="900" dirty="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rPr>
                        <a:t>Прием заявления о доступе к личному кабинету налогоплательщика для физических лиц</a:t>
                      </a:r>
                    </a:p>
                  </a:txBody>
                  <a:tcPr marL="59727" marR="59727" marT="0" marB="0">
                    <a:noFill/>
                  </a:tcPr>
                </a:tc>
              </a:tr>
              <a:tr h="193559">
                <a:tc>
                  <a:txBody>
                    <a:bodyPr/>
                    <a:lstStyle/>
                    <a:p>
                      <a:pPr algn="l">
                        <a:spcAft>
                          <a:spcPts val="0"/>
                        </a:spcAft>
                      </a:pPr>
                      <a:r>
                        <a:rPr lang="ru-RU" sz="900" dirty="0" smtClean="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rPr>
                        <a:t>4.</a:t>
                      </a:r>
                      <a:endParaRPr lang="ru-RU" sz="900" dirty="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endParaRPr>
                    </a:p>
                  </a:txBody>
                  <a:tcPr marL="59727" marR="59727" marT="0" marB="0" anchor="ctr">
                    <a:noFill/>
                  </a:tcPr>
                </a:tc>
                <a:tc>
                  <a:txBody>
                    <a:bodyPr/>
                    <a:lstStyle/>
                    <a:p>
                      <a:pPr algn="l">
                        <a:spcAft>
                          <a:spcPts val="0"/>
                        </a:spcAft>
                      </a:pPr>
                      <a:r>
                        <a:rPr lang="ru-RU" sz="900" dirty="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rPr>
                        <a:t>Прием заявления о выдаче налогового уведомления </a:t>
                      </a:r>
                    </a:p>
                  </a:txBody>
                  <a:tcPr marL="59727" marR="59727" marT="0" marB="0">
                    <a:noFill/>
                  </a:tcPr>
                </a:tc>
              </a:tr>
              <a:tr h="265453">
                <a:tc>
                  <a:txBody>
                    <a:bodyPr/>
                    <a:lstStyle/>
                    <a:p>
                      <a:pPr algn="l">
                        <a:spcAft>
                          <a:spcPts val="0"/>
                        </a:spcAft>
                      </a:pPr>
                      <a:r>
                        <a:rPr lang="ru-RU" sz="900" dirty="0" smtClean="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rPr>
                        <a:t>5.</a:t>
                      </a:r>
                      <a:endParaRPr lang="ru-RU" sz="900" dirty="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endParaRPr>
                    </a:p>
                  </a:txBody>
                  <a:tcPr marL="59727" marR="59727" marT="0" marB="0" anchor="ctr">
                    <a:noFill/>
                  </a:tcPr>
                </a:tc>
                <a:tc>
                  <a:txBody>
                    <a:bodyPr/>
                    <a:lstStyle/>
                    <a:p>
                      <a:pPr algn="l">
                        <a:spcAft>
                          <a:spcPts val="0"/>
                        </a:spcAft>
                      </a:pPr>
                      <a:r>
                        <a:rPr lang="ru-RU" sz="900" dirty="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rPr>
                        <a:t>Прием заявления физического лица о предоставлении налоговой льготы по транспортному налогу, земельному налогу, налогу на имущество физических лиц</a:t>
                      </a:r>
                    </a:p>
                  </a:txBody>
                  <a:tcPr marL="59727" marR="59727" marT="0" marB="0">
                    <a:noFill/>
                  </a:tcPr>
                </a:tc>
              </a:tr>
              <a:tr h="265453">
                <a:tc>
                  <a:txBody>
                    <a:bodyPr/>
                    <a:lstStyle/>
                    <a:p>
                      <a:pPr algn="l">
                        <a:spcAft>
                          <a:spcPts val="0"/>
                        </a:spcAft>
                      </a:pPr>
                      <a:r>
                        <a:rPr lang="ru-RU" sz="900" dirty="0" smtClean="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rPr>
                        <a:t>6.</a:t>
                      </a:r>
                      <a:endParaRPr lang="ru-RU" sz="900" dirty="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endParaRPr>
                    </a:p>
                  </a:txBody>
                  <a:tcPr marL="59727" marR="59727" marT="0" marB="0" anchor="ctr">
                    <a:noFill/>
                  </a:tcPr>
                </a:tc>
                <a:tc>
                  <a:txBody>
                    <a:bodyPr/>
                    <a:lstStyle/>
                    <a:p>
                      <a:pPr algn="l">
                        <a:spcAft>
                          <a:spcPts val="0"/>
                        </a:spcAft>
                      </a:pPr>
                      <a:r>
                        <a:rPr lang="ru-RU" sz="900" dirty="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rPr>
                        <a:t>Прием уведомления о выбранных объектах налогообложения, в отношении которых предоставляется налоговая льгота по налогу на имущество физических лица имущество физических лиц</a:t>
                      </a:r>
                    </a:p>
                  </a:txBody>
                  <a:tcPr marL="59727" marR="59727" marT="0" marB="0">
                    <a:noFill/>
                  </a:tcPr>
                </a:tc>
              </a:tr>
              <a:tr h="265453">
                <a:tc>
                  <a:txBody>
                    <a:bodyPr/>
                    <a:lstStyle/>
                    <a:p>
                      <a:pPr algn="l">
                        <a:spcAft>
                          <a:spcPts val="0"/>
                        </a:spcAft>
                      </a:pPr>
                      <a:r>
                        <a:rPr lang="ru-RU" sz="900" dirty="0" smtClean="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rPr>
                        <a:t>7.</a:t>
                      </a:r>
                      <a:endParaRPr lang="ru-RU" sz="900" dirty="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endParaRPr>
                    </a:p>
                  </a:txBody>
                  <a:tcPr marL="59727" marR="59727" marT="0" marB="0" anchor="ctr">
                    <a:noFill/>
                  </a:tcPr>
                </a:tc>
                <a:tc>
                  <a:txBody>
                    <a:bodyPr/>
                    <a:lstStyle/>
                    <a:p>
                      <a:pPr algn="l">
                        <a:spcAft>
                          <a:spcPts val="0"/>
                        </a:spcAft>
                      </a:pPr>
                      <a:r>
                        <a:rPr lang="ru-RU" sz="900" dirty="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rPr>
                        <a:t>Прием уведомления о выбранном земельном участке, в отношении которого применяется налоговый вычет по земельному налогу</a:t>
                      </a:r>
                    </a:p>
                  </a:txBody>
                  <a:tcPr marL="59727" marR="59727" marT="0" marB="0">
                    <a:noFill/>
                  </a:tcPr>
                </a:tc>
              </a:tr>
              <a:tr h="193559">
                <a:tc>
                  <a:txBody>
                    <a:bodyPr/>
                    <a:lstStyle/>
                    <a:p>
                      <a:pPr algn="l">
                        <a:spcAft>
                          <a:spcPts val="0"/>
                        </a:spcAft>
                      </a:pPr>
                      <a:r>
                        <a:rPr lang="ru-RU" sz="900" dirty="0" smtClean="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rPr>
                        <a:t>8.</a:t>
                      </a:r>
                      <a:endParaRPr lang="ru-RU" sz="900" dirty="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endParaRPr>
                    </a:p>
                  </a:txBody>
                  <a:tcPr marL="59727" marR="59727" marT="0" marB="0" anchor="ctr">
                    <a:noFill/>
                  </a:tcPr>
                </a:tc>
                <a:tc>
                  <a:txBody>
                    <a:bodyPr/>
                    <a:lstStyle/>
                    <a:p>
                      <a:pPr algn="l">
                        <a:spcAft>
                          <a:spcPts val="0"/>
                        </a:spcAft>
                      </a:pPr>
                      <a:r>
                        <a:rPr lang="ru-RU" sz="900" dirty="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rPr>
                        <a:t>Прием заявления о гибели или уничтожении объекта налогообложения по налогу на имущество физических лиц</a:t>
                      </a:r>
                    </a:p>
                  </a:txBody>
                  <a:tcPr marL="59727" marR="59727" marT="0" marB="0">
                    <a:noFill/>
                  </a:tcPr>
                </a:tc>
              </a:tr>
              <a:tr h="193559">
                <a:tc>
                  <a:txBody>
                    <a:bodyPr/>
                    <a:lstStyle/>
                    <a:p>
                      <a:pPr algn="l">
                        <a:spcAft>
                          <a:spcPts val="0"/>
                        </a:spcAft>
                      </a:pPr>
                      <a:r>
                        <a:rPr lang="ru-RU" sz="900" dirty="0" smtClean="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rPr>
                        <a:t>9.</a:t>
                      </a:r>
                      <a:endParaRPr lang="ru-RU" sz="900" dirty="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endParaRPr>
                    </a:p>
                  </a:txBody>
                  <a:tcPr marL="59727" marR="59727" marT="0" marB="0" anchor="ctr">
                    <a:noFill/>
                  </a:tcPr>
                </a:tc>
                <a:tc>
                  <a:txBody>
                    <a:bodyPr/>
                    <a:lstStyle/>
                    <a:p>
                      <a:pPr algn="l">
                        <a:spcAft>
                          <a:spcPts val="0"/>
                        </a:spcAft>
                      </a:pPr>
                      <a:r>
                        <a:rPr lang="ru-RU" sz="900" dirty="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rPr>
                        <a:t>Прием заявления о гибели или уничтожении объекта налогообложения по транспортному налогу</a:t>
                      </a:r>
                    </a:p>
                  </a:txBody>
                  <a:tcPr marL="59727" marR="59727" marT="0" marB="0">
                    <a:noFill/>
                  </a:tcPr>
                </a:tc>
              </a:tr>
              <a:tr h="265453">
                <a:tc>
                  <a:txBody>
                    <a:bodyPr/>
                    <a:lstStyle/>
                    <a:p>
                      <a:pPr algn="l">
                        <a:spcAft>
                          <a:spcPts val="0"/>
                        </a:spcAft>
                      </a:pPr>
                      <a:r>
                        <a:rPr lang="ru-RU" sz="900" dirty="0" smtClean="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rPr>
                        <a:t>10.</a:t>
                      </a:r>
                      <a:endParaRPr lang="ru-RU" sz="900" dirty="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endParaRPr>
                    </a:p>
                  </a:txBody>
                  <a:tcPr marL="59727" marR="59727" marT="0" marB="0" anchor="ctr">
                    <a:noFill/>
                  </a:tcPr>
                </a:tc>
                <a:tc>
                  <a:txBody>
                    <a:bodyPr/>
                    <a:lstStyle/>
                    <a:p>
                      <a:pPr algn="l">
                        <a:spcAft>
                          <a:spcPts val="0"/>
                        </a:spcAft>
                      </a:pPr>
                      <a:r>
                        <a:rPr lang="ru-RU" sz="900" dirty="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rPr>
                        <a:t>Прием сообщения о </a:t>
                      </a:r>
                      <a:r>
                        <a:rPr lang="ru-RU" sz="900" dirty="0" smtClean="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rPr>
                        <a:t>наличии</a:t>
                      </a:r>
                      <a:r>
                        <a:rPr lang="ru-RU" sz="900" baseline="0" dirty="0" smtClean="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rPr>
                        <a:t> объектов</a:t>
                      </a:r>
                      <a:r>
                        <a:rPr lang="ru-RU" sz="900" dirty="0" smtClean="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rPr>
                        <a:t> </a:t>
                      </a:r>
                      <a:r>
                        <a:rPr lang="ru-RU" sz="900" dirty="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rPr>
                        <a:t>недвижимого имущества и (или) транспортных средств, признаваемых объектами налогообложения по соответствующим налогам, уплачиваемым физическими лицами</a:t>
                      </a:r>
                    </a:p>
                  </a:txBody>
                  <a:tcPr marL="59727" marR="59727" marT="0" marB="0">
                    <a:noFill/>
                  </a:tcPr>
                </a:tc>
              </a:tr>
              <a:tr h="265453">
                <a:tc>
                  <a:txBody>
                    <a:bodyPr/>
                    <a:lstStyle/>
                    <a:p>
                      <a:pPr algn="l">
                        <a:spcAft>
                          <a:spcPts val="0"/>
                        </a:spcAft>
                      </a:pPr>
                      <a:r>
                        <a:rPr lang="ru-RU" sz="900" dirty="0" smtClean="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rPr>
                        <a:t>11.</a:t>
                      </a:r>
                      <a:endParaRPr lang="ru-RU" sz="900" dirty="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endParaRPr>
                    </a:p>
                  </a:txBody>
                  <a:tcPr marL="59727" marR="59727" marT="0" marB="0" anchor="ctr">
                    <a:noFill/>
                  </a:tcPr>
                </a:tc>
                <a:tc>
                  <a:txBody>
                    <a:bodyPr/>
                    <a:lstStyle/>
                    <a:p>
                      <a:pPr algn="l">
                        <a:spcAft>
                          <a:spcPts val="0"/>
                        </a:spcAft>
                      </a:pPr>
                      <a:r>
                        <a:rPr lang="ru-RU" sz="900" dirty="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rPr>
                        <a:t>Прием от налогоплательщиков, являющихся физическими лицами, налоговых деклараций по налогу на доходы физических лиц (форма 3-НДФЛ) на бумажном носителе</a:t>
                      </a:r>
                    </a:p>
                  </a:txBody>
                  <a:tcPr marL="59727" marR="59727" marT="0" marB="0">
                    <a:noFill/>
                  </a:tcPr>
                </a:tc>
              </a:tr>
              <a:tr h="663632">
                <a:tc>
                  <a:txBody>
                    <a:bodyPr/>
                    <a:lstStyle/>
                    <a:p>
                      <a:pPr algn="l">
                        <a:spcAft>
                          <a:spcPts val="0"/>
                        </a:spcAft>
                      </a:pPr>
                      <a:r>
                        <a:rPr lang="ru-RU" sz="900" dirty="0" smtClean="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rPr>
                        <a:t>12.</a:t>
                      </a:r>
                      <a:endParaRPr lang="ru-RU" sz="900" dirty="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endParaRPr>
                    </a:p>
                  </a:txBody>
                  <a:tcPr marL="59727" marR="59727" marT="0" marB="0" anchor="ctr">
                    <a:noFill/>
                  </a:tcPr>
                </a:tc>
                <a:tc>
                  <a:txBody>
                    <a:bodyPr/>
                    <a:lstStyle/>
                    <a:p>
                      <a:pPr algn="l">
                        <a:spcAft>
                          <a:spcPts val="0"/>
                        </a:spcAft>
                      </a:pPr>
                      <a:r>
                        <a:rPr lang="ru-RU" sz="900" dirty="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rPr>
                        <a:t>Прием заявления о предоставлении налогоплательщиком - индивидуальным предпринимателем, нотариусом, занимающимся частной практикой, адвокатом, учредившим адвокатский кабинет, физическим лицом, не являющимся индивидуальным предпринимателем, налоговому органу адреса для направления по почте документов, которые используются налоговыми органами при реализации своих полномочий в отношениях, регулируемых законодательством о налогах и сборах</a:t>
                      </a:r>
                    </a:p>
                  </a:txBody>
                  <a:tcPr marL="59727" marR="59727" marT="0" marB="0">
                    <a:noFill/>
                  </a:tcPr>
                </a:tc>
              </a:tr>
              <a:tr h="265453">
                <a:tc>
                  <a:txBody>
                    <a:bodyPr/>
                    <a:lstStyle/>
                    <a:p>
                      <a:pPr algn="l">
                        <a:spcAft>
                          <a:spcPts val="0"/>
                        </a:spcAft>
                      </a:pPr>
                      <a:r>
                        <a:rPr lang="ru-RU" sz="900" dirty="0" smtClean="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rPr>
                        <a:t>13.</a:t>
                      </a:r>
                      <a:endParaRPr lang="ru-RU" sz="900" dirty="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endParaRPr>
                    </a:p>
                  </a:txBody>
                  <a:tcPr marL="59727" marR="59727" marT="0" marB="0" anchor="ctr">
                    <a:noFill/>
                  </a:tcPr>
                </a:tc>
                <a:tc>
                  <a:txBody>
                    <a:bodyPr/>
                    <a:lstStyle/>
                    <a:p>
                      <a:pPr algn="l">
                        <a:spcAft>
                          <a:spcPts val="0"/>
                        </a:spcAft>
                      </a:pPr>
                      <a:r>
                        <a:rPr lang="ru-RU" sz="900" dirty="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rPr>
                        <a:t>Прием заявления о прекращении исчисления налога в связи с принудительным изъятием транспортного средства</a:t>
                      </a:r>
                    </a:p>
                  </a:txBody>
                  <a:tcPr marL="59727" marR="59727" marT="0" marB="0">
                    <a:noFill/>
                  </a:tcPr>
                </a:tc>
              </a:tr>
              <a:tr h="193559">
                <a:tc>
                  <a:txBody>
                    <a:bodyPr/>
                    <a:lstStyle/>
                    <a:p>
                      <a:pPr algn="l">
                        <a:spcAft>
                          <a:spcPts val="0"/>
                        </a:spcAft>
                      </a:pPr>
                      <a:r>
                        <a:rPr lang="ru-RU" sz="900" dirty="0" smtClean="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rPr>
                        <a:t>14.</a:t>
                      </a:r>
                      <a:endParaRPr lang="ru-RU" sz="900" dirty="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endParaRPr>
                    </a:p>
                  </a:txBody>
                  <a:tcPr marL="59727" marR="59727" marT="0" marB="0" anchor="ctr">
                    <a:noFill/>
                  </a:tcPr>
                </a:tc>
                <a:tc>
                  <a:txBody>
                    <a:bodyPr/>
                    <a:lstStyle/>
                    <a:p>
                      <a:pPr algn="l">
                        <a:spcAft>
                          <a:spcPts val="0"/>
                        </a:spcAft>
                      </a:pPr>
                      <a:r>
                        <a:rPr lang="ru-RU" sz="900" dirty="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rPr>
                        <a:t>Прием заявления на применение патентной системы </a:t>
                      </a:r>
                      <a:r>
                        <a:rPr lang="ru-RU" sz="900" dirty="0" smtClean="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rPr>
                        <a:t>налогообложения индивидуальным предпринимателем</a:t>
                      </a:r>
                      <a:endParaRPr lang="ru-RU" sz="900" dirty="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endParaRPr>
                    </a:p>
                  </a:txBody>
                  <a:tcPr marL="59727" marR="59727" marT="0" marB="0">
                    <a:noFill/>
                  </a:tcPr>
                </a:tc>
              </a:tr>
              <a:tr h="265453">
                <a:tc>
                  <a:txBody>
                    <a:bodyPr/>
                    <a:lstStyle/>
                    <a:p>
                      <a:pPr algn="l">
                        <a:spcAft>
                          <a:spcPts val="0"/>
                        </a:spcAft>
                      </a:pPr>
                      <a:r>
                        <a:rPr lang="ru-RU" sz="900" dirty="0" smtClean="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rPr>
                        <a:t>15.</a:t>
                      </a:r>
                      <a:endParaRPr lang="ru-RU" sz="900" dirty="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endParaRPr>
                    </a:p>
                  </a:txBody>
                  <a:tcPr marL="59727" marR="59727" marT="0" marB="0" anchor="ctr">
                    <a:noFill/>
                  </a:tcPr>
                </a:tc>
                <a:tc>
                  <a:txBody>
                    <a:bodyPr/>
                    <a:lstStyle/>
                    <a:p>
                      <a:pPr algn="l">
                        <a:spcAft>
                          <a:spcPts val="0"/>
                        </a:spcAft>
                      </a:pPr>
                      <a:r>
                        <a:rPr lang="ru-RU" sz="900" dirty="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rPr>
                        <a:t>Прием согласия налогоплательщика, плательщика сбора, плательщика страховых взносов, налогового агента на информирование о наличии </a:t>
                      </a:r>
                      <a:r>
                        <a:rPr lang="ru-RU" sz="900" dirty="0" smtClean="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rPr>
                        <a:t>задолженности</a:t>
                      </a:r>
                      <a:endParaRPr lang="ru-RU" sz="900" dirty="0">
                        <a:solidFill>
                          <a:schemeClr val="tx1"/>
                        </a:solidFill>
                        <a:effectLst/>
                        <a:latin typeface="Golos Text" panose="020B0503020202020204" pitchFamily="34" charset="0"/>
                        <a:ea typeface="Golos Text" panose="020B0503020202020204" pitchFamily="34" charset="0"/>
                        <a:cs typeface="Roboto Condensed" panose="02000000000000000000" pitchFamily="2" charset="0"/>
                      </a:endParaRPr>
                    </a:p>
                  </a:txBody>
                  <a:tcPr marL="59727" marR="59727" marT="0" marB="0">
                    <a:noFill/>
                  </a:tcPr>
                </a:tc>
              </a:tr>
              <a:tr h="265453">
                <a:tc>
                  <a:txBody>
                    <a:bodyPr/>
                    <a:lstStyle/>
                    <a:p>
                      <a:pPr algn="l">
                        <a:spcAft>
                          <a:spcPts val="0"/>
                        </a:spcAft>
                      </a:pPr>
                      <a:r>
                        <a:rPr lang="ru-RU" sz="800" dirty="0" smtClean="0">
                          <a:solidFill>
                            <a:schemeClr val="tx1"/>
                          </a:solidFill>
                          <a:effectLst/>
                          <a:latin typeface="Golos Text" panose="020B0604020202020204" charset="0"/>
                          <a:ea typeface="Golos Text" panose="020B0604020202020204" charset="0"/>
                          <a:cs typeface="Roboto Condensed" panose="02000000000000000000" pitchFamily="2" charset="0"/>
                        </a:rPr>
                        <a:t>16.</a:t>
                      </a:r>
                      <a:endParaRPr lang="ru-RU" sz="800" dirty="0">
                        <a:solidFill>
                          <a:schemeClr val="tx1"/>
                        </a:solidFill>
                        <a:effectLst/>
                        <a:latin typeface="Golos Text" panose="020B0604020202020204" charset="0"/>
                        <a:ea typeface="Golos Text" panose="020B0604020202020204" charset="0"/>
                        <a:cs typeface="Roboto Condensed" panose="02000000000000000000" pitchFamily="2" charset="0"/>
                      </a:endParaRPr>
                    </a:p>
                  </a:txBody>
                  <a:tcPr marL="59727" marR="59727" marT="0" marB="0" anchor="ctr">
                    <a:noFill/>
                  </a:tcPr>
                </a:tc>
                <a:tc>
                  <a:txBody>
                    <a:bodyPr/>
                    <a:lstStyle/>
                    <a:p>
                      <a:pPr algn="l">
                        <a:spcAft>
                          <a:spcPts val="0"/>
                        </a:spcAft>
                      </a:pPr>
                      <a:r>
                        <a:rPr lang="ru-RU" sz="900" kern="1200" dirty="0" smtClean="0">
                          <a:solidFill>
                            <a:schemeClr val="dk1"/>
                          </a:solidFill>
                          <a:effectLst/>
                          <a:latin typeface="Golos Text" panose="020B0604020202020204" charset="0"/>
                          <a:ea typeface="Golos Text" panose="020B0604020202020204" charset="0"/>
                          <a:cs typeface="+mn-cs"/>
                        </a:rPr>
                        <a:t>Прием запроса о предоставлении справки о наличии по состоянию на дату формирования справки положительного, отрицательного или нулевого сальдо единого налогового счета налогоплательщика, плательщика сбора, плательщика страховых взносов или налогового агента</a:t>
                      </a:r>
                      <a:endParaRPr lang="ru-RU" sz="900" dirty="0">
                        <a:solidFill>
                          <a:schemeClr val="tx1"/>
                        </a:solidFill>
                        <a:effectLst/>
                        <a:latin typeface="Golos Text" panose="020B0604020202020204" charset="0"/>
                        <a:ea typeface="Golos Text" panose="020B0604020202020204" charset="0"/>
                        <a:cs typeface="Roboto Condensed" panose="02000000000000000000" pitchFamily="2" charset="0"/>
                      </a:endParaRPr>
                    </a:p>
                  </a:txBody>
                  <a:tcPr marL="59727" marR="59727" marT="0" marB="0">
                    <a:noFill/>
                  </a:tcPr>
                </a:tc>
              </a:tr>
              <a:tr h="265453">
                <a:tc>
                  <a:txBody>
                    <a:bodyPr/>
                    <a:lstStyle/>
                    <a:p>
                      <a:pPr algn="l">
                        <a:spcAft>
                          <a:spcPts val="0"/>
                        </a:spcAft>
                      </a:pPr>
                      <a:r>
                        <a:rPr lang="ru-RU" sz="900" dirty="0" smtClean="0">
                          <a:solidFill>
                            <a:schemeClr val="tx1"/>
                          </a:solidFill>
                          <a:effectLst/>
                          <a:latin typeface="Golos Text" panose="020B0604020202020204" charset="0"/>
                          <a:ea typeface="Golos Text" panose="020B0604020202020204" charset="0"/>
                          <a:cs typeface="Roboto Condensed" panose="02000000000000000000" pitchFamily="2" charset="0"/>
                        </a:rPr>
                        <a:t>17.</a:t>
                      </a:r>
                      <a:endParaRPr lang="ru-RU" sz="900" dirty="0">
                        <a:solidFill>
                          <a:schemeClr val="tx1"/>
                        </a:solidFill>
                        <a:effectLst/>
                        <a:latin typeface="Golos Text" panose="020B0604020202020204" charset="0"/>
                        <a:ea typeface="Golos Text" panose="020B0604020202020204" charset="0"/>
                        <a:cs typeface="Roboto Condensed" panose="02000000000000000000" pitchFamily="2" charset="0"/>
                      </a:endParaRPr>
                    </a:p>
                  </a:txBody>
                  <a:tcPr marL="59727" marR="59727" marT="0" marB="0" anchor="ctr">
                    <a:noFill/>
                  </a:tcPr>
                </a:tc>
                <a:tc>
                  <a:txBody>
                    <a:bodyPr/>
                    <a:lstStyle/>
                    <a:p>
                      <a:pPr algn="l">
                        <a:spcAft>
                          <a:spcPts val="0"/>
                        </a:spcAft>
                      </a:pPr>
                      <a:r>
                        <a:rPr lang="ru-RU" sz="900" kern="1200" dirty="0" smtClean="0">
                          <a:solidFill>
                            <a:schemeClr val="dk1"/>
                          </a:solidFill>
                          <a:effectLst/>
                          <a:latin typeface="Golos Text" panose="020B0604020202020204" charset="0"/>
                          <a:ea typeface="Golos Text" panose="020B0604020202020204" charset="0"/>
                          <a:cs typeface="+mn-cs"/>
                        </a:rPr>
                        <a:t>Прием запроса о предоставлении справки о принадлежности сумм денежных средств, перечисленных в качестве единого налогового платежа</a:t>
                      </a:r>
                      <a:endParaRPr lang="ru-RU" sz="900" dirty="0">
                        <a:solidFill>
                          <a:schemeClr val="tx1"/>
                        </a:solidFill>
                        <a:effectLst/>
                        <a:latin typeface="Golos Text" panose="020B0604020202020204" charset="0"/>
                        <a:ea typeface="Golos Text" panose="020B0604020202020204" charset="0"/>
                        <a:cs typeface="Roboto Condensed" panose="02000000000000000000" pitchFamily="2" charset="0"/>
                      </a:endParaRPr>
                    </a:p>
                  </a:txBody>
                  <a:tcPr marL="59727" marR="59727" marT="0" marB="0">
                    <a:noFill/>
                  </a:tcPr>
                </a:tc>
              </a:tr>
              <a:tr h="265453">
                <a:tc>
                  <a:txBody>
                    <a:bodyPr/>
                    <a:lstStyle/>
                    <a:p>
                      <a:pPr algn="l">
                        <a:spcAft>
                          <a:spcPts val="0"/>
                        </a:spcAft>
                      </a:pPr>
                      <a:r>
                        <a:rPr lang="ru-RU" sz="900" dirty="0" smtClean="0">
                          <a:solidFill>
                            <a:schemeClr val="tx1"/>
                          </a:solidFill>
                          <a:effectLst/>
                          <a:latin typeface="Golos Text" panose="020B0604020202020204" charset="0"/>
                          <a:ea typeface="Golos Text" panose="020B0604020202020204" charset="0"/>
                          <a:cs typeface="Roboto Condensed" panose="02000000000000000000" pitchFamily="2" charset="0"/>
                        </a:rPr>
                        <a:t>18.</a:t>
                      </a:r>
                      <a:endParaRPr lang="ru-RU" sz="900" dirty="0">
                        <a:solidFill>
                          <a:schemeClr val="tx1"/>
                        </a:solidFill>
                        <a:effectLst/>
                        <a:latin typeface="Golos Text" panose="020B0604020202020204" charset="0"/>
                        <a:ea typeface="Golos Text" panose="020B0604020202020204" charset="0"/>
                        <a:cs typeface="Roboto Condensed" panose="02000000000000000000" pitchFamily="2" charset="0"/>
                      </a:endParaRPr>
                    </a:p>
                  </a:txBody>
                  <a:tcPr marL="59727" marR="59727" marT="0" marB="0" anchor="ctr">
                    <a:noFill/>
                  </a:tcPr>
                </a:tc>
                <a:tc>
                  <a:txBody>
                    <a:bodyPr/>
                    <a:lstStyle/>
                    <a:p>
                      <a:pPr algn="l">
                        <a:spcAft>
                          <a:spcPts val="0"/>
                        </a:spcAft>
                      </a:pPr>
                      <a:r>
                        <a:rPr lang="ru-RU" sz="900" kern="1200" dirty="0" smtClean="0">
                          <a:solidFill>
                            <a:schemeClr val="dk1"/>
                          </a:solidFill>
                          <a:effectLst/>
                          <a:latin typeface="Golos Text" panose="020B0604020202020204" charset="0"/>
                          <a:ea typeface="Golos Text" panose="020B0604020202020204" charset="0"/>
                          <a:cs typeface="+mn-cs"/>
                        </a:rPr>
                        <a:t>Прием запроса о предоставлении акта сверки принадлежности сумм денежных средств, перечисленных и (или) признаваемых в качестве единого налогового платежа, либо сумм денежных средств, перечисленных не в качестве единого налогового платежа и формата его представления</a:t>
                      </a:r>
                      <a:endParaRPr lang="ru-RU" sz="900" dirty="0">
                        <a:solidFill>
                          <a:schemeClr val="tx1"/>
                        </a:solidFill>
                        <a:effectLst/>
                        <a:latin typeface="Golos Text" panose="020B0604020202020204" charset="0"/>
                        <a:ea typeface="Golos Text" panose="020B0604020202020204" charset="0"/>
                        <a:cs typeface="Roboto Condensed" panose="02000000000000000000" pitchFamily="2" charset="0"/>
                      </a:endParaRPr>
                    </a:p>
                  </a:txBody>
                  <a:tcPr marL="59727" marR="59727" marT="0" marB="0">
                    <a:noFill/>
                  </a:tcPr>
                </a:tc>
              </a:tr>
            </a:tbl>
          </a:graphicData>
        </a:graphic>
      </p:graphicFrame>
    </p:spTree>
    <p:extLst>
      <p:ext uri="{BB962C8B-B14F-4D97-AF65-F5344CB8AC3E}">
        <p14:creationId xmlns:p14="http://schemas.microsoft.com/office/powerpoint/2010/main" val="2615506144"/>
      </p:ext>
    </p:extLst>
  </p:cSld>
  <p:clrMapOvr>
    <a:masterClrMapping/>
  </p:clrMapOvr>
</p:sld>
</file>

<file path=ppt/theme/theme1.xml><?xml version="1.0" encoding="utf-8"?>
<a:theme xmlns:a="http://schemas.openxmlformats.org/drawingml/2006/main" name="1_Office Theme">
  <a:themeElements>
    <a:clrScheme name="i9_Navy Lime">
      <a:dk1>
        <a:srgbClr val="57565A"/>
      </a:dk1>
      <a:lt1>
        <a:sysClr val="window" lastClr="FFFFFF"/>
      </a:lt1>
      <a:dk2>
        <a:srgbClr val="1C5686"/>
      </a:dk2>
      <a:lt2>
        <a:srgbClr val="22658C"/>
      </a:lt2>
      <a:accent1>
        <a:srgbClr val="CAD82A"/>
      </a:accent1>
      <a:accent2>
        <a:srgbClr val="B2C441"/>
      </a:accent2>
      <a:accent3>
        <a:srgbClr val="8EB240"/>
      </a:accent3>
      <a:accent4>
        <a:srgbClr val="649E4A"/>
      </a:accent4>
      <a:accent5>
        <a:srgbClr val="378966"/>
      </a:accent5>
      <a:accent6>
        <a:srgbClr val="197585"/>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163617</TotalTime>
  <Words>784</Words>
  <Application>Microsoft Office PowerPoint</Application>
  <PresentationFormat>Лист A4 (210x297 мм)</PresentationFormat>
  <Paragraphs>64</Paragraphs>
  <Slides>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vt:i4>
      </vt:variant>
    </vt:vector>
  </HeadingPairs>
  <TitlesOfParts>
    <vt:vector size="7" baseType="lpstr">
      <vt:lpstr>Calibri</vt:lpstr>
      <vt:lpstr>Arial</vt:lpstr>
      <vt:lpstr>Golos Text</vt:lpstr>
      <vt:lpstr>Roboto Condensed</vt:lpstr>
      <vt:lpstr>1_Office Theme</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dc:title>
  <dc:creator>DesignSmash</dc:creator>
  <cp:lastModifiedBy>Соловьева Наталья Васильевна</cp:lastModifiedBy>
  <cp:revision>1913</cp:revision>
  <cp:lastPrinted>2022-03-21T08:32:16Z</cp:lastPrinted>
  <dcterms:created xsi:type="dcterms:W3CDTF">2014-10-08T23:03:32Z</dcterms:created>
  <dcterms:modified xsi:type="dcterms:W3CDTF">2024-04-19T08:33:02Z</dcterms:modified>
</cp:coreProperties>
</file>