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72" r:id="rId4"/>
    <p:sldId id="273" r:id="rId5"/>
    <p:sldId id="280" r:id="rId6"/>
    <p:sldId id="281" r:id="rId7"/>
    <p:sldId id="274" r:id="rId8"/>
    <p:sldId id="275" r:id="rId9"/>
    <p:sldId id="276" r:id="rId10"/>
    <p:sldId id="277" r:id="rId11"/>
    <p:sldId id="278" r:id="rId12"/>
    <p:sldId id="279" r:id="rId13"/>
    <p:sldId id="262" r:id="rId14"/>
    <p:sldId id="263" r:id="rId15"/>
    <p:sldId id="264" r:id="rId16"/>
    <p:sldId id="266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п. Увельский</a:t>
            </a:r>
            <a:r>
              <a:rPr lang="ru-RU" sz="1600" b="1" i="1" dirty="0" smtClean="0"/>
              <a:t>, памятник павшим в годы Великой Отечественной войны землякам</a:t>
            </a:r>
            <a:endParaRPr lang="ru-RU" sz="1600" b="1" i="1" dirty="0"/>
          </a:p>
        </p:txBody>
      </p:sp>
      <p:pic>
        <p:nvPicPr>
          <p:cNvPr id="3" name="Рисунок 2" descr="IMG_8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7_115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 descr="IMG_20200507_115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9545" y="0"/>
            <a:ext cx="4104455" cy="5472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Большое Шумаково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Каменский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Березовка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3900.JPG"/>
          <p:cNvPicPr>
            <a:picLocks noChangeAspect="1"/>
          </p:cNvPicPr>
          <p:nvPr/>
        </p:nvPicPr>
        <p:blipFill>
          <a:blip r:embed="rId2" cstate="print"/>
          <a:srcRect r="15607" b="14511"/>
          <a:stretch>
            <a:fillRect/>
          </a:stretch>
        </p:blipFill>
        <p:spPr>
          <a:xfrm>
            <a:off x="-1" y="-1"/>
            <a:ext cx="4987287" cy="3789041"/>
          </a:xfrm>
          <a:prstGeom prst="rect">
            <a:avLst/>
          </a:prstGeom>
        </p:spPr>
      </p:pic>
      <p:pic>
        <p:nvPicPr>
          <p:cNvPr id="2" name="Рисунок 1" descr="Камен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1892" y="2708920"/>
            <a:ext cx="5532107" cy="4149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бан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46210" cy="4329336"/>
          </a:xfrm>
          <a:prstGeom prst="rect">
            <a:avLst/>
          </a:prstGeom>
        </p:spPr>
      </p:pic>
      <p:pic>
        <p:nvPicPr>
          <p:cNvPr id="3" name="Рисунок 2" descr="Подгор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620" y="1440160"/>
            <a:ext cx="4063380" cy="5417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3651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Кабанка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10527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Подгорный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</a:t>
            </a:r>
            <a:r>
              <a:rPr lang="ru-RU" b="1" i="1" dirty="0" err="1" smtClean="0"/>
              <a:t>Мордвиновка</a:t>
            </a:r>
            <a:endParaRPr lang="ru-RU" b="1" i="1" dirty="0"/>
          </a:p>
        </p:txBody>
      </p:sp>
      <p:pic>
        <p:nvPicPr>
          <p:cNvPr id="4" name="Рисунок 3" descr="IMG_20200507_082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7560840" cy="5670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0192" y="1886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Рождественка</a:t>
            </a:r>
            <a:endParaRPr lang="ru-RU" b="1" i="1" dirty="0"/>
          </a:p>
        </p:txBody>
      </p:sp>
      <p:pic>
        <p:nvPicPr>
          <p:cNvPr id="4" name="Рисунок 3" descr="IMG_8786.JPG"/>
          <p:cNvPicPr>
            <a:picLocks noChangeAspect="1"/>
          </p:cNvPicPr>
          <p:nvPr/>
        </p:nvPicPr>
        <p:blipFill>
          <a:blip r:embed="rId2" cstate="print"/>
          <a:srcRect r="7066" b="15831"/>
          <a:stretch>
            <a:fillRect/>
          </a:stretch>
        </p:blipFill>
        <p:spPr>
          <a:xfrm>
            <a:off x="0" y="0"/>
            <a:ext cx="6156176" cy="3717032"/>
          </a:xfrm>
          <a:prstGeom prst="rect">
            <a:avLst/>
          </a:prstGeom>
        </p:spPr>
      </p:pic>
      <p:pic>
        <p:nvPicPr>
          <p:cNvPr id="5" name="Рисунок 4" descr="IMG_8789.JPG"/>
          <p:cNvPicPr>
            <a:picLocks noChangeAspect="1"/>
          </p:cNvPicPr>
          <p:nvPr/>
        </p:nvPicPr>
        <p:blipFill>
          <a:blip r:embed="rId3" cstate="print"/>
          <a:srcRect l="2685" t="14180"/>
          <a:stretch>
            <a:fillRect/>
          </a:stretch>
        </p:blipFill>
        <p:spPr>
          <a:xfrm>
            <a:off x="3434007" y="3501008"/>
            <a:ext cx="5709993" cy="335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63813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Ключи</a:t>
            </a:r>
            <a:endParaRPr lang="ru-RU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Д. </a:t>
            </a:r>
            <a:r>
              <a:rPr lang="ru-RU" b="1" i="1" dirty="0" err="1" smtClean="0"/>
              <a:t>Бараново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/>
              <a:t>с. </a:t>
            </a:r>
            <a:r>
              <a:rPr lang="ru-RU" b="1" i="1" dirty="0" err="1" smtClean="0"/>
              <a:t>Дуванкуль</a:t>
            </a:r>
            <a:endParaRPr lang="ru-RU" b="1" i="1" dirty="0"/>
          </a:p>
        </p:txBody>
      </p:sp>
      <p:pic>
        <p:nvPicPr>
          <p:cNvPr id="6" name="Рисунок 5" descr="IMG_20200507_150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5052053" cy="3789040"/>
          </a:xfrm>
          <a:prstGeom prst="rect">
            <a:avLst/>
          </a:prstGeom>
        </p:spPr>
      </p:pic>
      <p:pic>
        <p:nvPicPr>
          <p:cNvPr id="7" name="Рисунок 6" descr="IMG_8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0"/>
            <a:ext cx="6084168" cy="40561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8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9892" y="0"/>
            <a:ext cx="5544108" cy="3696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37170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Хуторка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4127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Песчаное</a:t>
            </a:r>
            <a:endParaRPr lang="ru-RU" b="1" i="1" dirty="0"/>
          </a:p>
        </p:txBody>
      </p:sp>
      <p:pic>
        <p:nvPicPr>
          <p:cNvPr id="6" name="Рисунок 5" descr="IMG-8ad34f110eee3813d41a59055130dbd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55770"/>
            <a:ext cx="3707903" cy="50022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</a:t>
            </a:r>
            <a:r>
              <a:rPr lang="ru-RU" b="1" i="1" dirty="0" err="1" smtClean="0"/>
              <a:t>Хомутинино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6309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с. </a:t>
            </a:r>
            <a:r>
              <a:rPr lang="ru-RU" b="1" i="1" dirty="0" err="1" smtClean="0"/>
              <a:t>Копанцево</a:t>
            </a:r>
            <a:endParaRPr lang="ru-RU" b="1" i="1" dirty="0"/>
          </a:p>
        </p:txBody>
      </p:sp>
      <p:pic>
        <p:nvPicPr>
          <p:cNvPr id="7" name="Рисунок 6" descr="IMG_8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3329947"/>
            <a:ext cx="5292080" cy="3528053"/>
          </a:xfrm>
          <a:prstGeom prst="rect">
            <a:avLst/>
          </a:prstGeom>
        </p:spPr>
      </p:pic>
      <p:pic>
        <p:nvPicPr>
          <p:cNvPr id="6" name="Рисунок 5" descr="IMG_8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115608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2120" y="188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п. Увельский, кв. СХТ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5657671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/>
              <a:t>п. Увельский, памятник труженикам тыла, солдатским вдовам и детям войны</a:t>
            </a:r>
            <a:endParaRPr lang="ru-RU" b="1" i="1" dirty="0"/>
          </a:p>
        </p:txBody>
      </p:sp>
      <p:pic>
        <p:nvPicPr>
          <p:cNvPr id="6" name="Рисунок 5" descr="IMG_8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2120" cy="3768080"/>
          </a:xfrm>
          <a:prstGeom prst="rect">
            <a:avLst/>
          </a:prstGeom>
        </p:spPr>
      </p:pic>
      <p:pic>
        <p:nvPicPr>
          <p:cNvPr id="4" name="Рисунок 3" descr="IMG_8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377952"/>
            <a:ext cx="5220072" cy="34800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08171" cy="4581128"/>
          </a:xfrm>
          <a:prstGeom prst="rect">
            <a:avLst/>
          </a:prstGeom>
        </p:spPr>
      </p:pic>
      <p:pic>
        <p:nvPicPr>
          <p:cNvPr id="5" name="Рисунок 4" descr="IMG_0118.JPG"/>
          <p:cNvPicPr>
            <a:picLocks noChangeAspect="1"/>
          </p:cNvPicPr>
          <p:nvPr/>
        </p:nvPicPr>
        <p:blipFill>
          <a:blip r:embed="rId3" cstate="print"/>
          <a:srcRect r="6288" b="15121"/>
          <a:stretch>
            <a:fillRect/>
          </a:stretch>
        </p:blipFill>
        <p:spPr>
          <a:xfrm>
            <a:off x="3419872" y="2969568"/>
            <a:ext cx="5724128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4766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Красносельское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Михи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3860" y="0"/>
            <a:ext cx="5820139" cy="4365104"/>
          </a:xfrm>
          <a:prstGeom prst="rect">
            <a:avLst/>
          </a:prstGeom>
        </p:spPr>
      </p:pic>
      <p:pic>
        <p:nvPicPr>
          <p:cNvPr id="3" name="Рисунок 2" descr="памятник Сухары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936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Сухарыш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45811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Михири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Кичигино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8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848872" cy="52325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44008" y="49411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Нагорный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8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4296" y="1"/>
            <a:ext cx="6979704" cy="4653136"/>
          </a:xfrm>
          <a:prstGeom prst="rect">
            <a:avLst/>
          </a:prstGeom>
        </p:spPr>
      </p:pic>
      <p:pic>
        <p:nvPicPr>
          <p:cNvPr id="7" name="Рисунок 6" descr="IMG_8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54016"/>
            <a:ext cx="4355976" cy="29039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 мая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564904"/>
            <a:ext cx="5724128" cy="4293096"/>
          </a:xfrm>
          <a:prstGeom prst="rect">
            <a:avLst/>
          </a:prstGeom>
        </p:spPr>
      </p:pic>
      <p:pic>
        <p:nvPicPr>
          <p:cNvPr id="2" name="Рисунок 1" descr="9 м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9926" y="0"/>
            <a:ext cx="5244074" cy="3933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Половинка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Водопойка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00507_121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Петровское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4_151706 м шумако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Малое Шумаково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103</Words>
  <Application>Microsoft Office PowerPoint</Application>
  <PresentationFormat>Экран (4:3)</PresentationFormat>
  <Paragraphs>26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Гвоздарева</dc:creator>
  <cp:lastModifiedBy>Пользователь Windows</cp:lastModifiedBy>
  <cp:revision>35</cp:revision>
  <dcterms:created xsi:type="dcterms:W3CDTF">2020-02-25T09:35:12Z</dcterms:created>
  <dcterms:modified xsi:type="dcterms:W3CDTF">2020-05-08T07:27:11Z</dcterms:modified>
</cp:coreProperties>
</file>