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A194"/>
    <a:srgbClr val="9DA894"/>
    <a:srgbClr val="9BA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E7C8-C6A3-4FD8-8BBA-76076A522147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86916-0310-46C2-9F4F-556DF5C69B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457200" y="1417638"/>
            <a:ext cx="3034680" cy="4991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Содержимое 6" descr="караг_c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144000" cy="5694936"/>
          </a:xfrm>
        </p:spPr>
      </p:pic>
      <p:sp>
        <p:nvSpPr>
          <p:cNvPr id="8" name="Семиугольник 7"/>
          <p:cNvSpPr/>
          <p:nvPr/>
        </p:nvSpPr>
        <p:spPr>
          <a:xfrm>
            <a:off x="1475656" y="3501008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32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08304" y="5877272"/>
            <a:ext cx="1672253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Контейнерные площадки:</a:t>
            </a: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32. </a:t>
            </a:r>
            <a:r>
              <a:rPr lang="ru-RU" sz="1050" dirty="0" err="1">
                <a:latin typeface="Times New Roman" pitchFamily="18" charset="0"/>
                <a:cs typeface="Times New Roman" pitchFamily="18" charset="0"/>
              </a:rPr>
              <a:t>п.Караганка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332656"/>
            <a:ext cx="1835759" cy="7848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поселени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от  05.02.2025 г. №18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Лист 8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-108520" y="764704"/>
            <a:ext cx="1152128" cy="646331"/>
          </a:xfrm>
          <a:prstGeom prst="rect">
            <a:avLst/>
          </a:prstGeom>
          <a:solidFill>
            <a:srgbClr val="9BA89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dirty="0"/>
              <a:t>.           </a:t>
            </a:r>
          </a:p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83568" y="2708920"/>
            <a:ext cx="4258816" cy="12192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колос_c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102879" cy="5700160"/>
          </a:xfrm>
        </p:spPr>
      </p:pic>
      <p:sp>
        <p:nvSpPr>
          <p:cNvPr id="6" name="TextBox 5"/>
          <p:cNvSpPr txBox="1"/>
          <p:nvPr/>
        </p:nvSpPr>
        <p:spPr>
          <a:xfrm>
            <a:off x="0" y="908720"/>
            <a:ext cx="1141659" cy="369332"/>
          </a:xfrm>
          <a:prstGeom prst="rect">
            <a:avLst/>
          </a:prstGeom>
          <a:solidFill>
            <a:srgbClr val="9DA194"/>
          </a:soli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dirty="0"/>
              <a:t>.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8304" y="5517232"/>
            <a:ext cx="1672253" cy="8540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Контейнерные площадки:</a:t>
            </a: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33. </a:t>
            </a:r>
            <a:r>
              <a:rPr lang="ru-RU" sz="1050" dirty="0" err="1">
                <a:latin typeface="Times New Roman" pitchFamily="18" charset="0"/>
                <a:cs typeface="Times New Roman" pitchFamily="18" charset="0"/>
              </a:rPr>
              <a:t>п.Колослейка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емиугольник 7"/>
          <p:cNvSpPr/>
          <p:nvPr/>
        </p:nvSpPr>
        <p:spPr>
          <a:xfrm>
            <a:off x="3419872" y="4437112"/>
            <a:ext cx="360040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33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0272" y="404664"/>
            <a:ext cx="1835759" cy="7848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поселени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от  05.02.2025г. </a:t>
            </a:r>
            <a:r>
              <a:rPr lang="ru-RU" sz="900">
                <a:latin typeface="Times New Roman" pitchFamily="18" charset="0"/>
                <a:cs typeface="Times New Roman" pitchFamily="18" charset="0"/>
              </a:rPr>
              <a:t>№ 18</a:t>
            </a:r>
            <a:br>
              <a:rPr lang="ru-RU" sz="900" dirty="0">
                <a:latin typeface="Times New Roman" pitchFamily="18" charset="0"/>
                <a:cs typeface="Times New Roman" pitchFamily="18" charset="0"/>
              </a:rPr>
            </a:b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Лист 9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62</Words>
  <Application>Microsoft Office PowerPoint</Application>
  <PresentationFormat>Экран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finuser</dc:creator>
  <cp:lastModifiedBy>user</cp:lastModifiedBy>
  <cp:revision>10</cp:revision>
  <cp:lastPrinted>2023-01-17T05:11:27Z</cp:lastPrinted>
  <dcterms:created xsi:type="dcterms:W3CDTF">2018-12-24T05:03:29Z</dcterms:created>
  <dcterms:modified xsi:type="dcterms:W3CDTF">2025-02-14T09:36:43Z</dcterms:modified>
</cp:coreProperties>
</file>