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3108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1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1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9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1913470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4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1DB82-B16F-4E6B-AC49-B3FF993E468E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1E8AE-1614-4B61-A0D1-FF334C4CB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0" y="2699792"/>
            <a:ext cx="2438028" cy="1037464"/>
          </a:xfrm>
        </p:spPr>
        <p:txBody>
          <a:bodyPr>
            <a:normAutofit/>
          </a:bodyPr>
          <a:lstStyle/>
          <a:p>
            <a:pPr algn="r"/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 зона 100_c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2696" y="539552"/>
            <a:ext cx="6165304" cy="8138552"/>
          </a:xfrm>
        </p:spPr>
      </p:pic>
      <p:sp>
        <p:nvSpPr>
          <p:cNvPr id="5" name="TextBox 4"/>
          <p:cNvSpPr txBox="1"/>
          <p:nvPr/>
        </p:nvSpPr>
        <p:spPr>
          <a:xfrm>
            <a:off x="4540799" y="251520"/>
            <a:ext cx="202010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Приложение №1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 постановлению администрации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Симского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поселени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  05.02.2025г. №18</a:t>
            </a:r>
          </a:p>
          <a:p>
            <a:pPr algn="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Лист 6</a:t>
            </a:r>
            <a:endParaRPr lang="ru-RU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5013176" y="7164288"/>
            <a:ext cx="1628800" cy="12234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Контейнерные площадки:</a:t>
            </a:r>
          </a:p>
          <a:p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14.ул.40лет Октября д.17</a:t>
            </a:r>
          </a:p>
          <a:p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15.ул.40лет Октября д.34</a:t>
            </a:r>
          </a:p>
          <a:p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21.ул.40лет Октября д29</a:t>
            </a:r>
          </a:p>
          <a:p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34.ул 40лет Октября д47</a:t>
            </a:r>
          </a:p>
        </p:txBody>
      </p:sp>
      <p:sp>
        <p:nvSpPr>
          <p:cNvPr id="6" name="Семиугольник 5"/>
          <p:cNvSpPr/>
          <p:nvPr/>
        </p:nvSpPr>
        <p:spPr>
          <a:xfrm>
            <a:off x="3212976" y="6732240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1</a:t>
            </a:r>
            <a:r>
              <a:rPr lang="ru-RU" sz="900" dirty="0"/>
              <a:t>4</a:t>
            </a:r>
          </a:p>
        </p:txBody>
      </p:sp>
      <p:sp>
        <p:nvSpPr>
          <p:cNvPr id="11" name="Семиугольник 10"/>
          <p:cNvSpPr/>
          <p:nvPr/>
        </p:nvSpPr>
        <p:spPr>
          <a:xfrm>
            <a:off x="2564904" y="6732240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21</a:t>
            </a:r>
          </a:p>
        </p:txBody>
      </p:sp>
      <p:sp>
        <p:nvSpPr>
          <p:cNvPr id="12" name="Семиугольник 11"/>
          <p:cNvSpPr/>
          <p:nvPr/>
        </p:nvSpPr>
        <p:spPr>
          <a:xfrm>
            <a:off x="2204864" y="2483768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34</a:t>
            </a:r>
          </a:p>
        </p:txBody>
      </p:sp>
      <p:sp>
        <p:nvSpPr>
          <p:cNvPr id="13" name="Семиугольник 12"/>
          <p:cNvSpPr/>
          <p:nvPr/>
        </p:nvSpPr>
        <p:spPr>
          <a:xfrm>
            <a:off x="2636912" y="4572000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3016" y="1259632"/>
            <a:ext cx="2942084" cy="6305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Содержимое 5" descr="Лен Лугов 100_c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5472" y="467544"/>
            <a:ext cx="6332528" cy="8388424"/>
          </a:xfrm>
        </p:spPr>
      </p:pic>
      <p:sp>
        <p:nvSpPr>
          <p:cNvPr id="7" name="TextBox 6"/>
          <p:cNvSpPr txBox="1"/>
          <p:nvPr/>
        </p:nvSpPr>
        <p:spPr>
          <a:xfrm>
            <a:off x="4005064" y="179512"/>
            <a:ext cx="254827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Приложение №1</a:t>
            </a:r>
          </a:p>
          <a:p>
            <a:pPr algn="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 постановлению администрации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Симского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городского поселения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  05.02.2025 г. №18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Лист 4</a:t>
            </a:r>
            <a:endParaRPr lang="ru-RU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4970375" y="7668344"/>
            <a:ext cx="1887625" cy="12234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Контейнерные площадки:</a:t>
            </a:r>
          </a:p>
          <a:p>
            <a:pPr marL="342900" indent="-342900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28.Ул. Луговая</a:t>
            </a:r>
          </a:p>
          <a:p>
            <a:pPr marL="342900" indent="-342900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29.Ул. Лесная 100</a:t>
            </a:r>
          </a:p>
          <a:p>
            <a:pPr marL="342900" indent="-342900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30.Ул Лесная 68</a:t>
            </a:r>
          </a:p>
          <a:p>
            <a:pPr marL="342900" indent="-342900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31.Ул. Урицкого (ЖКХ)</a:t>
            </a:r>
          </a:p>
          <a:p>
            <a:pPr marL="342900" indent="-342900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27. ул.Ленина 26</a:t>
            </a:r>
          </a:p>
          <a:p>
            <a:pPr marL="342900" indent="-342900"/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емиугольник 8"/>
          <p:cNvSpPr/>
          <p:nvPr/>
        </p:nvSpPr>
        <p:spPr>
          <a:xfrm>
            <a:off x="4149080" y="4644008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30</a:t>
            </a:r>
          </a:p>
        </p:txBody>
      </p:sp>
      <p:sp>
        <p:nvSpPr>
          <p:cNvPr id="10" name="Семиугольник 9"/>
          <p:cNvSpPr/>
          <p:nvPr/>
        </p:nvSpPr>
        <p:spPr>
          <a:xfrm>
            <a:off x="4509120" y="3707904"/>
            <a:ext cx="504056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29</a:t>
            </a:r>
          </a:p>
        </p:txBody>
      </p:sp>
      <p:sp>
        <p:nvSpPr>
          <p:cNvPr id="11" name="Семиугольник 10"/>
          <p:cNvSpPr/>
          <p:nvPr/>
        </p:nvSpPr>
        <p:spPr>
          <a:xfrm>
            <a:off x="692696" y="7092280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28</a:t>
            </a:r>
          </a:p>
        </p:txBody>
      </p:sp>
      <p:sp>
        <p:nvSpPr>
          <p:cNvPr id="12" name="Семиугольник 11"/>
          <p:cNvSpPr/>
          <p:nvPr/>
        </p:nvSpPr>
        <p:spPr>
          <a:xfrm>
            <a:off x="1916832" y="2627784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31</a:t>
            </a:r>
          </a:p>
        </p:txBody>
      </p:sp>
      <p:sp>
        <p:nvSpPr>
          <p:cNvPr id="13" name="Семиугольник 12"/>
          <p:cNvSpPr/>
          <p:nvPr/>
        </p:nvSpPr>
        <p:spPr>
          <a:xfrm rot="10533117" flipV="1">
            <a:off x="4514039" y="1204111"/>
            <a:ext cx="430745" cy="143584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bg1"/>
                </a:solidFill>
              </a:rPr>
              <a:t>27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3448" y="-828600"/>
            <a:ext cx="8208912" cy="1238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емиугольник 4"/>
          <p:cNvSpPr/>
          <p:nvPr/>
        </p:nvSpPr>
        <p:spPr>
          <a:xfrm>
            <a:off x="2204864" y="4716016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24</a:t>
            </a:r>
          </a:p>
        </p:txBody>
      </p:sp>
      <p:sp>
        <p:nvSpPr>
          <p:cNvPr id="6" name="Семиугольник 5"/>
          <p:cNvSpPr/>
          <p:nvPr/>
        </p:nvSpPr>
        <p:spPr>
          <a:xfrm>
            <a:off x="0" y="1907704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25</a:t>
            </a:r>
          </a:p>
        </p:txBody>
      </p:sp>
      <p:sp>
        <p:nvSpPr>
          <p:cNvPr id="7" name="Семиугольник 6"/>
          <p:cNvSpPr/>
          <p:nvPr/>
        </p:nvSpPr>
        <p:spPr>
          <a:xfrm>
            <a:off x="5877272" y="395536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26</a:t>
            </a:r>
          </a:p>
        </p:txBody>
      </p:sp>
      <p:sp>
        <p:nvSpPr>
          <p:cNvPr id="8" name="Семиугольник 7"/>
          <p:cNvSpPr/>
          <p:nvPr/>
        </p:nvSpPr>
        <p:spPr>
          <a:xfrm>
            <a:off x="1700808" y="8388424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39</a:t>
            </a:r>
          </a:p>
        </p:txBody>
      </p:sp>
      <p:sp>
        <p:nvSpPr>
          <p:cNvPr id="9" name="Семиугольник 8"/>
          <p:cNvSpPr/>
          <p:nvPr/>
        </p:nvSpPr>
        <p:spPr>
          <a:xfrm>
            <a:off x="6237312" y="3707904"/>
            <a:ext cx="432048" cy="14401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42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0648" y="179512"/>
            <a:ext cx="202010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Приложение №1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 постановлению администрации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Симского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городского поселения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>
                <a:latin typeface="Times New Roman" pitchFamily="18" charset="0"/>
                <a:cs typeface="Times New Roman" pitchFamily="18" charset="0"/>
              </a:rPr>
              <a:t>от    05.02.2025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г. №18</a:t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Лист 5</a:t>
            </a:r>
            <a:endParaRPr lang="ru-RU" sz="1000" dirty="0"/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869161" y="7524328"/>
            <a:ext cx="1988840" cy="13619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Контейнерные площадки:</a:t>
            </a:r>
          </a:p>
          <a:p>
            <a:pPr marL="342900" indent="-3429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24.ул. Железнодорожная</a:t>
            </a:r>
          </a:p>
          <a:p>
            <a:pPr marL="342900" indent="-3429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25.ул. Чапаева (поляна)</a:t>
            </a:r>
          </a:p>
          <a:p>
            <a:pPr marL="342900" indent="-3429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26.ул. Октября</a:t>
            </a:r>
          </a:p>
          <a:p>
            <a:pPr marL="342900" indent="-3429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39.ул. Чапаева 2 б</a:t>
            </a:r>
          </a:p>
          <a:p>
            <a:pPr marL="342900" indent="-3429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42.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.Крупская 50</a:t>
            </a:r>
          </a:p>
          <a:p>
            <a:pPr marL="342900" indent="-342900"/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175</Words>
  <Application>Microsoft Office PowerPoint</Application>
  <PresentationFormat>Экран (4:3)</PresentationFormat>
  <Paragraphs>37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finuser</dc:creator>
  <cp:lastModifiedBy>user</cp:lastModifiedBy>
  <cp:revision>29</cp:revision>
  <cp:lastPrinted>2023-01-17T05:00:56Z</cp:lastPrinted>
  <dcterms:created xsi:type="dcterms:W3CDTF">2018-12-20T06:24:11Z</dcterms:created>
  <dcterms:modified xsi:type="dcterms:W3CDTF">2025-02-14T09:34:25Z</dcterms:modified>
</cp:coreProperties>
</file>