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EE6"/>
    <a:srgbClr val="EAE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44913-498D-4239-8395-7C0DD5ED1164}" type="datetimeFigureOut">
              <a:rPr lang="ru-RU" smtClean="0"/>
              <a:pPr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49E26-405B-4D81-9C2D-60C58A7C0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8640" y="-675456"/>
            <a:ext cx="11478881" cy="837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емиугольник 2"/>
          <p:cNvSpPr/>
          <p:nvPr/>
        </p:nvSpPr>
        <p:spPr>
          <a:xfrm>
            <a:off x="3779912" y="1772816"/>
            <a:ext cx="360040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/>
              <a:t>35</a:t>
            </a:r>
          </a:p>
        </p:txBody>
      </p:sp>
      <p:sp>
        <p:nvSpPr>
          <p:cNvPr id="4" name="Семиугольник 3"/>
          <p:cNvSpPr/>
          <p:nvPr/>
        </p:nvSpPr>
        <p:spPr>
          <a:xfrm>
            <a:off x="7812360" y="1196752"/>
            <a:ext cx="360040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/>
              <a:t>44</a:t>
            </a:r>
          </a:p>
        </p:txBody>
      </p:sp>
      <p:sp>
        <p:nvSpPr>
          <p:cNvPr id="5" name="Семиугольник 4"/>
          <p:cNvSpPr/>
          <p:nvPr/>
        </p:nvSpPr>
        <p:spPr>
          <a:xfrm>
            <a:off x="323528" y="5085184"/>
            <a:ext cx="360040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/>
              <a:t>41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0232" y="188640"/>
            <a:ext cx="20201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Приложение №1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постановлению администрации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Симского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городского поселения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 05.02.2025 г. </a:t>
            </a:r>
            <a:r>
              <a:rPr lang="ru-RU" sz="1000">
                <a:latin typeface="Times New Roman" pitchFamily="18" charset="0"/>
                <a:cs typeface="Times New Roman" pitchFamily="18" charset="0"/>
              </a:rPr>
              <a:t>№18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Лист 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72200" y="4725144"/>
            <a:ext cx="1683474" cy="122341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50" dirty="0"/>
              <a:t>Контейнерные площадки:</a:t>
            </a:r>
          </a:p>
          <a:p>
            <a:r>
              <a:rPr lang="ru-RU" sz="1050" dirty="0"/>
              <a:t>35. ул.Курчатова</a:t>
            </a:r>
          </a:p>
          <a:p>
            <a:r>
              <a:rPr lang="ru-RU" sz="1050" dirty="0"/>
              <a:t>        (кладбище)</a:t>
            </a:r>
          </a:p>
          <a:p>
            <a:r>
              <a:rPr lang="ru-RU" sz="1050" dirty="0"/>
              <a:t>41. ул.Маяковского 81</a:t>
            </a:r>
          </a:p>
          <a:p>
            <a:r>
              <a:rPr lang="ru-RU" sz="1050" dirty="0"/>
              <a:t>44. ул. Революции  209</a:t>
            </a:r>
          </a:p>
          <a:p>
            <a:endParaRPr lang="ru-RU" sz="1050" dirty="0"/>
          </a:p>
          <a:p>
            <a:endParaRPr lang="ru-RU" sz="1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48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finuser</dc:creator>
  <cp:lastModifiedBy>user</cp:lastModifiedBy>
  <cp:revision>37</cp:revision>
  <cp:lastPrinted>2023-01-17T05:05:05Z</cp:lastPrinted>
  <dcterms:created xsi:type="dcterms:W3CDTF">2018-12-20T07:47:03Z</dcterms:created>
  <dcterms:modified xsi:type="dcterms:W3CDTF">2025-09-09T09:50:21Z</dcterms:modified>
</cp:coreProperties>
</file>