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/>
          </p:cNvSpPr>
          <p:nvPr>
            <p:ph type="title" idx="4294967295"/>
          </p:nvPr>
        </p:nvSpPr>
        <p:spPr>
          <a:xfrm>
            <a:off x="1116013" y="0"/>
            <a:ext cx="7499350" cy="1143000"/>
          </a:xfrm>
        </p:spPr>
        <p:txBody>
          <a:bodyPr anchor="t"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 smtClean="0">
              <a:solidFill>
                <a:srgbClr val="800000"/>
              </a:solidFill>
            </a:endParaRPr>
          </a:p>
        </p:txBody>
      </p:sp>
      <p:sp>
        <p:nvSpPr>
          <p:cNvPr id="1741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endParaRPr lang="ru-RU" sz="1200" dirty="0" smtClean="0"/>
          </a:p>
        </p:txBody>
      </p:sp>
      <p:sp>
        <p:nvSpPr>
          <p:cNvPr id="17413" name="Заголовок 1"/>
          <p:cNvSpPr>
            <a:spLocks/>
          </p:cNvSpPr>
          <p:nvPr/>
        </p:nvSpPr>
        <p:spPr bwMode="auto">
          <a:xfrm>
            <a:off x="1331913" y="-171450"/>
            <a:ext cx="72834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19088" indent="-319088" algn="ctr">
              <a:buClr>
                <a:srgbClr val="C3260C"/>
              </a:buClr>
              <a:buSzPct val="128000"/>
              <a:buFont typeface="Georgia" pitchFamily="18" charset="0"/>
              <a:buNone/>
            </a:pPr>
            <a:endParaRPr lang="ru-RU" b="1">
              <a:latin typeface="Times New Roman" pitchFamily="18" charset="0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3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" y="776288"/>
            <a:ext cx="83058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1 </dc:title>
  <dc:creator>user</dc:creator>
  <cp:lastModifiedBy>user</cp:lastModifiedBy>
  <cp:revision>3</cp:revision>
  <dcterms:created xsi:type="dcterms:W3CDTF">2014-03-18T08:32:35Z</dcterms:created>
  <dcterms:modified xsi:type="dcterms:W3CDTF">2014-03-18T08:36:04Z</dcterms:modified>
</cp:coreProperties>
</file>